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4.xml" ContentType="application/vnd.openxmlformats-officedocument.theme+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777" r:id="rId1"/>
    <p:sldMasterId id="2147483792" r:id="rId2"/>
    <p:sldMasterId id="2147483804" r:id="rId3"/>
    <p:sldMasterId id="2147483816" r:id="rId4"/>
    <p:sldMasterId id="2147483648" r:id="rId5"/>
  </p:sldMasterIdLst>
  <p:notesMasterIdLst>
    <p:notesMasterId r:id="rId47"/>
  </p:notesMasterIdLst>
  <p:sldIdLst>
    <p:sldId id="260" r:id="rId6"/>
    <p:sldId id="429" r:id="rId7"/>
    <p:sldId id="430" r:id="rId8"/>
    <p:sldId id="443" r:id="rId9"/>
    <p:sldId id="444" r:id="rId10"/>
    <p:sldId id="431" r:id="rId11"/>
    <p:sldId id="441" r:id="rId12"/>
    <p:sldId id="442" r:id="rId13"/>
    <p:sldId id="417" r:id="rId14"/>
    <p:sldId id="452" r:id="rId15"/>
    <p:sldId id="418" r:id="rId16"/>
    <p:sldId id="440" r:id="rId17"/>
    <p:sldId id="480" r:id="rId18"/>
    <p:sldId id="432" r:id="rId19"/>
    <p:sldId id="445" r:id="rId20"/>
    <p:sldId id="446" r:id="rId21"/>
    <p:sldId id="454" r:id="rId22"/>
    <p:sldId id="455" r:id="rId23"/>
    <p:sldId id="456" r:id="rId24"/>
    <p:sldId id="457" r:id="rId25"/>
    <p:sldId id="466" r:id="rId26"/>
    <p:sldId id="467" r:id="rId27"/>
    <p:sldId id="468" r:id="rId28"/>
    <p:sldId id="464" r:id="rId29"/>
    <p:sldId id="458" r:id="rId30"/>
    <p:sldId id="459" r:id="rId31"/>
    <p:sldId id="471" r:id="rId32"/>
    <p:sldId id="478" r:id="rId33"/>
    <p:sldId id="473" r:id="rId34"/>
    <p:sldId id="472" r:id="rId35"/>
    <p:sldId id="474" r:id="rId36"/>
    <p:sldId id="475" r:id="rId37"/>
    <p:sldId id="479" r:id="rId38"/>
    <p:sldId id="476" r:id="rId39"/>
    <p:sldId id="477" r:id="rId40"/>
    <p:sldId id="460" r:id="rId41"/>
    <p:sldId id="461" r:id="rId42"/>
    <p:sldId id="453" r:id="rId43"/>
    <p:sldId id="434" r:id="rId44"/>
    <p:sldId id="435" r:id="rId45"/>
    <p:sldId id="451" r:id="rId46"/>
  </p:sldIdLst>
  <p:sldSz cx="9144000" cy="6858000" type="screen4x3"/>
  <p:notesSz cx="6807200" cy="9939338"/>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orient="horz" pos="4110">
          <p15:clr>
            <a:srgbClr val="A4A3A4"/>
          </p15:clr>
        </p15:guide>
        <p15:guide id="3" orient="horz" pos="482">
          <p15:clr>
            <a:srgbClr val="A4A3A4"/>
          </p15:clr>
        </p15:guide>
        <p15:guide id="4" orient="horz" pos="2886">
          <p15:clr>
            <a:srgbClr val="A4A3A4"/>
          </p15:clr>
        </p15:guide>
        <p15:guide id="5" pos="2880">
          <p15:clr>
            <a:srgbClr val="A4A3A4"/>
          </p15:clr>
        </p15:guide>
        <p15:guide id="6" pos="68">
          <p15:clr>
            <a:srgbClr val="A4A3A4"/>
          </p15:clr>
        </p15:guide>
        <p15:guide id="7" pos="5692">
          <p15:clr>
            <a:srgbClr val="A4A3A4"/>
          </p15:clr>
        </p15:guide>
      </p15:sldGuideLst>
    </p:ext>
    <p:ext uri="{2D200454-40CA-4A62-9FC3-DE9A4176ACB9}">
      <p15:notesGuideLst xmlns:p15="http://schemas.microsoft.com/office/powerpoint/2012/main">
        <p15:guide id="1" orient="horz" pos="3130">
          <p15:clr>
            <a:srgbClr val="A4A3A4"/>
          </p15:clr>
        </p15:guide>
        <p15:guide id="2" pos="214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99"/>
    <a:srgbClr val="0000FF"/>
    <a:srgbClr val="008000"/>
    <a:srgbClr val="CCFFCC"/>
    <a:srgbClr val="FFFFCC"/>
    <a:srgbClr val="6699FF"/>
    <a:srgbClr val="99CCFF"/>
    <a:srgbClr val="CCECFF"/>
    <a:srgbClr val="808080"/>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中間スタイル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202B0CA-FC54-4496-8BCA-5EF66A818D29}" styleName="スタイル (濃色)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0660B408-B3CF-4A94-85FC-2B1E0A45F4A2}" styleName="濃色スタイル 2 - アクセント 1/アクセント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濃色スタイル 2 - アクセント 3/アクセント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濃色スタイル 2 - アクセント 5/アクセント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1E171933-4619-4E11-9A3F-F7608DF75F80}" styleName="中間スタイル 1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8034E78-7F5D-4C2E-B375-FC64B27BC917}" styleName="スタイル (濃色)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344" autoAdjust="0"/>
    <p:restoredTop sz="86740" autoAdjust="0"/>
  </p:normalViewPr>
  <p:slideViewPr>
    <p:cSldViewPr showGuides="1">
      <p:cViewPr varScale="1">
        <p:scale>
          <a:sx n="81" d="100"/>
          <a:sy n="81" d="100"/>
        </p:scale>
        <p:origin x="605" y="0"/>
      </p:cViewPr>
      <p:guideLst>
        <p:guide orient="horz" pos="2160"/>
        <p:guide orient="horz" pos="4110"/>
        <p:guide orient="horz" pos="482"/>
        <p:guide orient="horz" pos="2886"/>
        <p:guide pos="2880"/>
        <p:guide pos="68"/>
        <p:guide pos="5692"/>
      </p:guideLst>
    </p:cSldViewPr>
  </p:slideViewPr>
  <p:notesTextViewPr>
    <p:cViewPr>
      <p:scale>
        <a:sx n="100" d="100"/>
        <a:sy n="100" d="100"/>
      </p:scale>
      <p:origin x="0" y="0"/>
    </p:cViewPr>
  </p:notesTextViewPr>
  <p:sorterViewPr>
    <p:cViewPr>
      <p:scale>
        <a:sx n="125" d="100"/>
        <a:sy n="125" d="100"/>
      </p:scale>
      <p:origin x="0" y="0"/>
    </p:cViewPr>
  </p:sorterViewPr>
  <p:notesViewPr>
    <p:cSldViewPr showGuides="1">
      <p:cViewPr varScale="1">
        <p:scale>
          <a:sx n="61" d="100"/>
          <a:sy n="61" d="100"/>
        </p:scale>
        <p:origin x="-1758" y="-102"/>
      </p:cViewPr>
      <p:guideLst>
        <p:guide orient="horz" pos="3130"/>
        <p:guide pos="2144"/>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slideMaster" Target="slideMasters/slideMaster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49575" cy="496888"/>
          </a:xfrm>
          <a:prstGeom prst="rect">
            <a:avLst/>
          </a:prstGeom>
          <a:noFill/>
          <a:ln w="9525">
            <a:noFill/>
            <a:miter lim="800000"/>
            <a:headEnd/>
            <a:tailEnd/>
          </a:ln>
        </p:spPr>
        <p:txBody>
          <a:bodyPr vert="horz" wrap="square" lIns="91432" tIns="45716" rIns="91432" bIns="45716" numCol="1" anchor="t" anchorCtr="0" compatLnSpc="1">
            <a:prstTxWarp prst="textNoShape">
              <a:avLst/>
            </a:prstTxWarp>
          </a:bodyPr>
          <a:lstStyle>
            <a:lvl1pPr defTabSz="882650" eaLnBrk="0" hangingPunct="0">
              <a:defRPr sz="1200" smtClean="0"/>
            </a:lvl1pPr>
          </a:lstStyle>
          <a:p>
            <a:pPr>
              <a:defRPr/>
            </a:pPr>
            <a:endParaRPr lang="en-US" altLang="ja-JP"/>
          </a:p>
        </p:txBody>
      </p:sp>
      <p:sp>
        <p:nvSpPr>
          <p:cNvPr id="16387" name="Rectangle 3"/>
          <p:cNvSpPr>
            <a:spLocks noGrp="1" noChangeArrowheads="1"/>
          </p:cNvSpPr>
          <p:nvPr>
            <p:ph type="dt" idx="1"/>
          </p:nvPr>
        </p:nvSpPr>
        <p:spPr bwMode="auto">
          <a:xfrm>
            <a:off x="3856038" y="0"/>
            <a:ext cx="2949575" cy="496888"/>
          </a:xfrm>
          <a:prstGeom prst="rect">
            <a:avLst/>
          </a:prstGeom>
          <a:noFill/>
          <a:ln w="9525">
            <a:noFill/>
            <a:miter lim="800000"/>
            <a:headEnd/>
            <a:tailEnd/>
          </a:ln>
        </p:spPr>
        <p:txBody>
          <a:bodyPr vert="horz" wrap="square" lIns="91432" tIns="45716" rIns="91432" bIns="45716" numCol="1" anchor="t" anchorCtr="0" compatLnSpc="1">
            <a:prstTxWarp prst="textNoShape">
              <a:avLst/>
            </a:prstTxWarp>
          </a:bodyPr>
          <a:lstStyle>
            <a:lvl1pPr algn="r" defTabSz="882650" eaLnBrk="0" hangingPunct="0">
              <a:defRPr sz="1200" smtClean="0"/>
            </a:lvl1pPr>
          </a:lstStyle>
          <a:p>
            <a:pPr>
              <a:defRPr/>
            </a:pPr>
            <a:fld id="{37302CB9-CED4-48C0-88EE-EED1D9C43DC7}" type="datetimeFigureOut">
              <a:rPr lang="ja-JP" altLang="en-US"/>
              <a:pPr>
                <a:defRPr/>
              </a:pPr>
              <a:t>2020/12/5</a:t>
            </a:fld>
            <a:endParaRPr lang="en-US" altLang="ja-JP"/>
          </a:p>
        </p:txBody>
      </p:sp>
      <p:sp>
        <p:nvSpPr>
          <p:cNvPr id="37892" name="Rectangle 4"/>
          <p:cNvSpPr>
            <a:spLocks noGrp="1" noRot="1" noChangeAspect="1" noChangeArrowheads="1" noTextEdit="1"/>
          </p:cNvSpPr>
          <p:nvPr>
            <p:ph type="sldImg" idx="2"/>
          </p:nvPr>
        </p:nvSpPr>
        <p:spPr bwMode="auto">
          <a:xfrm>
            <a:off x="919163" y="746125"/>
            <a:ext cx="4968875" cy="3725863"/>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681038" y="4721225"/>
            <a:ext cx="5445125" cy="4471988"/>
          </a:xfrm>
          <a:prstGeom prst="rect">
            <a:avLst/>
          </a:prstGeom>
          <a:noFill/>
          <a:ln w="9525">
            <a:noFill/>
            <a:miter lim="800000"/>
            <a:headEnd/>
            <a:tailEnd/>
          </a:ln>
        </p:spPr>
        <p:txBody>
          <a:bodyPr vert="horz" wrap="square" lIns="91432" tIns="45716" rIns="91432" bIns="45716"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16390" name="Rectangle 6"/>
          <p:cNvSpPr>
            <a:spLocks noGrp="1" noChangeArrowheads="1"/>
          </p:cNvSpPr>
          <p:nvPr>
            <p:ph type="ftr" sz="quarter" idx="4"/>
          </p:nvPr>
        </p:nvSpPr>
        <p:spPr bwMode="auto">
          <a:xfrm>
            <a:off x="0" y="9440863"/>
            <a:ext cx="2949575" cy="496887"/>
          </a:xfrm>
          <a:prstGeom prst="rect">
            <a:avLst/>
          </a:prstGeom>
          <a:noFill/>
          <a:ln w="9525">
            <a:noFill/>
            <a:miter lim="800000"/>
            <a:headEnd/>
            <a:tailEnd/>
          </a:ln>
        </p:spPr>
        <p:txBody>
          <a:bodyPr vert="horz" wrap="square" lIns="91432" tIns="45716" rIns="91432" bIns="45716" numCol="1" anchor="b" anchorCtr="0" compatLnSpc="1">
            <a:prstTxWarp prst="textNoShape">
              <a:avLst/>
            </a:prstTxWarp>
          </a:bodyPr>
          <a:lstStyle>
            <a:lvl1pPr defTabSz="882650" eaLnBrk="0" hangingPunct="0">
              <a:defRPr sz="1200" smtClean="0"/>
            </a:lvl1pPr>
          </a:lstStyle>
          <a:p>
            <a:pPr>
              <a:defRPr/>
            </a:pPr>
            <a:endParaRPr lang="en-US" altLang="ja-JP"/>
          </a:p>
        </p:txBody>
      </p:sp>
      <p:sp>
        <p:nvSpPr>
          <p:cNvPr id="16391" name="Rectangle 7"/>
          <p:cNvSpPr>
            <a:spLocks noGrp="1" noChangeArrowheads="1"/>
          </p:cNvSpPr>
          <p:nvPr>
            <p:ph type="sldNum" sz="quarter" idx="5"/>
          </p:nvPr>
        </p:nvSpPr>
        <p:spPr bwMode="auto">
          <a:xfrm>
            <a:off x="3856038" y="9440863"/>
            <a:ext cx="2949575" cy="496887"/>
          </a:xfrm>
          <a:prstGeom prst="rect">
            <a:avLst/>
          </a:prstGeom>
          <a:noFill/>
          <a:ln w="9525">
            <a:noFill/>
            <a:miter lim="800000"/>
            <a:headEnd/>
            <a:tailEnd/>
          </a:ln>
        </p:spPr>
        <p:txBody>
          <a:bodyPr vert="horz" wrap="square" lIns="91432" tIns="45716" rIns="91432" bIns="45716" numCol="1" anchor="b" anchorCtr="0" compatLnSpc="1">
            <a:prstTxWarp prst="textNoShape">
              <a:avLst/>
            </a:prstTxWarp>
          </a:bodyPr>
          <a:lstStyle>
            <a:lvl1pPr algn="r" defTabSz="882650" eaLnBrk="0" hangingPunct="0">
              <a:defRPr sz="1200" smtClean="0"/>
            </a:lvl1pPr>
          </a:lstStyle>
          <a:p>
            <a:pPr>
              <a:defRPr/>
            </a:pPr>
            <a:fld id="{C2C963EE-CC86-43D8-8AE8-EEA4A40C43D2}" type="slidenum">
              <a:rPr lang="ja-JP" altLang="en-US"/>
              <a:pPr>
                <a:defRPr/>
              </a:pPr>
              <a:t>‹#›</a:t>
            </a:fld>
            <a:endParaRPr lang="en-US" altLang="ja-JP"/>
          </a:p>
        </p:txBody>
      </p:sp>
    </p:spTree>
    <p:extLst>
      <p:ext uri="{BB962C8B-B14F-4D97-AF65-F5344CB8AC3E}">
        <p14:creationId xmlns:p14="http://schemas.microsoft.com/office/powerpoint/2010/main" val="105150208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Calibri" pitchFamily="34" charset="0"/>
        <a:ea typeface="ＭＳ Ｐゴシック" pitchFamily="50" charset="-128"/>
        <a:cs typeface="+mn-cs"/>
      </a:defRPr>
    </a:lvl1pPr>
    <a:lvl2pPr marL="457200" algn="l" rtl="0" eaLnBrk="0" fontAlgn="base" hangingPunct="0">
      <a:spcBef>
        <a:spcPct val="30000"/>
      </a:spcBef>
      <a:spcAft>
        <a:spcPct val="0"/>
      </a:spcAft>
      <a:defRPr kumimoji="1" sz="1200" kern="1200">
        <a:solidFill>
          <a:schemeClr val="tx1"/>
        </a:solidFill>
        <a:latin typeface="Calibri" pitchFamily="34" charset="0"/>
        <a:ea typeface="ＭＳ Ｐゴシック" pitchFamily="50" charset="-128"/>
        <a:cs typeface="+mn-cs"/>
      </a:defRPr>
    </a:lvl2pPr>
    <a:lvl3pPr marL="914400" algn="l" rtl="0" eaLnBrk="0" fontAlgn="base" hangingPunct="0">
      <a:spcBef>
        <a:spcPct val="30000"/>
      </a:spcBef>
      <a:spcAft>
        <a:spcPct val="0"/>
      </a:spcAft>
      <a:defRPr kumimoji="1" sz="1200" kern="1200">
        <a:solidFill>
          <a:schemeClr val="tx1"/>
        </a:solidFill>
        <a:latin typeface="Calibri" pitchFamily="34" charset="0"/>
        <a:ea typeface="ＭＳ Ｐゴシック" pitchFamily="50" charset="-128"/>
        <a:cs typeface="+mn-cs"/>
      </a:defRPr>
    </a:lvl3pPr>
    <a:lvl4pPr marL="1371600" algn="l" rtl="0" eaLnBrk="0" fontAlgn="base" hangingPunct="0">
      <a:spcBef>
        <a:spcPct val="30000"/>
      </a:spcBef>
      <a:spcAft>
        <a:spcPct val="0"/>
      </a:spcAft>
      <a:defRPr kumimoji="1" sz="1200" kern="1200">
        <a:solidFill>
          <a:schemeClr val="tx1"/>
        </a:solidFill>
        <a:latin typeface="Calibri" pitchFamily="34" charset="0"/>
        <a:ea typeface="ＭＳ Ｐゴシック" pitchFamily="50" charset="-128"/>
        <a:cs typeface="+mn-cs"/>
      </a:defRPr>
    </a:lvl4pPr>
    <a:lvl5pPr marL="1828800" algn="l" rtl="0" eaLnBrk="0" fontAlgn="base" hangingPunct="0">
      <a:spcBef>
        <a:spcPct val="30000"/>
      </a:spcBef>
      <a:spcAft>
        <a:spcPct val="0"/>
      </a:spcAft>
      <a:defRPr kumimoji="1" sz="1200" kern="1200">
        <a:solidFill>
          <a:schemeClr val="tx1"/>
        </a:solidFill>
        <a:latin typeface="Calibri" pitchFamily="34" charset="0"/>
        <a:ea typeface="ＭＳ Ｐゴシック" pitchFamily="50"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pPr>
              <a:defRPr/>
            </a:pPr>
            <a:fld id="{10230925-4237-4CA7-B824-05A89F1BFC4D}" type="slidenum">
              <a:rPr lang="ja-JP" altLang="en-US" smtClean="0"/>
              <a:pPr>
                <a:defRPr/>
              </a:pPr>
              <a:t>10</a:t>
            </a:fld>
            <a:endParaRPr lang="en-US" altLang="ja-JP"/>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4"/>
          <p:cNvSpPr>
            <a:spLocks noGrp="1" noChangeArrowheads="1"/>
          </p:cNvSpPr>
          <p:nvPr>
            <p:ph type="sldNum" sz="quarter" idx="10"/>
          </p:nvPr>
        </p:nvSpPr>
        <p:spPr>
          <a:ln/>
        </p:spPr>
        <p:txBody>
          <a:bodyPr/>
          <a:lstStyle>
            <a:lvl1pPr>
              <a:defRPr/>
            </a:lvl1pPr>
          </a:lstStyle>
          <a:p>
            <a:pPr>
              <a:defRPr/>
            </a:pPr>
            <a:fld id="{CCC03988-2723-412C-B1F6-7BD85D485699}" type="slidenum">
              <a:rPr lang="en-US" altLang="ja-JP"/>
              <a:pPr>
                <a:defRPr/>
              </a:pPr>
              <a:t>‹#›</a:t>
            </a:fld>
            <a:endParaRPr lang="en-US" altLang="ja-JP"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sldNum" sz="quarter" idx="10"/>
          </p:nvPr>
        </p:nvSpPr>
        <p:spPr>
          <a:ln/>
        </p:spPr>
        <p:txBody>
          <a:bodyPr/>
          <a:lstStyle>
            <a:lvl1pPr>
              <a:defRPr/>
            </a:lvl1pPr>
          </a:lstStyle>
          <a:p>
            <a:pPr>
              <a:defRPr/>
            </a:pPr>
            <a:fld id="{7A473C8C-F2E7-4521-928D-36D311E53817}" type="slidenum">
              <a:rPr lang="en-US" altLang="ja-JP"/>
              <a:pPr>
                <a:defRPr/>
              </a:pPr>
              <a:t>‹#›</a:t>
            </a:fld>
            <a:endParaRPr lang="en-US" altLang="ja-JP"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67525" y="-12700"/>
            <a:ext cx="2276475" cy="6394450"/>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34925" y="-12700"/>
            <a:ext cx="6680200" cy="6394450"/>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sldNum" sz="quarter" idx="10"/>
          </p:nvPr>
        </p:nvSpPr>
        <p:spPr>
          <a:ln/>
        </p:spPr>
        <p:txBody>
          <a:bodyPr/>
          <a:lstStyle>
            <a:lvl1pPr>
              <a:defRPr/>
            </a:lvl1pPr>
          </a:lstStyle>
          <a:p>
            <a:pPr>
              <a:defRPr/>
            </a:pPr>
            <a:fld id="{008718E9-E9E4-42F5-B148-96D367020930}" type="slidenum">
              <a:rPr lang="en-US" altLang="ja-JP"/>
              <a:pPr>
                <a:defRPr/>
              </a:pPr>
              <a:t>‹#›</a:t>
            </a:fld>
            <a:endParaRPr lang="en-US" altLang="ja-JP"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34925" y="-12700"/>
            <a:ext cx="9109075" cy="561975"/>
          </a:xfrm>
        </p:spPr>
        <p:txBody>
          <a:bodyPr/>
          <a:lstStyle/>
          <a:p>
            <a:r>
              <a:rPr lang="ja-JP" altLang="en-US"/>
              <a:t>マスタ タイトルの書式設定</a:t>
            </a:r>
          </a:p>
        </p:txBody>
      </p:sp>
      <p:sp>
        <p:nvSpPr>
          <p:cNvPr id="3" name="表プレースホルダ 2"/>
          <p:cNvSpPr>
            <a:spLocks noGrp="1"/>
          </p:cNvSpPr>
          <p:nvPr>
            <p:ph type="tbl" idx="1"/>
          </p:nvPr>
        </p:nvSpPr>
        <p:spPr>
          <a:xfrm>
            <a:off x="34925" y="693738"/>
            <a:ext cx="9109075" cy="5688012"/>
          </a:xfrm>
        </p:spPr>
        <p:txBody>
          <a:bodyPr/>
          <a:lstStyle/>
          <a:p>
            <a:pPr lvl="0"/>
            <a:endParaRPr lang="ja-JP" altLang="en-US" noProof="0"/>
          </a:p>
        </p:txBody>
      </p:sp>
      <p:sp>
        <p:nvSpPr>
          <p:cNvPr id="4" name="Rectangle 4"/>
          <p:cNvSpPr>
            <a:spLocks noGrp="1" noChangeArrowheads="1"/>
          </p:cNvSpPr>
          <p:nvPr>
            <p:ph type="sldNum" sz="quarter" idx="10"/>
          </p:nvPr>
        </p:nvSpPr>
        <p:spPr>
          <a:ln/>
        </p:spPr>
        <p:txBody>
          <a:bodyPr/>
          <a:lstStyle>
            <a:lvl1pPr>
              <a:defRPr/>
            </a:lvl1pPr>
          </a:lstStyle>
          <a:p>
            <a:pPr>
              <a:defRPr/>
            </a:pPr>
            <a:fld id="{66A4E449-93CF-4847-8F4B-804B6520B837}" type="slidenum">
              <a:rPr lang="en-US" altLang="ja-JP"/>
              <a:pPr>
                <a:defRPr/>
              </a:pPr>
              <a:t>‹#›</a:t>
            </a:fld>
            <a:endParaRPr lang="en-US" altLang="ja-JP"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reserve="1">
  <p:cSld name="タイトル、テキスト、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925" y="0"/>
            <a:ext cx="9109075" cy="561975"/>
          </a:xfrm>
        </p:spPr>
        <p:txBody>
          <a:bodyPr/>
          <a:lstStyle/>
          <a:p>
            <a:r>
              <a:rPr lang="ja-JP" altLang="en-US"/>
              <a:t>マスタ タイトルの書式設定</a:t>
            </a:r>
          </a:p>
        </p:txBody>
      </p:sp>
      <p:sp>
        <p:nvSpPr>
          <p:cNvPr id="3" name="テキスト プレースホルダ 2"/>
          <p:cNvSpPr>
            <a:spLocks noGrp="1"/>
          </p:cNvSpPr>
          <p:nvPr>
            <p:ph type="body" sz="half" idx="1"/>
          </p:nvPr>
        </p:nvSpPr>
        <p:spPr>
          <a:xfrm>
            <a:off x="34925" y="692150"/>
            <a:ext cx="4478338" cy="5688013"/>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quarter" idx="2"/>
          </p:nvPr>
        </p:nvSpPr>
        <p:spPr>
          <a:xfrm>
            <a:off x="4665663" y="692150"/>
            <a:ext cx="4478337" cy="2767013"/>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コンテンツ プレースホルダ 4"/>
          <p:cNvSpPr>
            <a:spLocks noGrp="1"/>
          </p:cNvSpPr>
          <p:nvPr>
            <p:ph sz="quarter" idx="3"/>
          </p:nvPr>
        </p:nvSpPr>
        <p:spPr>
          <a:xfrm>
            <a:off x="4665663" y="3611563"/>
            <a:ext cx="4478337" cy="2768600"/>
          </a:xfr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Rectangle 4"/>
          <p:cNvSpPr>
            <a:spLocks noGrp="1" noChangeArrowheads="1"/>
          </p:cNvSpPr>
          <p:nvPr>
            <p:ph type="sldNum" sz="quarter" idx="10"/>
          </p:nvPr>
        </p:nvSpPr>
        <p:spPr>
          <a:ln/>
        </p:spPr>
        <p:txBody>
          <a:bodyPr/>
          <a:lstStyle>
            <a:lvl1pPr>
              <a:defRPr/>
            </a:lvl1pPr>
          </a:lstStyle>
          <a:p>
            <a:pPr>
              <a:defRPr/>
            </a:pPr>
            <a:fld id="{F386DE3E-41F4-4A9B-AEF8-691931E85E7B}" type="slidenum">
              <a:rPr lang="en-US" altLang="ja-JP"/>
              <a:pPr>
                <a:defRPr/>
              </a:pPr>
              <a:t>‹#›</a:t>
            </a:fld>
            <a:endParaRPr lang="en-US" altLang="ja-JP"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コンテンツ">
    <p:spTree>
      <p:nvGrpSpPr>
        <p:cNvPr id="1" name=""/>
        <p:cNvGrpSpPr/>
        <p:nvPr/>
      </p:nvGrpSpPr>
      <p:grpSpPr>
        <a:xfrm>
          <a:off x="0" y="0"/>
          <a:ext cx="0" cy="0"/>
          <a:chOff x="0" y="0"/>
          <a:chExt cx="0" cy="0"/>
        </a:xfrm>
      </p:grpSpPr>
      <p:sp>
        <p:nvSpPr>
          <p:cNvPr id="2" name="コンテンツ プレースホルダ 1"/>
          <p:cNvSpPr>
            <a:spLocks noGrp="1"/>
          </p:cNvSpPr>
          <p:nvPr>
            <p:ph/>
          </p:nvPr>
        </p:nvSpPr>
        <p:spPr>
          <a:xfrm>
            <a:off x="107950" y="620713"/>
            <a:ext cx="8928100" cy="5903912"/>
          </a:xfrm>
        </p:spPr>
        <p:txBody>
          <a:bodyPr/>
          <a:lstStyle>
            <a:lvl1pPr marL="0" indent="0">
              <a:buNone/>
              <a:defRPr/>
            </a:lvl1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3" name="Rectangle 4"/>
          <p:cNvSpPr>
            <a:spLocks noGrp="1" noChangeArrowheads="1"/>
          </p:cNvSpPr>
          <p:nvPr>
            <p:ph type="sldNum" sz="quarter" idx="10"/>
          </p:nvPr>
        </p:nvSpPr>
        <p:spPr>
          <a:ln/>
        </p:spPr>
        <p:txBody>
          <a:bodyPr/>
          <a:lstStyle>
            <a:lvl1pPr>
              <a:defRPr/>
            </a:lvl1pPr>
          </a:lstStyle>
          <a:p>
            <a:pPr>
              <a:defRPr/>
            </a:pPr>
            <a:fld id="{52647379-24AC-4C6E-9DA0-4CC1FDE60B4C}" type="slidenum">
              <a:rPr lang="en-US" altLang="ja-JP"/>
              <a:pPr>
                <a:defRPr/>
              </a:pPr>
              <a:t>‹#›</a:t>
            </a:fld>
            <a:endParaRPr lang="en-US" altLang="ja-JP"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a:prstGeom prst="rect">
            <a:avLst/>
          </a:prstGeo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3"/>
          <p:cNvSpPr>
            <a:spLocks noGrp="1" noChangeArrowheads="1"/>
          </p:cNvSpPr>
          <p:nvPr>
            <p:ph type="sldNum" sz="quarter" idx="10"/>
          </p:nvPr>
        </p:nvSpPr>
        <p:spPr>
          <a:ln/>
        </p:spPr>
        <p:txBody>
          <a:bodyPr/>
          <a:lstStyle>
            <a:lvl1pPr>
              <a:defRPr/>
            </a:lvl1pPr>
          </a:lstStyle>
          <a:p>
            <a:pPr>
              <a:defRPr/>
            </a:pPr>
            <a:fld id="{9F2928B9-092B-49C7-92A2-61AADDC8321A}" type="slidenum">
              <a:rPr lang="en-US" altLang="ja-JP"/>
              <a:pPr>
                <a:defRPr/>
              </a:pPr>
              <a:t>‹#›</a:t>
            </a:fld>
            <a:endParaRPr lang="en-US" altLang="ja-JP"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a:t>マスタ タイトルの書式設定</a:t>
            </a:r>
          </a:p>
        </p:txBody>
      </p:sp>
      <p:sp>
        <p:nvSpPr>
          <p:cNvPr id="3" name="コンテンツ プレースホルダ 2"/>
          <p:cNvSpPr>
            <a:spLocks noGrp="1"/>
          </p:cNvSpPr>
          <p:nvPr>
            <p:ph idx="1"/>
          </p:nvPr>
        </p:nvSpPr>
        <p:spPr>
          <a:xfrm>
            <a:off x="457200" y="1600200"/>
            <a:ext cx="8229600" cy="4525963"/>
          </a:xfrm>
          <a:prstGeom prst="rect">
            <a:avLst/>
          </a:prstGeo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3"/>
          <p:cNvSpPr>
            <a:spLocks noGrp="1" noChangeArrowheads="1"/>
          </p:cNvSpPr>
          <p:nvPr>
            <p:ph type="sldNum" sz="quarter" idx="10"/>
          </p:nvPr>
        </p:nvSpPr>
        <p:spPr>
          <a:ln/>
        </p:spPr>
        <p:txBody>
          <a:bodyPr/>
          <a:lstStyle>
            <a:lvl1pPr>
              <a:defRPr/>
            </a:lvl1pPr>
          </a:lstStyle>
          <a:p>
            <a:pPr>
              <a:defRPr/>
            </a:pPr>
            <a:fld id="{A00C02A4-8052-40E1-B0E4-20E88B34345A}" type="slidenum">
              <a:rPr lang="en-US" altLang="ja-JP"/>
              <a:pPr>
                <a:defRPr/>
              </a:pPr>
              <a:t>‹#›</a:t>
            </a:fld>
            <a:endParaRPr lang="en-US" altLang="ja-JP"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3"/>
          <p:cNvSpPr>
            <a:spLocks noGrp="1" noChangeArrowheads="1"/>
          </p:cNvSpPr>
          <p:nvPr>
            <p:ph type="sldNum" sz="quarter" idx="10"/>
          </p:nvPr>
        </p:nvSpPr>
        <p:spPr>
          <a:ln/>
        </p:spPr>
        <p:txBody>
          <a:bodyPr/>
          <a:lstStyle>
            <a:lvl1pPr>
              <a:defRPr/>
            </a:lvl1pPr>
          </a:lstStyle>
          <a:p>
            <a:pPr>
              <a:defRPr/>
            </a:pPr>
            <a:fld id="{DFB74B27-C869-4F79-B56F-F47607492DC4}" type="slidenum">
              <a:rPr lang="en-US" altLang="ja-JP"/>
              <a:pPr>
                <a:defRPr/>
              </a:pPr>
              <a:t>‹#›</a:t>
            </a:fld>
            <a:endParaRPr lang="en-US" altLang="ja-JP"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3"/>
          <p:cNvSpPr>
            <a:spLocks noGrp="1" noChangeArrowheads="1"/>
          </p:cNvSpPr>
          <p:nvPr>
            <p:ph type="sldNum" sz="quarter" idx="10"/>
          </p:nvPr>
        </p:nvSpPr>
        <p:spPr>
          <a:ln/>
        </p:spPr>
        <p:txBody>
          <a:bodyPr/>
          <a:lstStyle>
            <a:lvl1pPr>
              <a:defRPr/>
            </a:lvl1pPr>
          </a:lstStyle>
          <a:p>
            <a:pPr>
              <a:defRPr/>
            </a:pPr>
            <a:fld id="{C786B682-411A-4FA8-B1A8-74CE2FC1727C}" type="slidenum">
              <a:rPr lang="en-US" altLang="ja-JP"/>
              <a:pPr>
                <a:defRPr/>
              </a:pPr>
              <a:t>‹#›</a:t>
            </a:fld>
            <a:endParaRPr lang="en-US" altLang="ja-JP"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3"/>
          <p:cNvSpPr>
            <a:spLocks noGrp="1" noChangeArrowheads="1"/>
          </p:cNvSpPr>
          <p:nvPr>
            <p:ph type="sldNum" sz="quarter" idx="10"/>
          </p:nvPr>
        </p:nvSpPr>
        <p:spPr>
          <a:ln/>
        </p:spPr>
        <p:txBody>
          <a:bodyPr/>
          <a:lstStyle>
            <a:lvl1pPr>
              <a:defRPr/>
            </a:lvl1pPr>
          </a:lstStyle>
          <a:p>
            <a:pPr>
              <a:defRPr/>
            </a:pPr>
            <a:fld id="{963FFD28-776B-4CA3-8FD6-93FFEBFCBA8C}" type="slidenum">
              <a:rPr lang="en-US" altLang="ja-JP"/>
              <a:pPr>
                <a:defRPr/>
              </a:pPr>
              <a:t>‹#›</a:t>
            </a:fld>
            <a:endParaRPr lang="en-US" altLang="ja-JP"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chor="t"/>
          <a:lstStyle/>
          <a:p>
            <a:r>
              <a:rPr lang="ja-JP" altLang="en-US"/>
              <a:t>マスタ タイトルの書式設定</a:t>
            </a:r>
          </a:p>
        </p:txBody>
      </p:sp>
      <p:sp>
        <p:nvSpPr>
          <p:cNvPr id="3" name="コンテンツ プレースホルダ 2"/>
          <p:cNvSpPr>
            <a:spLocks noGrp="1"/>
          </p:cNvSpPr>
          <p:nvPr>
            <p:ph idx="1"/>
          </p:nvPr>
        </p:nvSpPr>
        <p:spPr>
          <a:xfrm>
            <a:off x="107950" y="618084"/>
            <a:ext cx="8928100" cy="1717393"/>
          </a:xfrm>
        </p:spPr>
        <p:txBody>
          <a:bodyPr>
            <a:spAutoFit/>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sldNum" sz="quarter" idx="10"/>
          </p:nvPr>
        </p:nvSpPr>
        <p:spPr>
          <a:ln/>
        </p:spPr>
        <p:txBody>
          <a:bodyPr/>
          <a:lstStyle>
            <a:lvl1pPr>
              <a:defRPr/>
            </a:lvl1pPr>
          </a:lstStyle>
          <a:p>
            <a:pPr>
              <a:defRPr/>
            </a:pPr>
            <a:fld id="{64F8D627-3D20-4DB6-A65B-7BAFFADF10AC}" type="slidenum">
              <a:rPr lang="en-US" altLang="ja-JP"/>
              <a:pPr>
                <a:defRPr/>
              </a:pPr>
              <a:t>‹#›</a:t>
            </a:fld>
            <a:endParaRPr lang="en-US" altLang="ja-JP"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a:t>マスタ タイトルの書式設定</a:t>
            </a:r>
          </a:p>
        </p:txBody>
      </p:sp>
      <p:sp>
        <p:nvSpPr>
          <p:cNvPr id="3" name="Rectangle 3"/>
          <p:cNvSpPr>
            <a:spLocks noGrp="1" noChangeArrowheads="1"/>
          </p:cNvSpPr>
          <p:nvPr>
            <p:ph type="sldNum" sz="quarter" idx="10"/>
          </p:nvPr>
        </p:nvSpPr>
        <p:spPr>
          <a:ln/>
        </p:spPr>
        <p:txBody>
          <a:bodyPr/>
          <a:lstStyle>
            <a:lvl1pPr>
              <a:defRPr/>
            </a:lvl1pPr>
          </a:lstStyle>
          <a:p>
            <a:pPr>
              <a:defRPr/>
            </a:pPr>
            <a:fld id="{F119C701-CD85-4ED4-9730-AE0B2D30EE20}" type="slidenum">
              <a:rPr lang="en-US" altLang="ja-JP"/>
              <a:pPr>
                <a:defRPr/>
              </a:pPr>
              <a:t>‹#›</a:t>
            </a:fld>
            <a:endParaRPr lang="en-US" altLang="ja-JP" dirty="0"/>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3"/>
          <p:cNvSpPr>
            <a:spLocks noGrp="1" noChangeArrowheads="1"/>
          </p:cNvSpPr>
          <p:nvPr>
            <p:ph type="sldNum" sz="quarter" idx="10"/>
          </p:nvPr>
        </p:nvSpPr>
        <p:spPr>
          <a:ln/>
        </p:spPr>
        <p:txBody>
          <a:bodyPr/>
          <a:lstStyle>
            <a:lvl1pPr>
              <a:defRPr/>
            </a:lvl1pPr>
          </a:lstStyle>
          <a:p>
            <a:pPr>
              <a:defRPr/>
            </a:pPr>
            <a:fld id="{47A5252F-9AF1-4096-8A8E-7B1E687D354B}" type="slidenum">
              <a:rPr lang="en-US" altLang="ja-JP"/>
              <a:pPr>
                <a:defRPr/>
              </a:pPr>
              <a:t>‹#›</a:t>
            </a:fld>
            <a:endParaRPr lang="en-US" altLang="ja-JP" dirty="0"/>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a:prstGeom prst="rect">
            <a:avLst/>
          </a:prstGeo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3"/>
          <p:cNvSpPr>
            <a:spLocks noGrp="1" noChangeArrowheads="1"/>
          </p:cNvSpPr>
          <p:nvPr>
            <p:ph type="sldNum" sz="quarter" idx="10"/>
          </p:nvPr>
        </p:nvSpPr>
        <p:spPr>
          <a:ln/>
        </p:spPr>
        <p:txBody>
          <a:bodyPr/>
          <a:lstStyle>
            <a:lvl1pPr>
              <a:defRPr/>
            </a:lvl1pPr>
          </a:lstStyle>
          <a:p>
            <a:pPr>
              <a:defRPr/>
            </a:pPr>
            <a:fld id="{6C7827EC-DECD-4426-A563-996EF8D44E0A}" type="slidenum">
              <a:rPr lang="en-US" altLang="ja-JP"/>
              <a:pPr>
                <a:defRPr/>
              </a:pPr>
              <a:t>‹#›</a:t>
            </a:fld>
            <a:endParaRPr lang="en-US" altLang="ja-JP"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a:prstGeom prst="rect">
            <a:avLst/>
          </a:prstGeo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3"/>
          <p:cNvSpPr>
            <a:spLocks noGrp="1" noChangeArrowheads="1"/>
          </p:cNvSpPr>
          <p:nvPr>
            <p:ph type="sldNum" sz="quarter" idx="10"/>
          </p:nvPr>
        </p:nvSpPr>
        <p:spPr>
          <a:ln/>
        </p:spPr>
        <p:txBody>
          <a:bodyPr/>
          <a:lstStyle>
            <a:lvl1pPr>
              <a:defRPr/>
            </a:lvl1pPr>
          </a:lstStyle>
          <a:p>
            <a:pPr>
              <a:defRPr/>
            </a:pPr>
            <a:fld id="{C5B7DCCC-663A-4F68-AC2F-601B17D300B3}" type="slidenum">
              <a:rPr lang="en-US" altLang="ja-JP"/>
              <a:pPr>
                <a:defRPr/>
              </a:pPr>
              <a:t>‹#›</a:t>
            </a:fld>
            <a:endParaRPr lang="en-US" altLang="ja-JP" dirty="0"/>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1600200"/>
            <a:ext cx="8229600" cy="4525963"/>
          </a:xfrm>
          <a:prstGeom prst="rect">
            <a:avLst/>
          </a:prstGeo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3"/>
          <p:cNvSpPr>
            <a:spLocks noGrp="1" noChangeArrowheads="1"/>
          </p:cNvSpPr>
          <p:nvPr>
            <p:ph type="sldNum" sz="quarter" idx="10"/>
          </p:nvPr>
        </p:nvSpPr>
        <p:spPr>
          <a:ln/>
        </p:spPr>
        <p:txBody>
          <a:bodyPr/>
          <a:lstStyle>
            <a:lvl1pPr>
              <a:defRPr/>
            </a:lvl1pPr>
          </a:lstStyle>
          <a:p>
            <a:pPr>
              <a:defRPr/>
            </a:pPr>
            <a:fld id="{E9BA6776-BE00-4752-9C7B-4AC7F1B6A457}" type="slidenum">
              <a:rPr lang="en-US" altLang="ja-JP"/>
              <a:pPr>
                <a:defRPr/>
              </a:pPr>
              <a:t>‹#›</a:t>
            </a:fld>
            <a:endParaRPr lang="en-US" altLang="ja-JP"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a:prstGeom prst="rect">
            <a:avLst/>
          </a:prstGeo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a:prstGeom prst="rect">
            <a:avLst/>
          </a:prstGeo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3"/>
          <p:cNvSpPr>
            <a:spLocks noGrp="1" noChangeArrowheads="1"/>
          </p:cNvSpPr>
          <p:nvPr>
            <p:ph type="sldNum" sz="quarter" idx="10"/>
          </p:nvPr>
        </p:nvSpPr>
        <p:spPr>
          <a:ln/>
        </p:spPr>
        <p:txBody>
          <a:bodyPr/>
          <a:lstStyle>
            <a:lvl1pPr>
              <a:defRPr/>
            </a:lvl1pPr>
          </a:lstStyle>
          <a:p>
            <a:pPr>
              <a:defRPr/>
            </a:pPr>
            <a:fld id="{A94C07B0-6630-469E-A9D8-0399EDEBE33E}" type="slidenum">
              <a:rPr lang="en-US" altLang="ja-JP"/>
              <a:pPr>
                <a:defRPr/>
              </a:pPr>
              <a:t>‹#›</a:t>
            </a:fld>
            <a:endParaRPr lang="en-US" altLang="ja-JP"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4"/>
          <p:cNvSpPr>
            <a:spLocks noGrp="1" noChangeArrowheads="1"/>
          </p:cNvSpPr>
          <p:nvPr>
            <p:ph type="sldNum" sz="quarter" idx="10"/>
          </p:nvPr>
        </p:nvSpPr>
        <p:spPr>
          <a:ln/>
        </p:spPr>
        <p:txBody>
          <a:bodyPr/>
          <a:lstStyle>
            <a:lvl1pPr>
              <a:defRPr/>
            </a:lvl1pPr>
          </a:lstStyle>
          <a:p>
            <a:pPr>
              <a:defRPr/>
            </a:pPr>
            <a:fld id="{6017A05C-747B-42BC-A646-50A2182BA4D5}" type="slidenum">
              <a:rPr lang="en-US" altLang="ja-JP"/>
              <a:pPr>
                <a:defRPr/>
              </a:pPr>
              <a:t>‹#›</a:t>
            </a:fld>
            <a:endParaRPr lang="en-US" altLang="ja-JP"/>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sldNum" sz="quarter" idx="10"/>
          </p:nvPr>
        </p:nvSpPr>
        <p:spPr>
          <a:ln/>
        </p:spPr>
        <p:txBody>
          <a:bodyPr/>
          <a:lstStyle>
            <a:lvl1pPr>
              <a:defRPr/>
            </a:lvl1pPr>
          </a:lstStyle>
          <a:p>
            <a:pPr>
              <a:defRPr/>
            </a:pPr>
            <a:fld id="{6D026C06-77CE-4CBF-A3E9-C086FB08EFCC}" type="slidenum">
              <a:rPr lang="en-US" altLang="ja-JP"/>
              <a:pPr>
                <a:defRPr/>
              </a:pPr>
              <a:t>‹#›</a:t>
            </a:fld>
            <a:endParaRPr lang="en-US" altLang="ja-JP"/>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4"/>
          <p:cNvSpPr>
            <a:spLocks noGrp="1" noChangeArrowheads="1"/>
          </p:cNvSpPr>
          <p:nvPr>
            <p:ph type="sldNum" sz="quarter" idx="10"/>
          </p:nvPr>
        </p:nvSpPr>
        <p:spPr>
          <a:ln/>
        </p:spPr>
        <p:txBody>
          <a:bodyPr/>
          <a:lstStyle>
            <a:lvl1pPr>
              <a:defRPr/>
            </a:lvl1pPr>
          </a:lstStyle>
          <a:p>
            <a:pPr>
              <a:defRPr/>
            </a:pPr>
            <a:fld id="{37CC3E95-EC1C-455D-B323-869CAB0DD279}" type="slidenum">
              <a:rPr lang="en-US" altLang="ja-JP"/>
              <a:pPr>
                <a:defRPr/>
              </a:pPr>
              <a:t>‹#›</a:t>
            </a:fld>
            <a:endParaRPr lang="en-US" altLang="ja-JP"/>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34925" y="693738"/>
            <a:ext cx="4478338" cy="56880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65663" y="693738"/>
            <a:ext cx="4478337" cy="56880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sldNum" sz="quarter" idx="10"/>
          </p:nvPr>
        </p:nvSpPr>
        <p:spPr>
          <a:ln/>
        </p:spPr>
        <p:txBody>
          <a:bodyPr/>
          <a:lstStyle>
            <a:lvl1pPr>
              <a:defRPr/>
            </a:lvl1pPr>
          </a:lstStyle>
          <a:p>
            <a:pPr>
              <a:defRPr/>
            </a:pPr>
            <a:fld id="{4A5E56E1-A44D-43CF-A7CC-CBEC872B7BFD}" type="slidenum">
              <a:rPr lang="en-US" altLang="ja-JP"/>
              <a:pPr>
                <a:defRPr/>
              </a:pPr>
              <a:t>‹#›</a:t>
            </a:fld>
            <a:endParaRPr lang="en-US"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4"/>
          <p:cNvSpPr>
            <a:spLocks noGrp="1" noChangeArrowheads="1"/>
          </p:cNvSpPr>
          <p:nvPr>
            <p:ph type="sldNum" sz="quarter" idx="10"/>
          </p:nvPr>
        </p:nvSpPr>
        <p:spPr>
          <a:ln/>
        </p:spPr>
        <p:txBody>
          <a:bodyPr/>
          <a:lstStyle>
            <a:lvl1pPr>
              <a:defRPr/>
            </a:lvl1pPr>
          </a:lstStyle>
          <a:p>
            <a:pPr>
              <a:defRPr/>
            </a:pPr>
            <a:fld id="{798A2F36-E3C5-4116-81FA-2F5CA4EF98CF}" type="slidenum">
              <a:rPr lang="en-US" altLang="ja-JP"/>
              <a:pPr>
                <a:defRPr/>
              </a:pPr>
              <a:t>‹#›</a:t>
            </a:fld>
            <a:endParaRPr lang="en-US" altLang="ja-JP"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sldNum" sz="quarter" idx="10"/>
          </p:nvPr>
        </p:nvSpPr>
        <p:spPr>
          <a:ln/>
        </p:spPr>
        <p:txBody>
          <a:bodyPr/>
          <a:lstStyle>
            <a:lvl1pPr>
              <a:defRPr/>
            </a:lvl1pPr>
          </a:lstStyle>
          <a:p>
            <a:pPr>
              <a:defRPr/>
            </a:pPr>
            <a:fld id="{FB552BA9-BCEE-4B6C-9B24-8531BAF4D80C}" type="slidenum">
              <a:rPr lang="en-US" altLang="ja-JP"/>
              <a:pPr>
                <a:defRPr/>
              </a:pPr>
              <a:t>‹#›</a:t>
            </a:fld>
            <a:endParaRPr lang="en-US" altLang="ja-JP"/>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sldNum" sz="quarter" idx="10"/>
          </p:nvPr>
        </p:nvSpPr>
        <p:spPr>
          <a:ln/>
        </p:spPr>
        <p:txBody>
          <a:bodyPr/>
          <a:lstStyle>
            <a:lvl1pPr>
              <a:defRPr/>
            </a:lvl1pPr>
          </a:lstStyle>
          <a:p>
            <a:pPr>
              <a:defRPr/>
            </a:pPr>
            <a:fld id="{C0D6D7C3-5C07-4DA7-A785-0394D1CA56E9}" type="slidenum">
              <a:rPr lang="en-US" altLang="ja-JP"/>
              <a:pPr>
                <a:defRPr/>
              </a:pPr>
              <a:t>‹#›</a:t>
            </a:fld>
            <a:endParaRPr lang="en-US" altLang="ja-JP"/>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ln/>
        </p:spPr>
        <p:txBody>
          <a:bodyPr/>
          <a:lstStyle>
            <a:lvl1pPr>
              <a:defRPr/>
            </a:lvl1pPr>
          </a:lstStyle>
          <a:p>
            <a:pPr>
              <a:defRPr/>
            </a:pPr>
            <a:fld id="{B4890B17-3B57-46A1-849B-A9DB8F98D868}" type="slidenum">
              <a:rPr lang="en-US" altLang="ja-JP"/>
              <a:pPr>
                <a:defRPr/>
              </a:pPr>
              <a:t>‹#›</a:t>
            </a:fld>
            <a:endParaRPr lang="en-US" altLang="ja-JP"/>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sldNum" sz="quarter" idx="10"/>
          </p:nvPr>
        </p:nvSpPr>
        <p:spPr>
          <a:ln/>
        </p:spPr>
        <p:txBody>
          <a:bodyPr/>
          <a:lstStyle>
            <a:lvl1pPr>
              <a:defRPr/>
            </a:lvl1pPr>
          </a:lstStyle>
          <a:p>
            <a:pPr>
              <a:defRPr/>
            </a:pPr>
            <a:fld id="{C8C75040-B7FA-4685-B61C-536786475180}" type="slidenum">
              <a:rPr lang="en-US" altLang="ja-JP"/>
              <a:pPr>
                <a:defRPr/>
              </a:pPr>
              <a:t>‹#›</a:t>
            </a:fld>
            <a:endParaRPr lang="en-US" altLang="ja-JP"/>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sldNum" sz="quarter" idx="10"/>
          </p:nvPr>
        </p:nvSpPr>
        <p:spPr>
          <a:ln/>
        </p:spPr>
        <p:txBody>
          <a:bodyPr/>
          <a:lstStyle>
            <a:lvl1pPr>
              <a:defRPr/>
            </a:lvl1pPr>
          </a:lstStyle>
          <a:p>
            <a:pPr>
              <a:defRPr/>
            </a:pPr>
            <a:fld id="{492AE2A7-C01C-4955-A49F-3FC43105D0A5}" type="slidenum">
              <a:rPr lang="en-US" altLang="ja-JP"/>
              <a:pPr>
                <a:defRPr/>
              </a:pPr>
              <a:t>‹#›</a:t>
            </a:fld>
            <a:endParaRPr lang="en-US" altLang="ja-JP"/>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sldNum" sz="quarter" idx="10"/>
          </p:nvPr>
        </p:nvSpPr>
        <p:spPr>
          <a:ln/>
        </p:spPr>
        <p:txBody>
          <a:bodyPr/>
          <a:lstStyle>
            <a:lvl1pPr>
              <a:defRPr/>
            </a:lvl1pPr>
          </a:lstStyle>
          <a:p>
            <a:pPr>
              <a:defRPr/>
            </a:pPr>
            <a:fld id="{79C29C47-8CF4-43FE-BC43-71F4942303E6}" type="slidenum">
              <a:rPr lang="en-US" altLang="ja-JP"/>
              <a:pPr>
                <a:defRPr/>
              </a:pPr>
              <a:t>‹#›</a:t>
            </a:fld>
            <a:endParaRPr lang="en-US" altLang="ja-JP"/>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67525" y="-12700"/>
            <a:ext cx="2276475" cy="6394450"/>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34925" y="-12700"/>
            <a:ext cx="6680200" cy="6394450"/>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sldNum" sz="quarter" idx="10"/>
          </p:nvPr>
        </p:nvSpPr>
        <p:spPr>
          <a:ln/>
        </p:spPr>
        <p:txBody>
          <a:bodyPr/>
          <a:lstStyle>
            <a:lvl1pPr>
              <a:defRPr/>
            </a:lvl1pPr>
          </a:lstStyle>
          <a:p>
            <a:pPr>
              <a:defRPr/>
            </a:pPr>
            <a:fld id="{46FE4A1E-CC4E-4B44-A6D8-D57278D2343E}" type="slidenum">
              <a:rPr lang="en-US" altLang="ja-JP"/>
              <a:pPr>
                <a:defRPr/>
              </a:pPr>
              <a:t>‹#›</a:t>
            </a:fld>
            <a:endParaRPr lang="en-US" altLang="ja-JP"/>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a:prstGeom prst="rect">
            <a:avLst/>
          </a:prstGeo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3"/>
          <p:cNvSpPr>
            <a:spLocks noGrp="1" noChangeArrowheads="1"/>
          </p:cNvSpPr>
          <p:nvPr>
            <p:ph type="sldNum" sz="quarter" idx="10"/>
          </p:nvPr>
        </p:nvSpPr>
        <p:spPr>
          <a:ln/>
        </p:spPr>
        <p:txBody>
          <a:bodyPr/>
          <a:lstStyle>
            <a:lvl1pPr>
              <a:defRPr/>
            </a:lvl1pPr>
          </a:lstStyle>
          <a:p>
            <a:pPr>
              <a:defRPr/>
            </a:pPr>
            <a:fld id="{E117A72A-A237-4384-B241-F6C02FFC45A6}" type="slidenum">
              <a:rPr lang="en-US" altLang="ja-JP"/>
              <a:pPr>
                <a:defRPr/>
              </a:pPr>
              <a:t>‹#›</a:t>
            </a:fld>
            <a:endParaRPr lang="en-US" altLang="ja-JP"/>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a:t>マスタ タイトルの書式設定</a:t>
            </a:r>
          </a:p>
        </p:txBody>
      </p:sp>
      <p:sp>
        <p:nvSpPr>
          <p:cNvPr id="3" name="コンテンツ プレースホルダ 2"/>
          <p:cNvSpPr>
            <a:spLocks noGrp="1"/>
          </p:cNvSpPr>
          <p:nvPr>
            <p:ph idx="1"/>
          </p:nvPr>
        </p:nvSpPr>
        <p:spPr>
          <a:xfrm>
            <a:off x="457200" y="1600200"/>
            <a:ext cx="8229600" cy="4525963"/>
          </a:xfrm>
          <a:prstGeom prst="rect">
            <a:avLst/>
          </a:prstGeom>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3"/>
          <p:cNvSpPr>
            <a:spLocks noGrp="1" noChangeArrowheads="1"/>
          </p:cNvSpPr>
          <p:nvPr>
            <p:ph type="sldNum" sz="quarter" idx="10"/>
          </p:nvPr>
        </p:nvSpPr>
        <p:spPr>
          <a:ln/>
        </p:spPr>
        <p:txBody>
          <a:bodyPr/>
          <a:lstStyle>
            <a:lvl1pPr>
              <a:defRPr/>
            </a:lvl1pPr>
          </a:lstStyle>
          <a:p>
            <a:pPr>
              <a:defRPr/>
            </a:pPr>
            <a:fld id="{C6545180-46E0-47E3-B079-5EB726AF38BA}" type="slidenum">
              <a:rPr lang="en-US" altLang="ja-JP"/>
              <a:pPr>
                <a:defRPr/>
              </a:pPr>
              <a:t>‹#›</a:t>
            </a:fld>
            <a:endParaRPr lang="en-US" altLang="ja-JP"/>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3"/>
          <p:cNvSpPr>
            <a:spLocks noGrp="1" noChangeArrowheads="1"/>
          </p:cNvSpPr>
          <p:nvPr>
            <p:ph type="sldNum" sz="quarter" idx="10"/>
          </p:nvPr>
        </p:nvSpPr>
        <p:spPr>
          <a:ln/>
        </p:spPr>
        <p:txBody>
          <a:bodyPr/>
          <a:lstStyle>
            <a:lvl1pPr>
              <a:defRPr/>
            </a:lvl1pPr>
          </a:lstStyle>
          <a:p>
            <a:pPr>
              <a:defRPr/>
            </a:pPr>
            <a:fld id="{0C2C9B95-4116-4839-A54A-0A6A0FA4099E}" type="slidenum">
              <a:rPr lang="en-US" altLang="ja-JP"/>
              <a:pPr>
                <a:defRPr/>
              </a:pPr>
              <a:t>‹#›</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107949" y="693737"/>
            <a:ext cx="4392614" cy="5830887"/>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3438" y="693737"/>
            <a:ext cx="4392612" cy="5830887"/>
          </a:xfrm>
        </p:spPr>
        <p:txBody>
          <a:bodyPr/>
          <a:lstStyle>
            <a:lvl1pPr>
              <a:defRPr sz="20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sldNum" sz="quarter" idx="10"/>
          </p:nvPr>
        </p:nvSpPr>
        <p:spPr>
          <a:ln/>
        </p:spPr>
        <p:txBody>
          <a:bodyPr/>
          <a:lstStyle>
            <a:lvl1pPr>
              <a:defRPr/>
            </a:lvl1pPr>
          </a:lstStyle>
          <a:p>
            <a:pPr>
              <a:defRPr/>
            </a:pPr>
            <a:fld id="{B6CF66BD-F2B5-4E57-A88C-F13A5A9583B6}" type="slidenum">
              <a:rPr lang="en-US" altLang="ja-JP"/>
              <a:pPr>
                <a:defRPr/>
              </a:pPr>
              <a:t>‹#›</a:t>
            </a:fld>
            <a:endParaRPr lang="en-US" altLang="ja-JP"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3"/>
          <p:cNvSpPr>
            <a:spLocks noGrp="1" noChangeArrowheads="1"/>
          </p:cNvSpPr>
          <p:nvPr>
            <p:ph type="sldNum" sz="quarter" idx="10"/>
          </p:nvPr>
        </p:nvSpPr>
        <p:spPr>
          <a:ln/>
        </p:spPr>
        <p:txBody>
          <a:bodyPr/>
          <a:lstStyle>
            <a:lvl1pPr>
              <a:defRPr/>
            </a:lvl1pPr>
          </a:lstStyle>
          <a:p>
            <a:pPr>
              <a:defRPr/>
            </a:pPr>
            <a:fld id="{A1D5CAB9-20F1-4836-9E81-AD00C8A6FA85}" type="slidenum">
              <a:rPr lang="en-US" altLang="ja-JP"/>
              <a:pPr>
                <a:defRPr/>
              </a:pPr>
              <a:t>‹#›</a:t>
            </a:fld>
            <a:endParaRPr lang="en-US" altLang="ja-JP"/>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3"/>
          <p:cNvSpPr>
            <a:spLocks noGrp="1" noChangeArrowheads="1"/>
          </p:cNvSpPr>
          <p:nvPr>
            <p:ph type="sldNum" sz="quarter" idx="10"/>
          </p:nvPr>
        </p:nvSpPr>
        <p:spPr>
          <a:ln/>
        </p:spPr>
        <p:txBody>
          <a:bodyPr/>
          <a:lstStyle>
            <a:lvl1pPr>
              <a:defRPr/>
            </a:lvl1pPr>
          </a:lstStyle>
          <a:p>
            <a:pPr>
              <a:defRPr/>
            </a:pPr>
            <a:fld id="{4E122436-AC9D-43AE-A791-EFAE3A6EFF73}" type="slidenum">
              <a:rPr lang="en-US" altLang="ja-JP"/>
              <a:pPr>
                <a:defRPr/>
              </a:pPr>
              <a:t>‹#›</a:t>
            </a:fld>
            <a:endParaRPr lang="en-US" altLang="ja-JP"/>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a:t>マスタ タイトルの書式設定</a:t>
            </a:r>
          </a:p>
        </p:txBody>
      </p:sp>
      <p:sp>
        <p:nvSpPr>
          <p:cNvPr id="3" name="Rectangle 3"/>
          <p:cNvSpPr>
            <a:spLocks noGrp="1" noChangeArrowheads="1"/>
          </p:cNvSpPr>
          <p:nvPr>
            <p:ph type="sldNum" sz="quarter" idx="10"/>
          </p:nvPr>
        </p:nvSpPr>
        <p:spPr>
          <a:ln/>
        </p:spPr>
        <p:txBody>
          <a:bodyPr/>
          <a:lstStyle>
            <a:lvl1pPr>
              <a:defRPr/>
            </a:lvl1pPr>
          </a:lstStyle>
          <a:p>
            <a:pPr>
              <a:defRPr/>
            </a:pPr>
            <a:fld id="{884BE5A9-F54B-46AA-A4C0-4B67448A207B}" type="slidenum">
              <a:rPr lang="en-US" altLang="ja-JP"/>
              <a:pPr>
                <a:defRPr/>
              </a:pPr>
              <a:t>‹#›</a:t>
            </a:fld>
            <a:endParaRPr lang="en-US" altLang="ja-JP"/>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3"/>
          <p:cNvSpPr>
            <a:spLocks noGrp="1" noChangeArrowheads="1"/>
          </p:cNvSpPr>
          <p:nvPr>
            <p:ph type="sldNum" sz="quarter" idx="10"/>
          </p:nvPr>
        </p:nvSpPr>
        <p:spPr>
          <a:ln/>
        </p:spPr>
        <p:txBody>
          <a:bodyPr/>
          <a:lstStyle>
            <a:lvl1pPr>
              <a:defRPr/>
            </a:lvl1pPr>
          </a:lstStyle>
          <a:p>
            <a:pPr>
              <a:defRPr/>
            </a:pPr>
            <a:fld id="{531997C2-F76E-41D0-9ED0-8A866C45586C}" type="slidenum">
              <a:rPr lang="en-US" altLang="ja-JP"/>
              <a:pPr>
                <a:defRPr/>
              </a:pPr>
              <a:t>‹#›</a:t>
            </a:fld>
            <a:endParaRPr lang="en-US" altLang="ja-JP"/>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a:prstGeom prst="rect">
            <a:avLst/>
          </a:prstGeo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3"/>
          <p:cNvSpPr>
            <a:spLocks noGrp="1" noChangeArrowheads="1"/>
          </p:cNvSpPr>
          <p:nvPr>
            <p:ph type="sldNum" sz="quarter" idx="10"/>
          </p:nvPr>
        </p:nvSpPr>
        <p:spPr>
          <a:ln/>
        </p:spPr>
        <p:txBody>
          <a:bodyPr/>
          <a:lstStyle>
            <a:lvl1pPr>
              <a:defRPr/>
            </a:lvl1pPr>
          </a:lstStyle>
          <a:p>
            <a:pPr>
              <a:defRPr/>
            </a:pPr>
            <a:fld id="{89C83453-FA86-439E-9DD1-8DA22026AE4C}" type="slidenum">
              <a:rPr lang="en-US" altLang="ja-JP"/>
              <a:pPr>
                <a:defRPr/>
              </a:pPr>
              <a:t>‹#›</a:t>
            </a:fld>
            <a:endParaRPr lang="en-US" altLang="ja-JP"/>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a:prstGeom prst="rect">
            <a:avLst/>
          </a:prstGeo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3"/>
          <p:cNvSpPr>
            <a:spLocks noGrp="1" noChangeArrowheads="1"/>
          </p:cNvSpPr>
          <p:nvPr>
            <p:ph type="sldNum" sz="quarter" idx="10"/>
          </p:nvPr>
        </p:nvSpPr>
        <p:spPr>
          <a:ln/>
        </p:spPr>
        <p:txBody>
          <a:bodyPr/>
          <a:lstStyle>
            <a:lvl1pPr>
              <a:defRPr/>
            </a:lvl1pPr>
          </a:lstStyle>
          <a:p>
            <a:pPr>
              <a:defRPr/>
            </a:pPr>
            <a:fld id="{3358EC50-BC28-472E-BA41-755DFCC8C076}" type="slidenum">
              <a:rPr lang="en-US" altLang="ja-JP"/>
              <a:pPr>
                <a:defRPr/>
              </a:pPr>
              <a:t>‹#›</a:t>
            </a:fld>
            <a:endParaRPr lang="en-US" altLang="ja-JP"/>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1600200"/>
            <a:ext cx="8229600" cy="4525963"/>
          </a:xfrm>
          <a:prstGeom prst="rect">
            <a:avLst/>
          </a:prstGeo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3"/>
          <p:cNvSpPr>
            <a:spLocks noGrp="1" noChangeArrowheads="1"/>
          </p:cNvSpPr>
          <p:nvPr>
            <p:ph type="sldNum" sz="quarter" idx="10"/>
          </p:nvPr>
        </p:nvSpPr>
        <p:spPr>
          <a:ln/>
        </p:spPr>
        <p:txBody>
          <a:bodyPr/>
          <a:lstStyle>
            <a:lvl1pPr>
              <a:defRPr/>
            </a:lvl1pPr>
          </a:lstStyle>
          <a:p>
            <a:pPr>
              <a:defRPr/>
            </a:pPr>
            <a:fld id="{81F3880D-EA7E-4359-8794-8979694166C9}" type="slidenum">
              <a:rPr lang="en-US" altLang="ja-JP"/>
              <a:pPr>
                <a:defRPr/>
              </a:pPr>
              <a:t>‹#›</a:t>
            </a:fld>
            <a:endParaRPr lang="en-US" altLang="ja-JP"/>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a:prstGeom prst="rect">
            <a:avLst/>
          </a:prstGeo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a:prstGeom prst="rect">
            <a:avLst/>
          </a:prstGeo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3"/>
          <p:cNvSpPr>
            <a:spLocks noGrp="1" noChangeArrowheads="1"/>
          </p:cNvSpPr>
          <p:nvPr>
            <p:ph type="sldNum" sz="quarter" idx="10"/>
          </p:nvPr>
        </p:nvSpPr>
        <p:spPr>
          <a:ln/>
        </p:spPr>
        <p:txBody>
          <a:bodyPr/>
          <a:lstStyle>
            <a:lvl1pPr>
              <a:defRPr/>
            </a:lvl1pPr>
          </a:lstStyle>
          <a:p>
            <a:pPr>
              <a:defRPr/>
            </a:pPr>
            <a:fld id="{6D81E7F2-FCA8-4BB1-BF3A-32B23C126E98}" type="slidenum">
              <a:rPr lang="en-US" altLang="ja-JP"/>
              <a:pPr>
                <a:defRPr/>
              </a:pPr>
              <a:t>‹#›</a:t>
            </a:fld>
            <a:endParaRPr lang="en-US" altLang="ja-JP"/>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 サブタイトルの書式設定</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sz="1600"/>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a:lvl1pPr>
          </a:lstStyle>
          <a:p>
            <a:pPr>
              <a:defRPr/>
            </a:pPr>
            <a:fld id="{4956AF2D-EC12-4733-890E-6AEF9744E8C7}" type="slidenum">
              <a:rPr lang="ja-JP" altLang="en-US"/>
              <a:pPr>
                <a:defRPr/>
              </a:pPr>
              <a:t>‹#›</a:t>
            </a:fld>
            <a:endParaRPr lang="ja-JP" alt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sz="1600"/>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a:lvl1pPr>
          </a:lstStyle>
          <a:p>
            <a:pPr>
              <a:defRPr/>
            </a:pPr>
            <a:fld id="{E19F472C-D9C7-4D72-B04B-B127C01FB69D}" type="slidenum">
              <a:rPr lang="ja-JP" altLang="en-US"/>
              <a:pPr>
                <a:defRPr/>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sldNum" sz="quarter" idx="10"/>
          </p:nvPr>
        </p:nvSpPr>
        <p:spPr>
          <a:ln/>
        </p:spPr>
        <p:txBody>
          <a:bodyPr/>
          <a:lstStyle>
            <a:lvl1pPr>
              <a:defRPr/>
            </a:lvl1pPr>
          </a:lstStyle>
          <a:p>
            <a:pPr>
              <a:defRPr/>
            </a:pPr>
            <a:fld id="{ED96B01C-D72F-42B5-8B09-A6D287CD0464}" type="slidenum">
              <a:rPr lang="en-US" altLang="ja-JP"/>
              <a:pPr>
                <a:defRPr/>
              </a:pPr>
              <a:t>‹#›</a:t>
            </a:fld>
            <a:endParaRPr lang="en-US" altLang="ja-JP" dirty="0"/>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 テキストの書式設定</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sz="1600"/>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a:lvl1pPr>
          </a:lstStyle>
          <a:p>
            <a:pPr>
              <a:defRPr/>
            </a:pPr>
            <a:fld id="{D5AFF750-FC0E-4350-9333-59D91F87D836}" type="slidenum">
              <a:rPr lang="ja-JP" altLang="en-US"/>
              <a:pPr>
                <a:defRPr/>
              </a:pPr>
              <a:t>‹#›</a:t>
            </a:fld>
            <a:endParaRPr lang="ja-JP" alt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6" name="フッター プレースホルダ 4"/>
          <p:cNvSpPr>
            <a:spLocks noGrp="1"/>
          </p:cNvSpPr>
          <p:nvPr>
            <p:ph type="ftr" sz="quarter" idx="11"/>
          </p:nvPr>
        </p:nvSpPr>
        <p:spPr/>
        <p:txBody>
          <a:bodyPr/>
          <a:lstStyle>
            <a:lvl1pPr>
              <a:defRPr sz="1600"/>
            </a:lvl1pPr>
          </a:lstStyle>
          <a:p>
            <a:pPr>
              <a:defRPr/>
            </a:pPr>
            <a:endParaRPr lang="en-US" altLang="ja-JP"/>
          </a:p>
        </p:txBody>
      </p:sp>
      <p:sp>
        <p:nvSpPr>
          <p:cNvPr id="7" name="スライド番号プレースホルダ 5"/>
          <p:cNvSpPr>
            <a:spLocks noGrp="1"/>
          </p:cNvSpPr>
          <p:nvPr>
            <p:ph type="sldNum" sz="quarter" idx="12"/>
          </p:nvPr>
        </p:nvSpPr>
        <p:spPr/>
        <p:txBody>
          <a:bodyPr/>
          <a:lstStyle>
            <a:lvl1pPr>
              <a:defRPr/>
            </a:lvl1pPr>
          </a:lstStyle>
          <a:p>
            <a:pPr>
              <a:defRPr/>
            </a:pPr>
            <a:fld id="{89C7DD04-3CD0-49E8-B87A-C3D833ACDE50}" type="slidenum">
              <a:rPr lang="ja-JP" altLang="en-US"/>
              <a:pPr>
                <a:defRPr/>
              </a:pPr>
              <a:t>‹#›</a:t>
            </a:fld>
            <a:endParaRPr lang="ja-JP" alt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 3"/>
          <p:cNvSpPr>
            <a:spLocks noGrp="1"/>
          </p:cNvSpPr>
          <p:nvPr>
            <p:ph type="dt" sz="half" idx="10"/>
          </p:nvPr>
        </p:nvSpPr>
        <p:spPr/>
        <p:txBody>
          <a:bodyPr/>
          <a:lstStyle>
            <a:lvl1pPr>
              <a:defRPr/>
            </a:lvl1pPr>
          </a:lstStyle>
          <a:p>
            <a:pPr>
              <a:defRPr/>
            </a:pPr>
            <a:endParaRPr lang="ja-JP" altLang="en-US"/>
          </a:p>
        </p:txBody>
      </p:sp>
      <p:sp>
        <p:nvSpPr>
          <p:cNvPr id="8" name="フッター プレースホルダ 4"/>
          <p:cNvSpPr>
            <a:spLocks noGrp="1"/>
          </p:cNvSpPr>
          <p:nvPr>
            <p:ph type="ftr" sz="quarter" idx="11"/>
          </p:nvPr>
        </p:nvSpPr>
        <p:spPr/>
        <p:txBody>
          <a:bodyPr/>
          <a:lstStyle>
            <a:lvl1pPr>
              <a:defRPr sz="1600"/>
            </a:lvl1pPr>
          </a:lstStyle>
          <a:p>
            <a:pPr>
              <a:defRPr/>
            </a:pPr>
            <a:endParaRPr lang="en-US" altLang="ja-JP"/>
          </a:p>
        </p:txBody>
      </p:sp>
      <p:sp>
        <p:nvSpPr>
          <p:cNvPr id="9" name="スライド番号プレースホルダ 5"/>
          <p:cNvSpPr>
            <a:spLocks noGrp="1"/>
          </p:cNvSpPr>
          <p:nvPr>
            <p:ph type="sldNum" sz="quarter" idx="12"/>
          </p:nvPr>
        </p:nvSpPr>
        <p:spPr/>
        <p:txBody>
          <a:bodyPr/>
          <a:lstStyle>
            <a:lvl1pPr>
              <a:defRPr/>
            </a:lvl1pPr>
          </a:lstStyle>
          <a:p>
            <a:pPr>
              <a:defRPr/>
            </a:pPr>
            <a:fld id="{06809152-7389-4AD5-9A61-7E76465560A4}" type="slidenum">
              <a:rPr lang="ja-JP" altLang="en-US"/>
              <a:pPr>
                <a:defRPr/>
              </a:pPr>
              <a:t>‹#›</a:t>
            </a:fld>
            <a:endParaRPr lang="ja-JP" alt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日付プレースホルダ 3"/>
          <p:cNvSpPr>
            <a:spLocks noGrp="1"/>
          </p:cNvSpPr>
          <p:nvPr>
            <p:ph type="dt" sz="half" idx="10"/>
          </p:nvPr>
        </p:nvSpPr>
        <p:spPr/>
        <p:txBody>
          <a:bodyPr/>
          <a:lstStyle>
            <a:lvl1pPr>
              <a:defRPr/>
            </a:lvl1pPr>
          </a:lstStyle>
          <a:p>
            <a:pPr>
              <a:defRPr/>
            </a:pPr>
            <a:endParaRPr lang="ja-JP" altLang="en-US"/>
          </a:p>
        </p:txBody>
      </p:sp>
      <p:sp>
        <p:nvSpPr>
          <p:cNvPr id="4" name="フッター プレースホルダ 4"/>
          <p:cNvSpPr>
            <a:spLocks noGrp="1"/>
          </p:cNvSpPr>
          <p:nvPr>
            <p:ph type="ftr" sz="quarter" idx="11"/>
          </p:nvPr>
        </p:nvSpPr>
        <p:spPr/>
        <p:txBody>
          <a:bodyPr/>
          <a:lstStyle>
            <a:lvl1pPr>
              <a:defRPr sz="1600"/>
            </a:lvl1pPr>
          </a:lstStyle>
          <a:p>
            <a:pPr>
              <a:defRPr/>
            </a:pPr>
            <a:endParaRPr lang="en-US" altLang="ja-JP"/>
          </a:p>
        </p:txBody>
      </p:sp>
      <p:sp>
        <p:nvSpPr>
          <p:cNvPr id="5" name="スライド番号プレースホルダ 5"/>
          <p:cNvSpPr>
            <a:spLocks noGrp="1"/>
          </p:cNvSpPr>
          <p:nvPr>
            <p:ph type="sldNum" sz="quarter" idx="12"/>
          </p:nvPr>
        </p:nvSpPr>
        <p:spPr/>
        <p:txBody>
          <a:bodyPr/>
          <a:lstStyle>
            <a:lvl1pPr>
              <a:defRPr/>
            </a:lvl1pPr>
          </a:lstStyle>
          <a:p>
            <a:pPr>
              <a:defRPr/>
            </a:pPr>
            <a:fld id="{706B91DB-CF3A-43C2-9A49-EA7DC138669F}" type="slidenum">
              <a:rPr lang="ja-JP" altLang="en-US"/>
              <a:pPr>
                <a:defRPr/>
              </a:pPr>
              <a:t>‹#›</a:t>
            </a:fld>
            <a:endParaRPr lang="ja-JP" alt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3"/>
          <p:cNvSpPr>
            <a:spLocks noGrp="1"/>
          </p:cNvSpPr>
          <p:nvPr>
            <p:ph type="dt" sz="half" idx="10"/>
          </p:nvPr>
        </p:nvSpPr>
        <p:spPr/>
        <p:txBody>
          <a:bodyPr/>
          <a:lstStyle>
            <a:lvl1pPr>
              <a:defRPr/>
            </a:lvl1pPr>
          </a:lstStyle>
          <a:p>
            <a:pPr>
              <a:defRPr/>
            </a:pPr>
            <a:endParaRPr lang="ja-JP" altLang="en-US"/>
          </a:p>
        </p:txBody>
      </p:sp>
      <p:sp>
        <p:nvSpPr>
          <p:cNvPr id="3" name="フッター プレースホルダ 4"/>
          <p:cNvSpPr>
            <a:spLocks noGrp="1"/>
          </p:cNvSpPr>
          <p:nvPr>
            <p:ph type="ftr" sz="quarter" idx="11"/>
          </p:nvPr>
        </p:nvSpPr>
        <p:spPr/>
        <p:txBody>
          <a:bodyPr/>
          <a:lstStyle>
            <a:lvl1pPr>
              <a:defRPr sz="1600"/>
            </a:lvl1pPr>
          </a:lstStyle>
          <a:p>
            <a:pPr>
              <a:defRPr/>
            </a:pPr>
            <a:endParaRPr lang="en-US" altLang="ja-JP"/>
          </a:p>
        </p:txBody>
      </p:sp>
      <p:sp>
        <p:nvSpPr>
          <p:cNvPr id="4" name="スライド番号プレースホルダ 5"/>
          <p:cNvSpPr>
            <a:spLocks noGrp="1"/>
          </p:cNvSpPr>
          <p:nvPr>
            <p:ph type="sldNum" sz="quarter" idx="12"/>
          </p:nvPr>
        </p:nvSpPr>
        <p:spPr/>
        <p:txBody>
          <a:bodyPr/>
          <a:lstStyle>
            <a:lvl1pPr>
              <a:defRPr/>
            </a:lvl1pPr>
          </a:lstStyle>
          <a:p>
            <a:pPr>
              <a:defRPr/>
            </a:pPr>
            <a:fld id="{B7B29BD3-64DA-4C35-9448-0BDA09B5775E}" type="slidenum">
              <a:rPr lang="ja-JP" altLang="en-US"/>
              <a:pPr>
                <a:defRPr/>
              </a:pPr>
              <a:t>‹#›</a:t>
            </a:fld>
            <a:endParaRPr lang="ja-JP" alt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6" name="フッター プレースホルダ 4"/>
          <p:cNvSpPr>
            <a:spLocks noGrp="1"/>
          </p:cNvSpPr>
          <p:nvPr>
            <p:ph type="ftr" sz="quarter" idx="11"/>
          </p:nvPr>
        </p:nvSpPr>
        <p:spPr/>
        <p:txBody>
          <a:bodyPr/>
          <a:lstStyle>
            <a:lvl1pPr>
              <a:defRPr sz="1600"/>
            </a:lvl1pPr>
          </a:lstStyle>
          <a:p>
            <a:pPr>
              <a:defRPr/>
            </a:pPr>
            <a:endParaRPr lang="en-US" altLang="ja-JP"/>
          </a:p>
        </p:txBody>
      </p:sp>
      <p:sp>
        <p:nvSpPr>
          <p:cNvPr id="7" name="スライド番号プレースホルダ 5"/>
          <p:cNvSpPr>
            <a:spLocks noGrp="1"/>
          </p:cNvSpPr>
          <p:nvPr>
            <p:ph type="sldNum" sz="quarter" idx="12"/>
          </p:nvPr>
        </p:nvSpPr>
        <p:spPr/>
        <p:txBody>
          <a:bodyPr/>
          <a:lstStyle>
            <a:lvl1pPr>
              <a:defRPr/>
            </a:lvl1pPr>
          </a:lstStyle>
          <a:p>
            <a:pPr>
              <a:defRPr/>
            </a:pPr>
            <a:fld id="{7950948C-B15F-4959-A0CC-ACC97C4D3100}" type="slidenum">
              <a:rPr lang="ja-JP" altLang="en-US"/>
              <a:pPr>
                <a:defRPr/>
              </a:pPr>
              <a:t>‹#›</a:t>
            </a:fld>
            <a:endParaRPr lang="ja-JP" alt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日付プレースホルダ 3"/>
          <p:cNvSpPr>
            <a:spLocks noGrp="1"/>
          </p:cNvSpPr>
          <p:nvPr>
            <p:ph type="dt" sz="half" idx="10"/>
          </p:nvPr>
        </p:nvSpPr>
        <p:spPr/>
        <p:txBody>
          <a:bodyPr/>
          <a:lstStyle>
            <a:lvl1pPr>
              <a:defRPr/>
            </a:lvl1pPr>
          </a:lstStyle>
          <a:p>
            <a:pPr>
              <a:defRPr/>
            </a:pPr>
            <a:endParaRPr lang="ja-JP" altLang="en-US"/>
          </a:p>
        </p:txBody>
      </p:sp>
      <p:sp>
        <p:nvSpPr>
          <p:cNvPr id="6" name="フッター プレースホルダ 4"/>
          <p:cNvSpPr>
            <a:spLocks noGrp="1"/>
          </p:cNvSpPr>
          <p:nvPr>
            <p:ph type="ftr" sz="quarter" idx="11"/>
          </p:nvPr>
        </p:nvSpPr>
        <p:spPr/>
        <p:txBody>
          <a:bodyPr/>
          <a:lstStyle>
            <a:lvl1pPr>
              <a:defRPr sz="1600"/>
            </a:lvl1pPr>
          </a:lstStyle>
          <a:p>
            <a:pPr>
              <a:defRPr/>
            </a:pPr>
            <a:endParaRPr lang="en-US" altLang="ja-JP"/>
          </a:p>
        </p:txBody>
      </p:sp>
      <p:sp>
        <p:nvSpPr>
          <p:cNvPr id="7" name="スライド番号プレースホルダ 5"/>
          <p:cNvSpPr>
            <a:spLocks noGrp="1"/>
          </p:cNvSpPr>
          <p:nvPr>
            <p:ph type="sldNum" sz="quarter" idx="12"/>
          </p:nvPr>
        </p:nvSpPr>
        <p:spPr/>
        <p:txBody>
          <a:bodyPr/>
          <a:lstStyle>
            <a:lvl1pPr>
              <a:defRPr/>
            </a:lvl1pPr>
          </a:lstStyle>
          <a:p>
            <a:pPr>
              <a:defRPr/>
            </a:pPr>
            <a:fld id="{09B56D97-83E1-460A-B524-09EDC935BFB7}" type="slidenum">
              <a:rPr lang="ja-JP" altLang="en-US"/>
              <a:pPr>
                <a:defRPr/>
              </a:pPr>
              <a:t>‹#›</a:t>
            </a:fld>
            <a:endParaRPr lang="ja-JP" alt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sz="1600"/>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a:lvl1pPr>
          </a:lstStyle>
          <a:p>
            <a:pPr>
              <a:defRPr/>
            </a:pPr>
            <a:fld id="{EDFD616D-0826-4A66-BE4E-B198B2B5FFBD}" type="slidenum">
              <a:rPr lang="ja-JP" altLang="en-US"/>
              <a:pPr>
                <a:defRPr/>
              </a:pPr>
              <a:t>‹#›</a:t>
            </a:fld>
            <a:endParaRPr lang="ja-JP" alt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10"/>
          </p:nvPr>
        </p:nvSpPr>
        <p:spPr/>
        <p:txBody>
          <a:bodyPr/>
          <a:lstStyle>
            <a:lvl1pPr>
              <a:defRPr/>
            </a:lvl1pPr>
          </a:lstStyle>
          <a:p>
            <a:pPr>
              <a:defRPr/>
            </a:pPr>
            <a:endParaRPr lang="ja-JP" altLang="en-US"/>
          </a:p>
        </p:txBody>
      </p:sp>
      <p:sp>
        <p:nvSpPr>
          <p:cNvPr id="5" name="フッター プレースホルダ 4"/>
          <p:cNvSpPr>
            <a:spLocks noGrp="1"/>
          </p:cNvSpPr>
          <p:nvPr>
            <p:ph type="ftr" sz="quarter" idx="11"/>
          </p:nvPr>
        </p:nvSpPr>
        <p:spPr/>
        <p:txBody>
          <a:bodyPr/>
          <a:lstStyle>
            <a:lvl1pPr>
              <a:defRPr sz="1600"/>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a:lvl1pPr>
          </a:lstStyle>
          <a:p>
            <a:pPr>
              <a:defRPr/>
            </a:pPr>
            <a:fld id="{2CBE2023-1501-445F-91FC-A4FFFA93DBA4}" type="slidenum">
              <a:rPr lang="ja-JP" altLang="en-US"/>
              <a:pPr>
                <a:defRPr/>
              </a:pPr>
              <a: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sldNum" sz="quarter" idx="10"/>
          </p:nvPr>
        </p:nvSpPr>
        <p:spPr>
          <a:ln/>
        </p:spPr>
        <p:txBody>
          <a:bodyPr/>
          <a:lstStyle>
            <a:lvl1pPr>
              <a:defRPr/>
            </a:lvl1pPr>
          </a:lstStyle>
          <a:p>
            <a:pPr>
              <a:defRPr/>
            </a:pPr>
            <a:fld id="{D63544A6-993F-4A56-92FA-EA303124D47F}" type="slidenum">
              <a:rPr lang="en-US" altLang="ja-JP"/>
              <a:pPr>
                <a:defRPr/>
              </a:pPr>
              <a:t>‹#›</a:t>
            </a:fld>
            <a:endParaRPr lang="en-US" altLang="ja-JP"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ln/>
        </p:spPr>
        <p:txBody>
          <a:bodyPr/>
          <a:lstStyle>
            <a:lvl1pPr>
              <a:defRPr/>
            </a:lvl1pPr>
          </a:lstStyle>
          <a:p>
            <a:pPr>
              <a:defRPr/>
            </a:pPr>
            <a:fld id="{645E2F1A-B343-418D-8630-B20128272075}" type="slidenum">
              <a:rPr lang="en-US" altLang="ja-JP"/>
              <a:pPr>
                <a:defRPr/>
              </a:pPr>
              <a:t>‹#›</a:t>
            </a:fld>
            <a:endParaRPr lang="en-US" altLang="ja-JP"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sldNum" sz="quarter" idx="10"/>
          </p:nvPr>
        </p:nvSpPr>
        <p:spPr>
          <a:ln/>
        </p:spPr>
        <p:txBody>
          <a:bodyPr/>
          <a:lstStyle>
            <a:lvl1pPr>
              <a:defRPr/>
            </a:lvl1pPr>
          </a:lstStyle>
          <a:p>
            <a:pPr>
              <a:defRPr/>
            </a:pPr>
            <a:fld id="{F7CB6AC1-0A30-4B3D-84DE-F65B31CB6EDA}" type="slidenum">
              <a:rPr lang="en-US" altLang="ja-JP"/>
              <a:pPr>
                <a:defRPr/>
              </a:pPr>
              <a:t>‹#›</a:t>
            </a:fld>
            <a:endParaRPr lang="en-US" altLang="ja-JP"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sldNum" sz="quarter" idx="10"/>
          </p:nvPr>
        </p:nvSpPr>
        <p:spPr>
          <a:ln/>
        </p:spPr>
        <p:txBody>
          <a:bodyPr/>
          <a:lstStyle>
            <a:lvl1pPr>
              <a:defRPr/>
            </a:lvl1pPr>
          </a:lstStyle>
          <a:p>
            <a:pPr>
              <a:defRPr/>
            </a:pPr>
            <a:fld id="{7CC40806-1782-4799-826F-6446ED2890E9}" type="slidenum">
              <a:rPr lang="en-US" altLang="ja-JP"/>
              <a:pPr>
                <a:defRPr/>
              </a:pPr>
              <a:t>‹#›</a:t>
            </a:fld>
            <a:endParaRPr lang="en-US" altLang="ja-JP"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theme" Target="../theme/theme4.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5.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theme" Target="../theme/theme5.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33890" name="Line 2"/>
          <p:cNvSpPr>
            <a:spLocks noChangeShapeType="1"/>
          </p:cNvSpPr>
          <p:nvPr/>
        </p:nvSpPr>
        <p:spPr bwMode="auto">
          <a:xfrm>
            <a:off x="0" y="549275"/>
            <a:ext cx="9144000" cy="0"/>
          </a:xfrm>
          <a:prstGeom prst="line">
            <a:avLst/>
          </a:prstGeom>
          <a:noFill/>
          <a:ln w="50800" cmpd="dbl">
            <a:solidFill>
              <a:srgbClr val="CE002C"/>
            </a:solidFill>
            <a:round/>
            <a:headEnd/>
            <a:tailEnd/>
          </a:ln>
        </p:spPr>
        <p:txBody>
          <a:bodyPr wrap="none" anchor="ctr"/>
          <a:lstStyle/>
          <a:p>
            <a:pPr>
              <a:defRPr/>
            </a:pPr>
            <a:endParaRPr lang="ja-JP" altLang="en-US">
              <a:ea typeface="HGPｺﾞｼｯｸE" pitchFamily="50" charset="-128"/>
            </a:endParaRPr>
          </a:p>
        </p:txBody>
      </p:sp>
      <p:sp>
        <p:nvSpPr>
          <p:cNvPr id="933891" name="Rectangle 3"/>
          <p:cNvSpPr>
            <a:spLocks noChangeArrowheads="1"/>
          </p:cNvSpPr>
          <p:nvPr/>
        </p:nvSpPr>
        <p:spPr bwMode="auto">
          <a:xfrm>
            <a:off x="0" y="6540500"/>
            <a:ext cx="9144000" cy="333375"/>
          </a:xfrm>
          <a:prstGeom prst="rect">
            <a:avLst/>
          </a:prstGeom>
          <a:solidFill>
            <a:srgbClr val="CE002C"/>
          </a:solidFill>
          <a:ln w="9525">
            <a:noFill/>
            <a:miter lim="800000"/>
            <a:headEnd/>
            <a:tailEnd/>
          </a:ln>
        </p:spPr>
        <p:txBody>
          <a:bodyPr wrap="none" anchor="ctr"/>
          <a:lstStyle/>
          <a:p>
            <a:pPr algn="ctr">
              <a:defRPr/>
            </a:pPr>
            <a:endParaRPr lang="ja-JP" altLang="en-US">
              <a:ea typeface="HGPｺﾞｼｯｸE" pitchFamily="50" charset="-128"/>
            </a:endParaRPr>
          </a:p>
        </p:txBody>
      </p:sp>
      <p:sp>
        <p:nvSpPr>
          <p:cNvPr id="933892" name="Rectangle 4"/>
          <p:cNvSpPr>
            <a:spLocks noGrp="1" noChangeArrowheads="1"/>
          </p:cNvSpPr>
          <p:nvPr>
            <p:ph type="sldNum" sz="quarter" idx="4"/>
          </p:nvPr>
        </p:nvSpPr>
        <p:spPr bwMode="auto">
          <a:xfrm>
            <a:off x="7027863" y="65627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600" b="1">
                <a:solidFill>
                  <a:schemeClr val="bg1">
                    <a:lumMod val="85000"/>
                  </a:schemeClr>
                </a:solidFill>
                <a:latin typeface="Verdana" pitchFamily="34" charset="0"/>
                <a:ea typeface="ＭＳ Ｐゴシック" pitchFamily="50" charset="-128"/>
              </a:defRPr>
            </a:lvl1pPr>
          </a:lstStyle>
          <a:p>
            <a:pPr>
              <a:defRPr/>
            </a:pPr>
            <a:fld id="{7EC0B4E4-23A0-4D34-A647-7DC6AD0B3F5D}" type="slidenum">
              <a:rPr lang="en-US" altLang="ja-JP"/>
              <a:pPr>
                <a:defRPr/>
              </a:pPr>
              <a:t>‹#›</a:t>
            </a:fld>
            <a:endParaRPr lang="en-US" altLang="ja-JP" dirty="0"/>
          </a:p>
        </p:txBody>
      </p:sp>
      <p:sp>
        <p:nvSpPr>
          <p:cNvPr id="1029" name="Rectangle 6"/>
          <p:cNvSpPr>
            <a:spLocks noGrp="1" noChangeArrowheads="1"/>
          </p:cNvSpPr>
          <p:nvPr>
            <p:ph type="body" idx="1"/>
          </p:nvPr>
        </p:nvSpPr>
        <p:spPr bwMode="auto">
          <a:xfrm>
            <a:off x="107950" y="618084"/>
            <a:ext cx="8928100" cy="590654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1030" name="Rectangle 7"/>
          <p:cNvSpPr>
            <a:spLocks noGrp="1" noChangeArrowheads="1"/>
          </p:cNvSpPr>
          <p:nvPr>
            <p:ph type="title"/>
          </p:nvPr>
        </p:nvSpPr>
        <p:spPr bwMode="auto">
          <a:xfrm>
            <a:off x="107950" y="0"/>
            <a:ext cx="8928100"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8" name="Text Box 4"/>
          <p:cNvSpPr txBox="1">
            <a:spLocks noChangeArrowheads="1"/>
          </p:cNvSpPr>
          <p:nvPr/>
        </p:nvSpPr>
        <p:spPr bwMode="auto">
          <a:xfrm>
            <a:off x="0" y="6569075"/>
            <a:ext cx="5689600" cy="274638"/>
          </a:xfrm>
          <a:prstGeom prst="rect">
            <a:avLst/>
          </a:prstGeom>
          <a:noFill/>
          <a:ln w="9525">
            <a:noFill/>
            <a:miter lim="800000"/>
            <a:headEnd/>
            <a:tailEnd/>
          </a:ln>
          <a:effectLst/>
        </p:spPr>
        <p:txBody>
          <a:bodyPr>
            <a:spAutoFit/>
          </a:bodyPr>
          <a:lstStyle/>
          <a:p>
            <a:pPr>
              <a:spcBef>
                <a:spcPct val="50000"/>
              </a:spcBef>
              <a:defRPr/>
            </a:pPr>
            <a:r>
              <a:rPr lang="ja-JP" altLang="en-US" sz="1200" dirty="0">
                <a:solidFill>
                  <a:schemeClr val="bg1">
                    <a:lumMod val="85000"/>
                  </a:schemeClr>
                </a:solidFill>
                <a:latin typeface="HGｺﾞｼｯｸE" pitchFamily="49" charset="-128"/>
                <a:ea typeface="HGｺﾞｼｯｸE" pitchFamily="49" charset="-128"/>
              </a:rPr>
              <a:t>東京大学廣井研究室、</a:t>
            </a:r>
            <a:r>
              <a:rPr lang="en-US" altLang="ja-JP" sz="1200" dirty="0">
                <a:solidFill>
                  <a:schemeClr val="bg1">
                    <a:lumMod val="85000"/>
                  </a:schemeClr>
                </a:solidFill>
                <a:latin typeface="HGｺﾞｼｯｸE" pitchFamily="49" charset="-128"/>
                <a:ea typeface="HGｺﾞｼｯｸE" pitchFamily="49" charset="-128"/>
              </a:rPr>
              <a:t>SOMPO-RM</a:t>
            </a:r>
            <a:endParaRPr lang="ja-JP" altLang="en-US" sz="1200" dirty="0">
              <a:solidFill>
                <a:schemeClr val="bg1">
                  <a:lumMod val="85000"/>
                </a:schemeClr>
              </a:solidFill>
              <a:latin typeface="HGｺﾞｼｯｸE" pitchFamily="49" charset="-128"/>
              <a:ea typeface="HGｺﾞｼｯｸE" pitchFamily="49" charset="-128"/>
            </a:endParaRPr>
          </a:p>
        </p:txBody>
      </p:sp>
    </p:spTree>
  </p:cSld>
  <p:clrMap bg1="lt1" tx1="dk1" bg2="lt2" tx2="dk2" accent1="accent1" accent2="accent2" accent3="accent3" accent4="accent4" accent5="accent5" accent6="accent6" hlink="hlink" folHlink="folHlink"/>
  <p:sldLayoutIdLst>
    <p:sldLayoutId id="2147483922" r:id="rId1"/>
    <p:sldLayoutId id="2147483923" r:id="rId2"/>
    <p:sldLayoutId id="2147483924" r:id="rId3"/>
    <p:sldLayoutId id="2147483925" r:id="rId4"/>
    <p:sldLayoutId id="2147483926" r:id="rId5"/>
    <p:sldLayoutId id="2147483927" r:id="rId6"/>
    <p:sldLayoutId id="2147483928" r:id="rId7"/>
    <p:sldLayoutId id="2147483929" r:id="rId8"/>
    <p:sldLayoutId id="2147483930" r:id="rId9"/>
    <p:sldLayoutId id="2147483931" r:id="rId10"/>
    <p:sldLayoutId id="2147483932" r:id="rId11"/>
    <p:sldLayoutId id="2147483933" r:id="rId12"/>
    <p:sldLayoutId id="2147483934" r:id="rId13"/>
    <p:sldLayoutId id="2147483935" r:id="rId14"/>
  </p:sldLayoutIdLst>
  <p:hf hdr="0" ftr="0" dt="0"/>
  <p:txStyles>
    <p:titleStyle>
      <a:lvl1pPr algn="l" rtl="0" eaLnBrk="0" fontAlgn="base" hangingPunct="0">
        <a:spcBef>
          <a:spcPct val="0"/>
        </a:spcBef>
        <a:spcAft>
          <a:spcPct val="0"/>
        </a:spcAft>
        <a:defRPr kumimoji="1" sz="2800">
          <a:solidFill>
            <a:schemeClr val="tx2"/>
          </a:solidFill>
          <a:latin typeface="+mj-lt"/>
          <a:ea typeface="+mj-ea"/>
          <a:cs typeface="+mj-cs"/>
        </a:defRPr>
      </a:lvl1pPr>
      <a:lvl2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2pPr>
      <a:lvl3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3pPr>
      <a:lvl4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4pPr>
      <a:lvl5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5pPr>
      <a:lvl6pPr marL="457200" algn="l" rtl="0" fontAlgn="base">
        <a:spcBef>
          <a:spcPct val="0"/>
        </a:spcBef>
        <a:spcAft>
          <a:spcPct val="0"/>
        </a:spcAft>
        <a:defRPr kumimoji="1" sz="2800">
          <a:solidFill>
            <a:schemeClr val="tx2"/>
          </a:solidFill>
          <a:latin typeface="HGPｺﾞｼｯｸE" pitchFamily="50" charset="-128"/>
          <a:ea typeface="HGPｺﾞｼｯｸE" pitchFamily="50" charset="-128"/>
        </a:defRPr>
      </a:lvl6pPr>
      <a:lvl7pPr marL="914400" algn="l" rtl="0" fontAlgn="base">
        <a:spcBef>
          <a:spcPct val="0"/>
        </a:spcBef>
        <a:spcAft>
          <a:spcPct val="0"/>
        </a:spcAft>
        <a:defRPr kumimoji="1" sz="2800">
          <a:solidFill>
            <a:schemeClr val="tx2"/>
          </a:solidFill>
          <a:latin typeface="HGPｺﾞｼｯｸE" pitchFamily="50" charset="-128"/>
          <a:ea typeface="HGPｺﾞｼｯｸE" pitchFamily="50" charset="-128"/>
        </a:defRPr>
      </a:lvl7pPr>
      <a:lvl8pPr marL="1371600" algn="l" rtl="0" fontAlgn="base">
        <a:spcBef>
          <a:spcPct val="0"/>
        </a:spcBef>
        <a:spcAft>
          <a:spcPct val="0"/>
        </a:spcAft>
        <a:defRPr kumimoji="1" sz="2800">
          <a:solidFill>
            <a:schemeClr val="tx2"/>
          </a:solidFill>
          <a:latin typeface="HGPｺﾞｼｯｸE" pitchFamily="50" charset="-128"/>
          <a:ea typeface="HGPｺﾞｼｯｸE" pitchFamily="50" charset="-128"/>
        </a:defRPr>
      </a:lvl8pPr>
      <a:lvl9pPr marL="1828800" algn="l" rtl="0" fontAlgn="base">
        <a:spcBef>
          <a:spcPct val="0"/>
        </a:spcBef>
        <a:spcAft>
          <a:spcPct val="0"/>
        </a:spcAft>
        <a:defRPr kumimoji="1" sz="2800">
          <a:solidFill>
            <a:schemeClr val="tx2"/>
          </a:solidFill>
          <a:latin typeface="HGPｺﾞｼｯｸE" pitchFamily="50" charset="-128"/>
          <a:ea typeface="HGPｺﾞｼｯｸE" pitchFamily="50" charset="-128"/>
        </a:defRPr>
      </a:lvl9pPr>
    </p:titleStyle>
    <p:bodyStyle>
      <a:lvl1pPr marL="342900" indent="-342900" algn="l" rtl="0" eaLnBrk="0" fontAlgn="base" hangingPunct="0">
        <a:spcBef>
          <a:spcPct val="20000"/>
        </a:spcBef>
        <a:spcAft>
          <a:spcPct val="0"/>
        </a:spcAft>
        <a:buChar char="•"/>
        <a:defRPr kumimoji="1" sz="2400">
          <a:solidFill>
            <a:schemeClr val="tx1"/>
          </a:solidFill>
          <a:latin typeface="HGPｺﾞｼｯｸE" panose="020B0900000000000000" pitchFamily="50" charset="-128"/>
          <a:ea typeface="HGPｺﾞｼｯｸE" panose="020B0900000000000000" pitchFamily="50" charset="-128"/>
          <a:cs typeface="+mn-cs"/>
        </a:defRPr>
      </a:lvl1pPr>
      <a:lvl2pPr marL="742950" indent="-285750" algn="l" rtl="0" eaLnBrk="0" fontAlgn="base" hangingPunct="0">
        <a:spcBef>
          <a:spcPct val="20000"/>
        </a:spcBef>
        <a:spcAft>
          <a:spcPct val="0"/>
        </a:spcAft>
        <a:buChar char="–"/>
        <a:defRPr kumimoji="1" sz="2000">
          <a:solidFill>
            <a:schemeClr val="tx1"/>
          </a:solidFill>
          <a:latin typeface="HGPｺﾞｼｯｸM" panose="020B0600000000000000" pitchFamily="50" charset="-128"/>
          <a:ea typeface="HGPｺﾞｼｯｸM" panose="020B0600000000000000" pitchFamily="50" charset="-128"/>
        </a:defRPr>
      </a:lvl2pPr>
      <a:lvl3pPr marL="1143000" indent="-228600" algn="l" rtl="0" eaLnBrk="0" fontAlgn="base" hangingPunct="0">
        <a:spcBef>
          <a:spcPct val="20000"/>
        </a:spcBef>
        <a:spcAft>
          <a:spcPct val="0"/>
        </a:spcAft>
        <a:buChar char="•"/>
        <a:defRPr kumimoji="1" sz="1800">
          <a:solidFill>
            <a:schemeClr val="tx1"/>
          </a:solidFill>
          <a:latin typeface="HGPｺﾞｼｯｸM" pitchFamily="50" charset="-128"/>
          <a:ea typeface="HGPｺﾞｼｯｸM" pitchFamily="50" charset="-128"/>
        </a:defRPr>
      </a:lvl3pPr>
      <a:lvl4pPr marL="1600200" indent="-228600" algn="l" rtl="0" eaLnBrk="0" fontAlgn="base" hangingPunct="0">
        <a:spcBef>
          <a:spcPct val="20000"/>
        </a:spcBef>
        <a:spcAft>
          <a:spcPct val="0"/>
        </a:spcAft>
        <a:buChar char="–"/>
        <a:defRPr kumimoji="1" sz="1600">
          <a:solidFill>
            <a:schemeClr val="tx1"/>
          </a:solidFill>
          <a:latin typeface="HGPｺﾞｼｯｸM" pitchFamily="50" charset="-128"/>
          <a:ea typeface="HGPｺﾞｼｯｸM" pitchFamily="50" charset="-128"/>
        </a:defRPr>
      </a:lvl4pPr>
      <a:lvl5pPr marL="2057400" indent="-228600" algn="l" rtl="0" eaLnBrk="0" fontAlgn="base" hangingPunct="0">
        <a:spcBef>
          <a:spcPct val="20000"/>
        </a:spcBef>
        <a:spcAft>
          <a:spcPct val="0"/>
        </a:spcAft>
        <a:buChar char="»"/>
        <a:defRPr kumimoji="1" sz="1400">
          <a:solidFill>
            <a:schemeClr val="tx1"/>
          </a:solidFill>
          <a:latin typeface="HGPｺﾞｼｯｸM" pitchFamily="50" charset="-128"/>
          <a:ea typeface="HGPｺﾞｼｯｸM" pitchFamily="50" charset="-128"/>
        </a:defRPr>
      </a:lvl5pPr>
      <a:lvl6pPr marL="25146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6pPr>
      <a:lvl7pPr marL="29718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7pPr>
      <a:lvl8pPr marL="34290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8pPr>
      <a:lvl9pPr marL="38862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34914" name="Rectangle 2"/>
          <p:cNvSpPr>
            <a:spLocks noChangeArrowheads="1"/>
          </p:cNvSpPr>
          <p:nvPr/>
        </p:nvSpPr>
        <p:spPr bwMode="auto">
          <a:xfrm>
            <a:off x="0" y="6551613"/>
            <a:ext cx="9144000" cy="333375"/>
          </a:xfrm>
          <a:prstGeom prst="rect">
            <a:avLst/>
          </a:prstGeom>
          <a:solidFill>
            <a:srgbClr val="CE002C"/>
          </a:solidFill>
          <a:ln w="9525">
            <a:noFill/>
            <a:miter lim="800000"/>
            <a:headEnd/>
            <a:tailEnd/>
          </a:ln>
        </p:spPr>
        <p:txBody>
          <a:bodyPr wrap="none" anchor="ctr"/>
          <a:lstStyle/>
          <a:p>
            <a:pPr algn="ctr">
              <a:defRPr/>
            </a:pPr>
            <a:endParaRPr lang="ja-JP" altLang="en-US">
              <a:solidFill>
                <a:schemeClr val="bg2"/>
              </a:solidFill>
              <a:ea typeface="HGPｺﾞｼｯｸE" pitchFamily="50" charset="-128"/>
            </a:endParaRPr>
          </a:p>
        </p:txBody>
      </p:sp>
      <p:sp>
        <p:nvSpPr>
          <p:cNvPr id="934915" name="Rectangle 3"/>
          <p:cNvSpPr>
            <a:spLocks noGrp="1" noChangeArrowheads="1"/>
          </p:cNvSpPr>
          <p:nvPr>
            <p:ph type="sldNum" sz="quarter" idx="4"/>
          </p:nvPr>
        </p:nvSpPr>
        <p:spPr bwMode="auto">
          <a:xfrm>
            <a:off x="7027863" y="65627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600" b="1">
                <a:solidFill>
                  <a:schemeClr val="bg1">
                    <a:lumMod val="85000"/>
                  </a:schemeClr>
                </a:solidFill>
                <a:latin typeface="Verdana" pitchFamily="34" charset="0"/>
                <a:ea typeface="ＭＳ Ｐゴシック" pitchFamily="50" charset="-128"/>
              </a:defRPr>
            </a:lvl1pPr>
          </a:lstStyle>
          <a:p>
            <a:pPr>
              <a:defRPr/>
            </a:pPr>
            <a:fld id="{ADD9F9F1-A97B-48EF-9E90-1C46D321F4C9}" type="slidenum">
              <a:rPr lang="en-US" altLang="ja-JP"/>
              <a:pPr>
                <a:defRPr/>
              </a:pPr>
              <a:t>‹#›</a:t>
            </a:fld>
            <a:endParaRPr lang="en-US" altLang="ja-JP" dirty="0"/>
          </a:p>
        </p:txBody>
      </p:sp>
      <p:sp>
        <p:nvSpPr>
          <p:cNvPr id="5" name="Text Box 4"/>
          <p:cNvSpPr txBox="1">
            <a:spLocks noChangeArrowheads="1"/>
          </p:cNvSpPr>
          <p:nvPr userDrawn="1"/>
        </p:nvSpPr>
        <p:spPr bwMode="auto">
          <a:xfrm>
            <a:off x="0" y="6569075"/>
            <a:ext cx="5689600" cy="274638"/>
          </a:xfrm>
          <a:prstGeom prst="rect">
            <a:avLst/>
          </a:prstGeom>
          <a:noFill/>
          <a:ln w="9525">
            <a:noFill/>
            <a:miter lim="800000"/>
            <a:headEnd/>
            <a:tailEnd/>
          </a:ln>
          <a:effectLst/>
        </p:spPr>
        <p:txBody>
          <a:bodyPr>
            <a:spAutoFit/>
          </a:bodyPr>
          <a:lstStyle/>
          <a:p>
            <a:pPr>
              <a:spcBef>
                <a:spcPct val="50000"/>
              </a:spcBef>
              <a:defRPr/>
            </a:pPr>
            <a:r>
              <a:rPr lang="ja-JP" altLang="en-US" sz="1200" dirty="0">
                <a:solidFill>
                  <a:schemeClr val="bg1">
                    <a:lumMod val="85000"/>
                  </a:schemeClr>
                </a:solidFill>
                <a:latin typeface="HGｺﾞｼｯｸE" pitchFamily="49" charset="-128"/>
                <a:ea typeface="HGｺﾞｼｯｸE" pitchFamily="49" charset="-128"/>
              </a:rPr>
              <a:t>名古屋大学廣井研究室、</a:t>
            </a:r>
            <a:r>
              <a:rPr lang="en-US" altLang="ja-JP" sz="1200" dirty="0">
                <a:solidFill>
                  <a:schemeClr val="bg1">
                    <a:lumMod val="85000"/>
                  </a:schemeClr>
                </a:solidFill>
                <a:latin typeface="HGｺﾞｼｯｸE" pitchFamily="49" charset="-128"/>
                <a:ea typeface="HGｺﾞｼｯｸE" pitchFamily="49" charset="-128"/>
              </a:rPr>
              <a:t>SJNK-RM</a:t>
            </a:r>
            <a:endParaRPr lang="ja-JP" altLang="en-US" sz="1200" dirty="0">
              <a:solidFill>
                <a:schemeClr val="bg1">
                  <a:lumMod val="85000"/>
                </a:schemeClr>
              </a:solidFill>
              <a:latin typeface="HGｺﾞｼｯｸE" pitchFamily="49" charset="-128"/>
              <a:ea typeface="HGｺﾞｼｯｸE" pitchFamily="49" charset="-128"/>
            </a:endParaRPr>
          </a:p>
        </p:txBody>
      </p:sp>
    </p:spTree>
  </p:cSld>
  <p:clrMap bg1="lt1" tx1="dk1" bg2="lt2" tx2="dk2" accent1="accent1" accent2="accent2" accent3="accent3" accent4="accent4" accent5="accent5" accent6="accent6" hlink="hlink" folHlink="folHlink"/>
  <p:sldLayoutIdLst>
    <p:sldLayoutId id="2147483936" r:id="rId1"/>
    <p:sldLayoutId id="2147483937" r:id="rId2"/>
    <p:sldLayoutId id="2147483938" r:id="rId3"/>
    <p:sldLayoutId id="2147483939" r:id="rId4"/>
    <p:sldLayoutId id="2147483940" r:id="rId5"/>
    <p:sldLayoutId id="2147483941" r:id="rId6"/>
    <p:sldLayoutId id="2147483942" r:id="rId7"/>
    <p:sldLayoutId id="2147483943" r:id="rId8"/>
    <p:sldLayoutId id="2147483944" r:id="rId9"/>
    <p:sldLayoutId id="2147483945" r:id="rId10"/>
    <p:sldLayoutId id="2147483946" r:id="rId11"/>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35938" name="Line 2"/>
          <p:cNvSpPr>
            <a:spLocks noChangeShapeType="1"/>
          </p:cNvSpPr>
          <p:nvPr/>
        </p:nvSpPr>
        <p:spPr bwMode="auto">
          <a:xfrm>
            <a:off x="0" y="549275"/>
            <a:ext cx="9144000" cy="0"/>
          </a:xfrm>
          <a:prstGeom prst="line">
            <a:avLst/>
          </a:prstGeom>
          <a:noFill/>
          <a:ln w="50800" cmpd="dbl">
            <a:solidFill>
              <a:srgbClr val="00B050"/>
            </a:solidFill>
            <a:round/>
            <a:headEnd/>
            <a:tailEnd/>
          </a:ln>
          <a:effectLst/>
        </p:spPr>
        <p:txBody>
          <a:bodyPr wrap="none" anchor="ctr"/>
          <a:lstStyle/>
          <a:p>
            <a:pPr algn="ctr">
              <a:defRPr/>
            </a:pPr>
            <a:endParaRPr lang="ja-JP" altLang="en-US">
              <a:ea typeface="HGPｺﾞｼｯｸE" pitchFamily="50" charset="-128"/>
            </a:endParaRPr>
          </a:p>
        </p:txBody>
      </p:sp>
      <p:sp>
        <p:nvSpPr>
          <p:cNvPr id="935939" name="Rectangle 3"/>
          <p:cNvSpPr>
            <a:spLocks noChangeArrowheads="1"/>
          </p:cNvSpPr>
          <p:nvPr/>
        </p:nvSpPr>
        <p:spPr bwMode="auto">
          <a:xfrm>
            <a:off x="0" y="6551613"/>
            <a:ext cx="9144000" cy="333375"/>
          </a:xfrm>
          <a:prstGeom prst="rect">
            <a:avLst/>
          </a:prstGeom>
          <a:solidFill>
            <a:srgbClr val="00B050"/>
          </a:solidFill>
          <a:ln w="9525">
            <a:noFill/>
            <a:miter lim="800000"/>
            <a:headEnd/>
            <a:tailEnd/>
          </a:ln>
          <a:effectLst/>
        </p:spPr>
        <p:txBody>
          <a:bodyPr wrap="none" anchor="ctr"/>
          <a:lstStyle/>
          <a:p>
            <a:pPr algn="ctr">
              <a:defRPr/>
            </a:pPr>
            <a:endParaRPr lang="ja-JP" altLang="en-US">
              <a:ea typeface="HGPｺﾞｼｯｸE" pitchFamily="50" charset="-128"/>
            </a:endParaRPr>
          </a:p>
        </p:txBody>
      </p:sp>
      <p:sp>
        <p:nvSpPr>
          <p:cNvPr id="935940" name="Rectangle 4"/>
          <p:cNvSpPr>
            <a:spLocks noGrp="1" noChangeArrowheads="1"/>
          </p:cNvSpPr>
          <p:nvPr>
            <p:ph type="sldNum" sz="quarter" idx="4"/>
          </p:nvPr>
        </p:nvSpPr>
        <p:spPr bwMode="auto">
          <a:xfrm>
            <a:off x="7027863" y="65627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600" b="1">
                <a:solidFill>
                  <a:schemeClr val="bg1"/>
                </a:solidFill>
                <a:latin typeface="Verdana" pitchFamily="34" charset="0"/>
                <a:ea typeface="ＭＳ Ｐゴシック" pitchFamily="50" charset="-128"/>
              </a:defRPr>
            </a:lvl1pPr>
          </a:lstStyle>
          <a:p>
            <a:pPr>
              <a:defRPr/>
            </a:pPr>
            <a:fld id="{75E4CE50-EFF0-4607-AB27-AE3DAAC70E50}" type="slidenum">
              <a:rPr lang="en-US" altLang="ja-JP"/>
              <a:pPr>
                <a:defRPr/>
              </a:pPr>
              <a:t>‹#›</a:t>
            </a:fld>
            <a:endParaRPr lang="en-US" altLang="ja-JP"/>
          </a:p>
        </p:txBody>
      </p:sp>
      <p:sp>
        <p:nvSpPr>
          <p:cNvPr id="3077" name="Rectangle 6"/>
          <p:cNvSpPr>
            <a:spLocks noGrp="1" noChangeArrowheads="1"/>
          </p:cNvSpPr>
          <p:nvPr>
            <p:ph type="body" idx="1"/>
          </p:nvPr>
        </p:nvSpPr>
        <p:spPr bwMode="auto">
          <a:xfrm>
            <a:off x="34925" y="693738"/>
            <a:ext cx="9109075" cy="56880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3078" name="Rectangle 7"/>
          <p:cNvSpPr>
            <a:spLocks noGrp="1" noChangeArrowheads="1"/>
          </p:cNvSpPr>
          <p:nvPr>
            <p:ph type="title"/>
          </p:nvPr>
        </p:nvSpPr>
        <p:spPr bwMode="auto">
          <a:xfrm>
            <a:off x="34925" y="-12700"/>
            <a:ext cx="9109075" cy="56197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9" name="Text Box 4"/>
          <p:cNvSpPr txBox="1">
            <a:spLocks noChangeArrowheads="1"/>
          </p:cNvSpPr>
          <p:nvPr userDrawn="1"/>
        </p:nvSpPr>
        <p:spPr bwMode="auto">
          <a:xfrm>
            <a:off x="0" y="6569075"/>
            <a:ext cx="5689600" cy="274638"/>
          </a:xfrm>
          <a:prstGeom prst="rect">
            <a:avLst/>
          </a:prstGeom>
          <a:noFill/>
          <a:ln w="9525">
            <a:noFill/>
            <a:miter lim="800000"/>
            <a:headEnd/>
            <a:tailEnd/>
          </a:ln>
          <a:effectLst/>
        </p:spPr>
        <p:txBody>
          <a:bodyPr>
            <a:spAutoFit/>
          </a:bodyPr>
          <a:lstStyle/>
          <a:p>
            <a:pPr>
              <a:spcBef>
                <a:spcPct val="50000"/>
              </a:spcBef>
              <a:defRPr/>
            </a:pPr>
            <a:r>
              <a:rPr lang="ja-JP" altLang="en-US" sz="1200" dirty="0">
                <a:solidFill>
                  <a:schemeClr val="bg1">
                    <a:lumMod val="85000"/>
                  </a:schemeClr>
                </a:solidFill>
                <a:latin typeface="HGｺﾞｼｯｸE" pitchFamily="49" charset="-128"/>
                <a:ea typeface="HGｺﾞｼｯｸE" pitchFamily="49" charset="-128"/>
              </a:rPr>
              <a:t>名古屋大学廣井研究室、</a:t>
            </a:r>
            <a:r>
              <a:rPr lang="en-US" altLang="ja-JP" sz="1200" dirty="0">
                <a:solidFill>
                  <a:schemeClr val="bg1">
                    <a:lumMod val="85000"/>
                  </a:schemeClr>
                </a:solidFill>
                <a:latin typeface="HGｺﾞｼｯｸE" pitchFamily="49" charset="-128"/>
                <a:ea typeface="HGｺﾞｼｯｸE" pitchFamily="49" charset="-128"/>
              </a:rPr>
              <a:t>SJNK-RM</a:t>
            </a:r>
            <a:endParaRPr lang="ja-JP" altLang="en-US" sz="1200" dirty="0">
              <a:solidFill>
                <a:schemeClr val="bg1">
                  <a:lumMod val="85000"/>
                </a:schemeClr>
              </a:solidFill>
              <a:latin typeface="HGｺﾞｼｯｸE" pitchFamily="49" charset="-128"/>
              <a:ea typeface="HGｺﾞｼｯｸE" pitchFamily="49" charset="-128"/>
            </a:endParaRPr>
          </a:p>
        </p:txBody>
      </p:sp>
    </p:spTree>
  </p:cSld>
  <p:clrMap bg1="lt1" tx1="dk1" bg2="lt2" tx2="dk2" accent1="accent1" accent2="accent2" accent3="accent3" accent4="accent4" accent5="accent5" accent6="accent6" hlink="hlink" folHlink="folHlink"/>
  <p:sldLayoutIdLst>
    <p:sldLayoutId id="2147483947" r:id="rId1"/>
    <p:sldLayoutId id="2147483948" r:id="rId2"/>
    <p:sldLayoutId id="2147483949" r:id="rId3"/>
    <p:sldLayoutId id="2147483950" r:id="rId4"/>
    <p:sldLayoutId id="2147483951" r:id="rId5"/>
    <p:sldLayoutId id="2147483952" r:id="rId6"/>
    <p:sldLayoutId id="2147483953" r:id="rId7"/>
    <p:sldLayoutId id="2147483954" r:id="rId8"/>
    <p:sldLayoutId id="2147483955" r:id="rId9"/>
    <p:sldLayoutId id="2147483956" r:id="rId10"/>
    <p:sldLayoutId id="2147483957" r:id="rId11"/>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36962" name="Rectangle 2"/>
          <p:cNvSpPr>
            <a:spLocks noChangeArrowheads="1"/>
          </p:cNvSpPr>
          <p:nvPr/>
        </p:nvSpPr>
        <p:spPr bwMode="auto">
          <a:xfrm>
            <a:off x="0" y="6551613"/>
            <a:ext cx="9144000" cy="333375"/>
          </a:xfrm>
          <a:prstGeom prst="rect">
            <a:avLst/>
          </a:prstGeom>
          <a:solidFill>
            <a:srgbClr val="808080"/>
          </a:solidFill>
          <a:ln w="9525">
            <a:noFill/>
            <a:miter lim="800000"/>
            <a:headEnd/>
            <a:tailEnd/>
          </a:ln>
          <a:effectLst/>
        </p:spPr>
        <p:txBody>
          <a:bodyPr wrap="none" anchor="ctr"/>
          <a:lstStyle/>
          <a:p>
            <a:pPr algn="ctr">
              <a:defRPr/>
            </a:pPr>
            <a:endParaRPr lang="ja-JP" altLang="en-US">
              <a:ea typeface="HGPｺﾞｼｯｸE" pitchFamily="50" charset="-128"/>
            </a:endParaRPr>
          </a:p>
        </p:txBody>
      </p:sp>
      <p:sp>
        <p:nvSpPr>
          <p:cNvPr id="936963" name="Rectangle 3"/>
          <p:cNvSpPr>
            <a:spLocks noGrp="1" noChangeArrowheads="1"/>
          </p:cNvSpPr>
          <p:nvPr>
            <p:ph type="sldNum" sz="quarter" idx="4"/>
          </p:nvPr>
        </p:nvSpPr>
        <p:spPr bwMode="auto">
          <a:xfrm>
            <a:off x="7027863" y="65627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600" b="1">
                <a:solidFill>
                  <a:schemeClr val="bg1"/>
                </a:solidFill>
                <a:latin typeface="Verdana" pitchFamily="34" charset="0"/>
                <a:ea typeface="ＭＳ Ｐゴシック" pitchFamily="50" charset="-128"/>
              </a:defRPr>
            </a:lvl1pPr>
          </a:lstStyle>
          <a:p>
            <a:pPr>
              <a:defRPr/>
            </a:pPr>
            <a:fld id="{D9DD46D9-BD12-484E-873E-CD94B3255B8B}" type="slidenum">
              <a:rPr lang="en-US" altLang="ja-JP"/>
              <a:pPr>
                <a:defRPr/>
              </a:pPr>
              <a:t>‹#›</a:t>
            </a:fld>
            <a:endParaRPr lang="en-US" altLang="ja-JP"/>
          </a:p>
        </p:txBody>
      </p:sp>
      <p:sp>
        <p:nvSpPr>
          <p:cNvPr id="6" name="Text Box 4"/>
          <p:cNvSpPr txBox="1">
            <a:spLocks noChangeArrowheads="1"/>
          </p:cNvSpPr>
          <p:nvPr userDrawn="1"/>
        </p:nvSpPr>
        <p:spPr bwMode="auto">
          <a:xfrm>
            <a:off x="0" y="6569075"/>
            <a:ext cx="5689600" cy="274638"/>
          </a:xfrm>
          <a:prstGeom prst="rect">
            <a:avLst/>
          </a:prstGeom>
          <a:noFill/>
          <a:ln w="9525">
            <a:noFill/>
            <a:miter lim="800000"/>
            <a:headEnd/>
            <a:tailEnd/>
          </a:ln>
          <a:effectLst/>
        </p:spPr>
        <p:txBody>
          <a:bodyPr>
            <a:spAutoFit/>
          </a:bodyPr>
          <a:lstStyle/>
          <a:p>
            <a:pPr>
              <a:spcBef>
                <a:spcPct val="50000"/>
              </a:spcBef>
              <a:defRPr/>
            </a:pPr>
            <a:r>
              <a:rPr lang="ja-JP" altLang="en-US" sz="1200" dirty="0">
                <a:solidFill>
                  <a:schemeClr val="bg1">
                    <a:lumMod val="85000"/>
                  </a:schemeClr>
                </a:solidFill>
                <a:latin typeface="HGｺﾞｼｯｸE" pitchFamily="49" charset="-128"/>
                <a:ea typeface="HGｺﾞｼｯｸE" pitchFamily="49" charset="-128"/>
              </a:rPr>
              <a:t>名古屋大学廣井研究室、</a:t>
            </a:r>
            <a:r>
              <a:rPr lang="en-US" altLang="ja-JP" sz="1200" dirty="0">
                <a:solidFill>
                  <a:schemeClr val="bg1">
                    <a:lumMod val="85000"/>
                  </a:schemeClr>
                </a:solidFill>
                <a:latin typeface="HGｺﾞｼｯｸE" pitchFamily="49" charset="-128"/>
                <a:ea typeface="HGｺﾞｼｯｸE" pitchFamily="49" charset="-128"/>
              </a:rPr>
              <a:t>SJNK-RM</a:t>
            </a:r>
            <a:endParaRPr lang="ja-JP" altLang="en-US" sz="1200" dirty="0">
              <a:solidFill>
                <a:schemeClr val="bg1">
                  <a:lumMod val="85000"/>
                </a:schemeClr>
              </a:solidFill>
              <a:latin typeface="HGｺﾞｼｯｸE" pitchFamily="49" charset="-128"/>
              <a:ea typeface="HGｺﾞｼｯｸE" pitchFamily="49" charset="-128"/>
            </a:endParaRPr>
          </a:p>
        </p:txBody>
      </p:sp>
    </p:spTree>
  </p:cSld>
  <p:clrMap bg1="lt1" tx1="dk1" bg2="lt2" tx2="dk2" accent1="accent1" accent2="accent2" accent3="accent3" accent4="accent4" accent5="accent5" accent6="accent6" hlink="hlink" folHlink="folHlink"/>
  <p:sldLayoutIdLst>
    <p:sldLayoutId id="2147483958" r:id="rId1"/>
    <p:sldLayoutId id="2147483959" r:id="rId2"/>
    <p:sldLayoutId id="2147483960" r:id="rId3"/>
    <p:sldLayoutId id="2147483961" r:id="rId4"/>
    <p:sldLayoutId id="2147483962" r:id="rId5"/>
    <p:sldLayoutId id="2147483963" r:id="rId6"/>
    <p:sldLayoutId id="2147483964" r:id="rId7"/>
    <p:sldLayoutId id="2147483965" r:id="rId8"/>
    <p:sldLayoutId id="2147483966" r:id="rId9"/>
    <p:sldLayoutId id="2147483967" r:id="rId10"/>
    <p:sldLayoutId id="2147483968" r:id="rId11"/>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Arial"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Arial"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Arial"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122" name="タイトル プレースホルダ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5123" name="テキスト プレースホルダ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endParaRPr lang="ja-JP" altLang="en-US"/>
          </a:p>
        </p:txBody>
      </p:sp>
      <p:sp>
        <p:nvSpPr>
          <p:cNvPr id="5" name="フッター プレースホルダ 4"/>
          <p:cNvSpPr>
            <a:spLocks noGrp="1"/>
          </p:cNvSpPr>
          <p:nvPr>
            <p:ph type="ftr" sz="quarter" idx="3"/>
          </p:nvPr>
        </p:nvSpPr>
        <p:spPr>
          <a:xfrm>
            <a:off x="6302375" y="6535738"/>
            <a:ext cx="2895600" cy="365125"/>
          </a:xfrm>
          <a:prstGeom prst="rect">
            <a:avLst/>
          </a:prstGeom>
        </p:spPr>
        <p:txBody>
          <a:bodyPr vert="horz" wrap="square" lIns="91440" tIns="45720" rIns="91440" bIns="45720" numCol="1" anchor="ctr" anchorCtr="0" compatLnSpc="1">
            <a:prstTxWarp prst="textNoShape">
              <a:avLst/>
            </a:prstTxWarp>
          </a:bodyPr>
          <a:lstStyle>
            <a:lvl1pPr algn="r">
              <a:defRPr sz="1400">
                <a:solidFill>
                  <a:srgbClr val="898989"/>
                </a:solidFill>
                <a:latin typeface="Verdana" pitchFamily="34" charset="0"/>
                <a:ea typeface="ＭＳ Ｐゴシック" pitchFamily="50" charset="-128"/>
              </a:defRPr>
            </a:lvl1pPr>
          </a:lstStyle>
          <a:p>
            <a:pPr>
              <a:defRPr/>
            </a:pPr>
            <a:endParaRPr lang="en-US" altLang="ja-JP"/>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4D4D9A76-BB1C-44C4-8C10-DE46A0EE76A0}" type="slidenum">
              <a:rPr lang="ja-JP" altLang="en-US"/>
              <a:pPr>
                <a:defRPr/>
              </a:pPr>
              <a:t>‹#›</a:t>
            </a:fld>
            <a:endParaRPr lang="ja-JP" altLang="en-US"/>
          </a:p>
        </p:txBody>
      </p:sp>
    </p:spTree>
  </p:cSld>
  <p:clrMap bg1="lt1" tx1="dk1" bg2="lt2" tx2="dk2" accent1="accent1" accent2="accent2" accent3="accent3" accent4="accent4" accent5="accent5" accent6="accent6" hlink="hlink" folHlink="folHlink"/>
  <p:sldLayoutIdLst>
    <p:sldLayoutId id="2147483991" r:id="rId1"/>
    <p:sldLayoutId id="2147483992" r:id="rId2"/>
    <p:sldLayoutId id="2147483993" r:id="rId3"/>
    <p:sldLayoutId id="2147483994" r:id="rId4"/>
    <p:sldLayoutId id="2147483995" r:id="rId5"/>
    <p:sldLayoutId id="2147483996" r:id="rId6"/>
    <p:sldLayoutId id="2147483997" r:id="rId7"/>
    <p:sldLayoutId id="2147483998" r:id="rId8"/>
    <p:sldLayoutId id="2147483999" r:id="rId9"/>
    <p:sldLayoutId id="2147484000" r:id="rId10"/>
    <p:sldLayoutId id="2147484001" r:id="rId11"/>
  </p:sldLayoutIdLst>
  <p:hf hdr="0" ftr="0" dt="0"/>
  <p:txStyles>
    <p:titleStyle>
      <a:lvl1pPr algn="ctr" rtl="0" eaLnBrk="0" fontAlgn="base" hangingPunct="0">
        <a:spcBef>
          <a:spcPct val="0"/>
        </a:spcBef>
        <a:spcAft>
          <a:spcPct val="0"/>
        </a:spcAft>
        <a:defRPr kumimoji="1" sz="4400" kern="1200">
          <a:solidFill>
            <a:schemeClr val="tx1"/>
          </a:solidFill>
          <a:latin typeface="+mj-lt"/>
          <a:ea typeface="+mj-ea"/>
          <a:cs typeface="+mj-cs"/>
        </a:defRPr>
      </a:lvl1pPr>
      <a:lvl2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2pPr>
      <a:lvl3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3pPr>
      <a:lvl4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4pPr>
      <a:lvl5pPr algn="ctr" rtl="0" eaLnBrk="0" fontAlgn="base" hangingPunct="0">
        <a:spcBef>
          <a:spcPct val="0"/>
        </a:spcBef>
        <a:spcAft>
          <a:spcPct val="0"/>
        </a:spcAft>
        <a:defRPr kumimoji="1" sz="4400">
          <a:solidFill>
            <a:schemeClr val="tx1"/>
          </a:solidFill>
          <a:latin typeface="Calibri" pitchFamily="34" charset="0"/>
          <a:ea typeface="ＭＳ Ｐゴシック" pitchFamily="50" charset="-128"/>
        </a:defRPr>
      </a:lvl5pPr>
      <a:lvl6pPr marL="457200" algn="ctr" rtl="0" fontAlgn="base">
        <a:spcBef>
          <a:spcPct val="0"/>
        </a:spcBef>
        <a:spcAft>
          <a:spcPct val="0"/>
        </a:spcAft>
        <a:defRPr kumimoji="1" sz="4400">
          <a:solidFill>
            <a:schemeClr val="tx1"/>
          </a:solidFill>
          <a:latin typeface="Calibri" pitchFamily="34" charset="0"/>
          <a:ea typeface="ＭＳ Ｐゴシック" pitchFamily="50" charset="-128"/>
        </a:defRPr>
      </a:lvl6pPr>
      <a:lvl7pPr marL="914400" algn="ctr" rtl="0" fontAlgn="base">
        <a:spcBef>
          <a:spcPct val="0"/>
        </a:spcBef>
        <a:spcAft>
          <a:spcPct val="0"/>
        </a:spcAft>
        <a:defRPr kumimoji="1" sz="4400">
          <a:solidFill>
            <a:schemeClr val="tx1"/>
          </a:solidFill>
          <a:latin typeface="Calibri" pitchFamily="34" charset="0"/>
          <a:ea typeface="ＭＳ Ｐゴシック" pitchFamily="50" charset="-128"/>
        </a:defRPr>
      </a:lvl7pPr>
      <a:lvl8pPr marL="1371600" algn="ctr" rtl="0" fontAlgn="base">
        <a:spcBef>
          <a:spcPct val="0"/>
        </a:spcBef>
        <a:spcAft>
          <a:spcPct val="0"/>
        </a:spcAft>
        <a:defRPr kumimoji="1" sz="4400">
          <a:solidFill>
            <a:schemeClr val="tx1"/>
          </a:solidFill>
          <a:latin typeface="Calibri" pitchFamily="34" charset="0"/>
          <a:ea typeface="ＭＳ Ｐゴシック" pitchFamily="50" charset="-128"/>
        </a:defRPr>
      </a:lvl8pPr>
      <a:lvl9pPr marL="1828800" algn="ctr" rtl="0" fontAlgn="base">
        <a:spcBef>
          <a:spcPct val="0"/>
        </a:spcBef>
        <a:spcAft>
          <a:spcPct val="0"/>
        </a:spcAft>
        <a:defRPr kumimoji="1" sz="4400">
          <a:solidFill>
            <a:schemeClr val="tx1"/>
          </a:solidFill>
          <a:latin typeface="Calibri" pitchFamily="34" charset="0"/>
          <a:ea typeface="ＭＳ Ｐゴシック" pitchFamily="50" charset="-128"/>
        </a:defRPr>
      </a:lvl9pPr>
    </p:titleStyle>
    <p:bodyStyle>
      <a:lvl1pPr marL="342900" indent="-342900" algn="l" rtl="0" eaLnBrk="0" fontAlgn="base" hangingPunct="0">
        <a:spcBef>
          <a:spcPct val="20000"/>
        </a:spcBef>
        <a:spcAft>
          <a:spcPct val="0"/>
        </a:spcAft>
        <a:buFont typeface="Arial" charset="0"/>
        <a:buChar char="•"/>
        <a:defRPr kumimoji="1"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kumimoji="1"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kumimoji="1"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6.xml"/><Relationship Id="rId6" Type="http://schemas.microsoft.com/office/2007/relationships/hdphoto" Target="../media/hdphoto1.wdp"/><Relationship Id="rId5" Type="http://schemas.openxmlformats.org/officeDocument/2006/relationships/image" Target="../media/image11.jpeg"/><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emf"/><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emf"/><Relationship Id="rId4" Type="http://schemas.openxmlformats.org/officeDocument/2006/relationships/image" Target="../media/image3.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3"/>
          <p:cNvSpPr txBox="1">
            <a:spLocks noChangeArrowheads="1"/>
          </p:cNvSpPr>
          <p:nvPr/>
        </p:nvSpPr>
        <p:spPr bwMode="auto">
          <a:xfrm>
            <a:off x="561975" y="2314575"/>
            <a:ext cx="8113713" cy="2232025"/>
          </a:xfrm>
          <a:prstGeom prst="rect">
            <a:avLst/>
          </a:prstGeom>
          <a:solidFill>
            <a:srgbClr val="CE002C"/>
          </a:solidFill>
          <a:ln w="38100">
            <a:noFill/>
            <a:miter lim="800000"/>
            <a:headEnd/>
            <a:tailEnd/>
          </a:ln>
        </p:spPr>
        <p:txBody>
          <a:bodyPr/>
          <a:lstStyle/>
          <a:p>
            <a:pPr>
              <a:spcBef>
                <a:spcPct val="50000"/>
              </a:spcBef>
            </a:pPr>
            <a:endParaRPr lang="ja-JP" altLang="ja-JP"/>
          </a:p>
        </p:txBody>
      </p:sp>
      <p:sp>
        <p:nvSpPr>
          <p:cNvPr id="20483" name="Text Box 4"/>
          <p:cNvSpPr txBox="1">
            <a:spLocks noChangeArrowheads="1"/>
          </p:cNvSpPr>
          <p:nvPr/>
        </p:nvSpPr>
        <p:spPr bwMode="auto">
          <a:xfrm>
            <a:off x="971600" y="4083050"/>
            <a:ext cx="7770763" cy="369332"/>
          </a:xfrm>
          <a:prstGeom prst="rect">
            <a:avLst/>
          </a:prstGeom>
          <a:noFill/>
          <a:ln w="9525">
            <a:noFill/>
            <a:miter lim="800000"/>
            <a:headEnd/>
            <a:tailEnd/>
          </a:ln>
        </p:spPr>
        <p:txBody>
          <a:bodyPr wrap="square">
            <a:spAutoFit/>
          </a:bodyPr>
          <a:lstStyle/>
          <a:p>
            <a:pPr algn="r"/>
            <a:r>
              <a:rPr lang="ja-JP" altLang="en-US" dirty="0">
                <a:solidFill>
                  <a:schemeClr val="bg1"/>
                </a:solidFill>
                <a:latin typeface="HGPｺﾞｼｯｸE" pitchFamily="50" charset="-128"/>
                <a:ea typeface="HGPｺﾞｼｯｸE" pitchFamily="50" charset="-128"/>
              </a:rPr>
              <a:t>東京大学廣井研究室、ＳＯＭＰＯリスクマネジメント株式会社</a:t>
            </a:r>
          </a:p>
        </p:txBody>
      </p:sp>
      <p:sp>
        <p:nvSpPr>
          <p:cNvPr id="20484" name="Text Box 6"/>
          <p:cNvSpPr txBox="1">
            <a:spLocks noChangeArrowheads="1"/>
          </p:cNvSpPr>
          <p:nvPr/>
        </p:nvSpPr>
        <p:spPr bwMode="auto">
          <a:xfrm>
            <a:off x="542925" y="2794523"/>
            <a:ext cx="8135938" cy="535531"/>
          </a:xfrm>
          <a:prstGeom prst="rect">
            <a:avLst/>
          </a:prstGeom>
          <a:noFill/>
          <a:ln w="9525">
            <a:noFill/>
            <a:miter lim="800000"/>
            <a:headEnd/>
            <a:tailEnd/>
          </a:ln>
        </p:spPr>
        <p:txBody>
          <a:bodyPr anchor="ctr">
            <a:spAutoFit/>
          </a:bodyPr>
          <a:lstStyle/>
          <a:p>
            <a:pPr>
              <a:lnSpc>
                <a:spcPct val="80000"/>
              </a:lnSpc>
            </a:pPr>
            <a:r>
              <a:rPr lang="ja-JP" altLang="en-US" sz="3600" dirty="0">
                <a:solidFill>
                  <a:schemeClr val="bg1"/>
                </a:solidFill>
                <a:latin typeface="HGPｺﾞｼｯｸE" panose="020B0900000000000000" pitchFamily="50" charset="-128"/>
                <a:ea typeface="HGPｺﾞｼｯｸE" panose="020B0900000000000000" pitchFamily="50" charset="-128"/>
              </a:rPr>
              <a:t>帰宅困難者支援施設運営ゲーム</a:t>
            </a:r>
            <a:endParaRPr lang="en-US" altLang="ja-JP" sz="3600" dirty="0">
              <a:solidFill>
                <a:schemeClr val="bg1"/>
              </a:solidFill>
              <a:latin typeface="HGPｺﾞｼｯｸE" panose="020B0900000000000000" pitchFamily="50" charset="-128"/>
              <a:ea typeface="HGPｺﾞｼｯｸE" panose="020B0900000000000000" pitchFamily="50" charset="-128"/>
            </a:endParaRPr>
          </a:p>
        </p:txBody>
      </p:sp>
      <p:sp>
        <p:nvSpPr>
          <p:cNvPr id="20485" name="Line 7"/>
          <p:cNvSpPr>
            <a:spLocks noChangeShapeType="1"/>
          </p:cNvSpPr>
          <p:nvPr/>
        </p:nvSpPr>
        <p:spPr bwMode="auto">
          <a:xfrm>
            <a:off x="561975" y="3876675"/>
            <a:ext cx="8113713" cy="0"/>
          </a:xfrm>
          <a:prstGeom prst="line">
            <a:avLst/>
          </a:prstGeom>
          <a:noFill/>
          <a:ln w="254000">
            <a:solidFill>
              <a:srgbClr val="808080"/>
            </a:solidFill>
            <a:round/>
            <a:headEnd/>
            <a:tailEnd/>
          </a:ln>
        </p:spPr>
        <p:txBody>
          <a:bodyPr/>
          <a:lstStyle/>
          <a:p>
            <a:endParaRPr lang="ja-JP" altLang="en-US"/>
          </a:p>
        </p:txBody>
      </p:sp>
      <p:sp>
        <p:nvSpPr>
          <p:cNvPr id="20486" name="Text Box 5"/>
          <p:cNvSpPr txBox="1">
            <a:spLocks noChangeArrowheads="1"/>
          </p:cNvSpPr>
          <p:nvPr/>
        </p:nvSpPr>
        <p:spPr bwMode="auto">
          <a:xfrm>
            <a:off x="5724128" y="3743325"/>
            <a:ext cx="2951560" cy="276999"/>
          </a:xfrm>
          <a:prstGeom prst="rect">
            <a:avLst/>
          </a:prstGeom>
          <a:noFill/>
          <a:ln w="9525">
            <a:noFill/>
            <a:miter lim="800000"/>
            <a:headEnd/>
            <a:tailEnd/>
          </a:ln>
        </p:spPr>
        <p:txBody>
          <a:bodyPr wrap="square">
            <a:spAutoFit/>
          </a:bodyPr>
          <a:lstStyle/>
          <a:p>
            <a:pPr algn="r">
              <a:spcBef>
                <a:spcPct val="50000"/>
              </a:spcBef>
            </a:pPr>
            <a:r>
              <a:rPr lang="en-US" altLang="ja-JP" sz="1200" b="1" dirty="0">
                <a:solidFill>
                  <a:schemeClr val="bg1"/>
                </a:solidFill>
                <a:latin typeface="Verdana" pitchFamily="34" charset="0"/>
              </a:rPr>
              <a:t>Ver2.0 </a:t>
            </a:r>
            <a:r>
              <a:rPr lang="ja-JP" altLang="en-US" sz="1200" b="1" dirty="0">
                <a:solidFill>
                  <a:schemeClr val="bg1"/>
                </a:solidFill>
                <a:latin typeface="Verdana" pitchFamily="34" charset="0"/>
              </a:rPr>
              <a:t>新型コロナ対応版</a:t>
            </a:r>
            <a:endParaRPr lang="en-US" altLang="ja-JP" sz="1200" b="1" dirty="0">
              <a:solidFill>
                <a:schemeClr val="bg1"/>
              </a:solidFill>
              <a:latin typeface="Verdana"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３．　ゲームの前提条件など（</a:t>
            </a:r>
            <a:r>
              <a:rPr lang="en-US" altLang="ja-JP"/>
              <a:t>5/5</a:t>
            </a:r>
            <a:r>
              <a:rPr lang="ja-JP" altLang="en-US"/>
              <a:t>）</a:t>
            </a:r>
            <a:endParaRPr kumimoji="1" lang="ja-JP" altLang="en-US"/>
          </a:p>
        </p:txBody>
      </p:sp>
      <p:sp>
        <p:nvSpPr>
          <p:cNvPr id="3" name="スライド番号プレースホルダ 2"/>
          <p:cNvSpPr>
            <a:spLocks noGrp="1"/>
          </p:cNvSpPr>
          <p:nvPr>
            <p:ph type="sldNum" sz="quarter" idx="10"/>
          </p:nvPr>
        </p:nvSpPr>
        <p:spPr/>
        <p:txBody>
          <a:bodyPr/>
          <a:lstStyle/>
          <a:p>
            <a:pPr>
              <a:defRPr/>
            </a:pPr>
            <a:fld id="{11864A23-4D62-4C66-93B0-438E0E396E22}" type="slidenum">
              <a:rPr lang="en-US" altLang="ja-JP" smtClean="0"/>
              <a:pPr>
                <a:defRPr/>
              </a:pPr>
              <a:t>9</a:t>
            </a:fld>
            <a:endParaRPr lang="en-US" altLang="ja-JP"/>
          </a:p>
        </p:txBody>
      </p:sp>
      <p:sp>
        <p:nvSpPr>
          <p:cNvPr id="7" name="コンテンツ プレースホルダー 6"/>
          <p:cNvSpPr>
            <a:spLocks noGrp="1"/>
          </p:cNvSpPr>
          <p:nvPr>
            <p:ph idx="1"/>
          </p:nvPr>
        </p:nvSpPr>
        <p:spPr>
          <a:xfrm>
            <a:off x="107950" y="618084"/>
            <a:ext cx="8928100" cy="461665"/>
          </a:xfrm>
        </p:spPr>
        <p:txBody>
          <a:bodyPr/>
          <a:lstStyle/>
          <a:p>
            <a:r>
              <a:rPr lang="ja-JP" altLang="en-US"/>
              <a:t>想定シナリオ</a:t>
            </a:r>
            <a:r>
              <a:rPr lang="en-US" altLang="ja-JP"/>
              <a:t>【</a:t>
            </a:r>
            <a:r>
              <a:rPr lang="ja-JP" altLang="en-US"/>
              <a:t>地震発生から３０分後</a:t>
            </a:r>
            <a:r>
              <a:rPr lang="en-US" altLang="ja-JP"/>
              <a:t>】 </a:t>
            </a:r>
            <a:r>
              <a:rPr lang="ja-JP" altLang="en-US"/>
              <a:t>　（</a:t>
            </a:r>
            <a:r>
              <a:rPr lang="en-US" altLang="ja-JP"/>
              <a:t>2/2</a:t>
            </a:r>
            <a:r>
              <a:rPr lang="ja-JP" altLang="en-US"/>
              <a:t>）</a:t>
            </a:r>
          </a:p>
        </p:txBody>
      </p:sp>
      <p:graphicFrame>
        <p:nvGraphicFramePr>
          <p:cNvPr id="8" name="表 7"/>
          <p:cNvGraphicFramePr>
            <a:graphicFrameLocks noGrp="1"/>
          </p:cNvGraphicFramePr>
          <p:nvPr>
            <p:extLst>
              <p:ext uri="{D42A27DB-BD31-4B8C-83A1-F6EECF244321}">
                <p14:modId xmlns:p14="http://schemas.microsoft.com/office/powerpoint/2010/main" val="3029976451"/>
              </p:ext>
            </p:extLst>
          </p:nvPr>
        </p:nvGraphicFramePr>
        <p:xfrm>
          <a:off x="107950" y="1196752"/>
          <a:ext cx="8928100" cy="5105400"/>
        </p:xfrm>
        <a:graphic>
          <a:graphicData uri="http://schemas.openxmlformats.org/drawingml/2006/table">
            <a:tbl>
              <a:tblPr firstRow="1" bandRow="1">
                <a:tableStyleId>{5C22544A-7EE6-4342-B048-85BDC9FD1C3A}</a:tableStyleId>
              </a:tblPr>
              <a:tblGrid>
                <a:gridCol w="1511722">
                  <a:extLst>
                    <a:ext uri="{9D8B030D-6E8A-4147-A177-3AD203B41FA5}">
                      <a16:colId xmlns:a16="http://schemas.microsoft.com/office/drawing/2014/main" val="20000"/>
                    </a:ext>
                  </a:extLst>
                </a:gridCol>
                <a:gridCol w="7416378">
                  <a:extLst>
                    <a:ext uri="{9D8B030D-6E8A-4147-A177-3AD203B41FA5}">
                      <a16:colId xmlns:a16="http://schemas.microsoft.com/office/drawing/2014/main" val="20001"/>
                    </a:ext>
                  </a:extLst>
                </a:gridCol>
              </a:tblGrid>
              <a:tr h="0">
                <a:tc>
                  <a:txBody>
                    <a:bodyPr/>
                    <a:lstStyle/>
                    <a:p>
                      <a:pPr algn="ctr"/>
                      <a:r>
                        <a:rPr kumimoji="1" lang="ja-JP" altLang="en-US" sz="1600" b="0" dirty="0">
                          <a:solidFill>
                            <a:schemeClr val="bg1"/>
                          </a:solidFill>
                        </a:rPr>
                        <a:t>項目</a:t>
                      </a:r>
                    </a:p>
                  </a:txBody>
                  <a:tcPr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CE002C"/>
                    </a:solidFill>
                  </a:tcPr>
                </a:tc>
                <a:tc>
                  <a:txBody>
                    <a:bodyPr/>
                    <a:lstStyle/>
                    <a:p>
                      <a:pPr algn="ctr"/>
                      <a:r>
                        <a:rPr kumimoji="1" lang="ja-JP" altLang="en-US" sz="1600" b="0" dirty="0">
                          <a:solidFill>
                            <a:schemeClr val="bg1"/>
                          </a:solidFill>
                        </a:rPr>
                        <a:t>想定</a:t>
                      </a:r>
                    </a:p>
                  </a:txBody>
                  <a:tcPr anchor="ctr">
                    <a:lnL w="9525" cap="flat" cmpd="sng" algn="ctr">
                      <a:solidFill>
                        <a:schemeClr val="tx1"/>
                      </a:solidFill>
                      <a:prstDash val="solid"/>
                      <a:round/>
                      <a:headEnd type="none" w="med" len="med"/>
                      <a:tailEnd type="none" w="med" len="med"/>
                    </a:lnL>
                    <a:lnR w="9525"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CE002C"/>
                    </a:solidFill>
                  </a:tcPr>
                </a:tc>
                <a:extLst>
                  <a:ext uri="{0D108BD9-81ED-4DB2-BD59-A6C34878D82A}">
                    <a16:rowId xmlns:a16="http://schemas.microsoft.com/office/drawing/2014/main" val="10000"/>
                  </a:ext>
                </a:extLst>
              </a:tr>
              <a:tr h="140302">
                <a:tc>
                  <a:txBody>
                    <a:bodyPr/>
                    <a:lstStyle/>
                    <a:p>
                      <a:pPr algn="ctr"/>
                      <a:r>
                        <a:rPr kumimoji="1" lang="zh-TW" altLang="en-US" sz="1600">
                          <a:latin typeface="HGｺﾞｼｯｸM" pitchFamily="49" charset="-128"/>
                          <a:ea typeface="HGｺﾞｼｯｸM" pitchFamily="49" charset="-128"/>
                        </a:rPr>
                        <a:t>施設</a:t>
                      </a:r>
                      <a:r>
                        <a:rPr kumimoji="1" lang="en-US" altLang="zh-TW" sz="1600">
                          <a:latin typeface="HGｺﾞｼｯｸM" pitchFamily="49" charset="-128"/>
                          <a:ea typeface="HGｺﾞｼｯｸM" pitchFamily="49" charset="-128"/>
                        </a:rPr>
                        <a:t>A</a:t>
                      </a:r>
                    </a:p>
                    <a:p>
                      <a:pPr algn="ctr"/>
                      <a:r>
                        <a:rPr kumimoji="1" lang="en-US" altLang="zh-TW" sz="1600" u="sng">
                          <a:solidFill>
                            <a:srgbClr val="0000FF"/>
                          </a:solidFill>
                          <a:latin typeface="HGｺﾞｼｯｸM" pitchFamily="49" charset="-128"/>
                          <a:ea typeface="HGｺﾞｼｯｸM" pitchFamily="49" charset="-128"/>
                        </a:rPr>
                        <a:t>※</a:t>
                      </a:r>
                      <a:r>
                        <a:rPr kumimoji="1" lang="ja-JP" altLang="en-US" sz="1600" u="sng">
                          <a:solidFill>
                            <a:srgbClr val="0000FF"/>
                          </a:solidFill>
                          <a:latin typeface="HGｺﾞｼｯｸM" pitchFamily="49" charset="-128"/>
                          <a:ea typeface="HGｺﾞｼｯｸM" pitchFamily="49" charset="-128"/>
                        </a:rPr>
                        <a:t>ﾃﾅﾝﾄﾋﾞﾙ</a:t>
                      </a:r>
                      <a:endParaRPr kumimoji="1" lang="zh-TW" altLang="en-US" sz="1600" u="sng">
                        <a:solidFill>
                          <a:srgbClr val="0000FF"/>
                        </a:solidFill>
                        <a:latin typeface="HGｺﾞｼｯｸM" pitchFamily="49" charset="-128"/>
                        <a:ea typeface="HGｺﾞｼｯｸM" pitchFamily="49" charset="-128"/>
                      </a:endParaRPr>
                    </a:p>
                  </a:txBody>
                  <a:tcPr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FFCC99"/>
                    </a:solidFill>
                  </a:tcPr>
                </a:tc>
                <a:tc>
                  <a:txBody>
                    <a:bodyPr/>
                    <a:lstStyle/>
                    <a:p>
                      <a:pPr marL="285750" indent="-285750">
                        <a:spcBef>
                          <a:spcPts val="600"/>
                        </a:spcBef>
                        <a:buFont typeface="Wingdings" panose="05000000000000000000" pitchFamily="2" charset="2"/>
                        <a:buChar char="ü"/>
                      </a:pPr>
                      <a:r>
                        <a:rPr kumimoji="1" lang="ja-JP" altLang="en-US" sz="1600">
                          <a:latin typeface="HGｺﾞｼｯｸM" pitchFamily="49" charset="-128"/>
                          <a:ea typeface="HGｺﾞｼｯｸM" pitchFamily="49" charset="-128"/>
                        </a:rPr>
                        <a:t>施設開設に向けて準備中。</a:t>
                      </a:r>
                    </a:p>
                    <a:p>
                      <a:pPr marL="285750" indent="-285750">
                        <a:spcBef>
                          <a:spcPts val="600"/>
                        </a:spcBef>
                        <a:buFont typeface="Wingdings" panose="05000000000000000000" pitchFamily="2" charset="2"/>
                        <a:buChar char="ü"/>
                      </a:pPr>
                      <a:r>
                        <a:rPr kumimoji="1" lang="ja-JP" altLang="en-US" sz="1600">
                          <a:latin typeface="HGｺﾞｼｯｸM" pitchFamily="49" charset="-128"/>
                          <a:ea typeface="HGｺﾞｼｯｸM" pitchFamily="49" charset="-128"/>
                        </a:rPr>
                        <a:t>施設</a:t>
                      </a:r>
                      <a:r>
                        <a:rPr kumimoji="1" lang="en-US" altLang="ja-JP" sz="1600">
                          <a:latin typeface="HGｺﾞｼｯｸM" pitchFamily="49" charset="-128"/>
                          <a:ea typeface="HGｺﾞｼｯｸM" pitchFamily="49" charset="-128"/>
                        </a:rPr>
                        <a:t>A</a:t>
                      </a:r>
                      <a:r>
                        <a:rPr kumimoji="1" lang="ja-JP" altLang="en-US" sz="1600">
                          <a:latin typeface="HGｺﾞｼｯｸM" pitchFamily="49" charset="-128"/>
                          <a:ea typeface="HGｺﾞｼｯｸM" pitchFamily="49" charset="-128"/>
                        </a:rPr>
                        <a:t>周辺は、帰宅困難者であふれている。</a:t>
                      </a:r>
                    </a:p>
                    <a:p>
                      <a:pPr marL="285750" indent="-285750">
                        <a:spcBef>
                          <a:spcPts val="600"/>
                        </a:spcBef>
                        <a:buFont typeface="Wingdings" panose="05000000000000000000" pitchFamily="2" charset="2"/>
                        <a:buChar char="ü"/>
                      </a:pPr>
                      <a:r>
                        <a:rPr kumimoji="1" lang="ja-JP" altLang="en-US" sz="1600">
                          <a:latin typeface="HGｺﾞｼｯｸM" pitchFamily="49" charset="-128"/>
                          <a:ea typeface="HGｺﾞｼｯｸM" pitchFamily="49" charset="-128"/>
                        </a:rPr>
                        <a:t>施設の開設・運営における人手不足が心配される。</a:t>
                      </a:r>
                      <a:endParaRPr kumimoji="1" lang="en-US" altLang="ja-JP" sz="1600">
                        <a:latin typeface="HGｺﾞｼｯｸM" pitchFamily="49" charset="-128"/>
                        <a:ea typeface="HGｺﾞｼｯｸM" pitchFamily="49" charset="-128"/>
                      </a:endParaRPr>
                    </a:p>
                    <a:p>
                      <a:pPr marL="285750" indent="-285750">
                        <a:spcBef>
                          <a:spcPts val="600"/>
                        </a:spcBef>
                        <a:buFont typeface="Wingdings" panose="05000000000000000000" pitchFamily="2" charset="2"/>
                        <a:buChar char="ü"/>
                      </a:pPr>
                      <a:r>
                        <a:rPr kumimoji="1" lang="ja-JP" altLang="en-US" sz="1600">
                          <a:latin typeface="HGｺﾞｼｯｸM" pitchFamily="49" charset="-128"/>
                          <a:ea typeface="HGｺﾞｼｯｸM" pitchFamily="49" charset="-128"/>
                        </a:rPr>
                        <a:t>施設内の状況</a:t>
                      </a:r>
                      <a:endParaRPr kumimoji="1" lang="en-US" altLang="ja-JP" sz="1600">
                        <a:latin typeface="HGｺﾞｼｯｸM" pitchFamily="49" charset="-128"/>
                        <a:ea typeface="HGｺﾞｼｯｸM" pitchFamily="49" charset="-128"/>
                      </a:endParaRPr>
                    </a:p>
                    <a:p>
                      <a:pPr marL="742950" lvl="1" indent="-285750">
                        <a:spcBef>
                          <a:spcPts val="600"/>
                        </a:spcBef>
                        <a:buFont typeface="Arial" panose="020B0604020202020204" pitchFamily="34" charset="0"/>
                        <a:buChar char="•"/>
                      </a:pPr>
                      <a:r>
                        <a:rPr kumimoji="1" lang="ja-JP" altLang="en-US" sz="1600">
                          <a:latin typeface="HGｺﾞｼｯｸM" pitchFamily="49" charset="-128"/>
                          <a:ea typeface="HGｺﾞｼｯｸM" pitchFamily="49" charset="-128"/>
                        </a:rPr>
                        <a:t>天井ボードの一部が落下している。</a:t>
                      </a:r>
                      <a:endParaRPr kumimoji="1" lang="en-US" altLang="ja-JP" sz="1600">
                        <a:latin typeface="HGｺﾞｼｯｸM" pitchFamily="49" charset="-128"/>
                        <a:ea typeface="HGｺﾞｼｯｸM" pitchFamily="49" charset="-128"/>
                      </a:endParaRPr>
                    </a:p>
                    <a:p>
                      <a:pPr marL="742950" lvl="1" indent="-285750">
                        <a:spcBef>
                          <a:spcPts val="600"/>
                        </a:spcBef>
                        <a:buFont typeface="Arial" panose="020B0604020202020204" pitchFamily="34" charset="0"/>
                        <a:buChar char="•"/>
                      </a:pPr>
                      <a:r>
                        <a:rPr kumimoji="1" lang="ja-JP" altLang="en-US" sz="1600">
                          <a:latin typeface="HGｺﾞｼｯｸM" pitchFamily="49" charset="-128"/>
                          <a:ea typeface="HGｺﾞｼｯｸM" pitchFamily="49" charset="-128"/>
                        </a:rPr>
                        <a:t>固定していないコピー機やキャビネットが転倒している。</a:t>
                      </a:r>
                      <a:endParaRPr kumimoji="1" lang="en-US" altLang="ja-JP" sz="1600">
                        <a:latin typeface="HGｺﾞｼｯｸM" pitchFamily="49" charset="-128"/>
                        <a:ea typeface="HGｺﾞｼｯｸM" pitchFamily="49" charset="-128"/>
                      </a:endParaRPr>
                    </a:p>
                    <a:p>
                      <a:pPr marL="742950" lvl="1" indent="-285750">
                        <a:spcBef>
                          <a:spcPts val="600"/>
                        </a:spcBef>
                        <a:buFont typeface="Arial" panose="020B0604020202020204" pitchFamily="34" charset="0"/>
                        <a:buChar char="•"/>
                      </a:pPr>
                      <a:r>
                        <a:rPr kumimoji="1" lang="ja-JP" altLang="en-US" sz="1600">
                          <a:latin typeface="HGｺﾞｼｯｸM" pitchFamily="49" charset="-128"/>
                          <a:ea typeface="HGｺﾞｼｯｸM" pitchFamily="49" charset="-128"/>
                        </a:rPr>
                        <a:t>一部の照明が点灯している。</a:t>
                      </a:r>
                      <a:endParaRPr kumimoji="1" lang="en-US" altLang="ja-JP" sz="1600">
                        <a:latin typeface="HGｺﾞｼｯｸM" pitchFamily="49" charset="-128"/>
                        <a:ea typeface="HGｺﾞｼｯｸM" pitchFamily="49" charset="-128"/>
                      </a:endParaRPr>
                    </a:p>
                    <a:p>
                      <a:pPr marL="742950" lvl="1" indent="-285750">
                        <a:spcBef>
                          <a:spcPts val="600"/>
                        </a:spcBef>
                        <a:buFont typeface="Arial" panose="020B0604020202020204" pitchFamily="34" charset="0"/>
                        <a:buChar char="•"/>
                      </a:pPr>
                      <a:r>
                        <a:rPr kumimoji="1" lang="ja-JP" altLang="en-US" sz="1600">
                          <a:latin typeface="HGｺﾞｼｯｸM" pitchFamily="49" charset="-128"/>
                          <a:ea typeface="HGｺﾞｼｯｸM" pitchFamily="49" charset="-128"/>
                        </a:rPr>
                        <a:t>エレベーター、エスカレーターは停止している。</a:t>
                      </a:r>
                      <a:endParaRPr kumimoji="1" lang="en-US" altLang="ja-JP" sz="1600">
                        <a:latin typeface="HGｺﾞｼｯｸM" pitchFamily="49" charset="-128"/>
                        <a:ea typeface="HGｺﾞｼｯｸM" pitchFamily="49" charset="-128"/>
                      </a:endParaRPr>
                    </a:p>
                    <a:p>
                      <a:pPr marL="742950" lvl="1" indent="-285750">
                        <a:spcBef>
                          <a:spcPts val="600"/>
                        </a:spcBef>
                        <a:buFont typeface="Arial" panose="020B0604020202020204" pitchFamily="34" charset="0"/>
                        <a:buChar char="•"/>
                      </a:pPr>
                      <a:r>
                        <a:rPr kumimoji="1" lang="ja-JP" altLang="en-US" sz="1600">
                          <a:latin typeface="HGｺﾞｼｯｸM" pitchFamily="49" charset="-128"/>
                          <a:ea typeface="HGｺﾞｼｯｸM" pitchFamily="49" charset="-128"/>
                        </a:rPr>
                        <a:t>空調は停止している。</a:t>
                      </a:r>
                    </a:p>
                  </a:txBody>
                  <a:tcPr anchor="ctr">
                    <a:lnL w="9525" cap="flat" cmpd="sng" algn="ctr">
                      <a:solidFill>
                        <a:schemeClr val="tx1"/>
                      </a:solidFill>
                      <a:prstDash val="solid"/>
                      <a:round/>
                      <a:headEnd type="none" w="med" len="med"/>
                      <a:tailEnd type="none" w="med" len="med"/>
                    </a:lnL>
                    <a:lnR w="9525"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solidFill>
                      <a:srgbClr val="FFCC99"/>
                    </a:solidFill>
                  </a:tcPr>
                </a:tc>
                <a:extLst>
                  <a:ext uri="{0D108BD9-81ED-4DB2-BD59-A6C34878D82A}">
                    <a16:rowId xmlns:a16="http://schemas.microsoft.com/office/drawing/2014/main" val="10001"/>
                  </a:ext>
                </a:extLst>
              </a:tr>
              <a:tr h="0">
                <a:tc>
                  <a:txBody>
                    <a:bodyPr/>
                    <a:lstStyle/>
                    <a:p>
                      <a:pPr algn="ctr"/>
                      <a:r>
                        <a:rPr kumimoji="1" lang="ja-JP" altLang="en-US" sz="1600">
                          <a:latin typeface="HGｺﾞｼｯｸM" pitchFamily="49" charset="-128"/>
                          <a:ea typeface="HGｺﾞｼｯｸM" pitchFamily="49" charset="-128"/>
                        </a:rPr>
                        <a:t>施設</a:t>
                      </a:r>
                      <a:r>
                        <a:rPr kumimoji="1" lang="en-US" altLang="ja-JP" sz="1600">
                          <a:latin typeface="HGｺﾞｼｯｸM" pitchFamily="49" charset="-128"/>
                          <a:ea typeface="HGｺﾞｼｯｸM" pitchFamily="49" charset="-128"/>
                        </a:rPr>
                        <a:t>A</a:t>
                      </a:r>
                      <a:r>
                        <a:rPr kumimoji="1" lang="ja-JP" altLang="en-US" sz="1600">
                          <a:latin typeface="HGｺﾞｼｯｸM" pitchFamily="49" charset="-128"/>
                          <a:ea typeface="HGｺﾞｼｯｸM" pitchFamily="49" charset="-128"/>
                        </a:rPr>
                        <a:t>の</a:t>
                      </a:r>
                    </a:p>
                    <a:p>
                      <a:pPr algn="ctr"/>
                      <a:r>
                        <a:rPr kumimoji="1" lang="ja-JP" altLang="en-US" sz="1600">
                          <a:latin typeface="HGｺﾞｼｯｸM" pitchFamily="49" charset="-128"/>
                          <a:ea typeface="HGｺﾞｼｯｸM" pitchFamily="49" charset="-128"/>
                        </a:rPr>
                        <a:t>近隣施設</a:t>
                      </a:r>
                      <a:r>
                        <a:rPr kumimoji="1" lang="en-US" altLang="ja-JP" sz="1600">
                          <a:latin typeface="HGｺﾞｼｯｸM" pitchFamily="49" charset="-128"/>
                          <a:ea typeface="HGｺﾞｼｯｸM" pitchFamily="49" charset="-128"/>
                        </a:rPr>
                        <a:t>B</a:t>
                      </a:r>
                    </a:p>
                    <a:p>
                      <a:pPr algn="ctr"/>
                      <a:r>
                        <a:rPr kumimoji="1" lang="en-US" altLang="ja-JP" sz="1600" u="sng">
                          <a:solidFill>
                            <a:srgbClr val="0000FF"/>
                          </a:solidFill>
                          <a:latin typeface="HGｺﾞｼｯｸM" pitchFamily="49" charset="-128"/>
                          <a:ea typeface="HGｺﾞｼｯｸM" pitchFamily="49" charset="-128"/>
                        </a:rPr>
                        <a:t>※</a:t>
                      </a:r>
                      <a:r>
                        <a:rPr kumimoji="1" lang="ja-JP" altLang="en-US" sz="1600" u="sng">
                          <a:solidFill>
                            <a:srgbClr val="0000FF"/>
                          </a:solidFill>
                          <a:latin typeface="HGｺﾞｼｯｸM" pitchFamily="49" charset="-128"/>
                          <a:ea typeface="HGｺﾞｼｯｸM" pitchFamily="49" charset="-128"/>
                        </a:rPr>
                        <a:t>自社ﾋﾞﾙ</a:t>
                      </a:r>
                      <a:endParaRPr kumimoji="1" lang="ja-JP" altLang="en-US" sz="1600" u="sng" dirty="0">
                        <a:solidFill>
                          <a:srgbClr val="0000FF"/>
                        </a:solidFill>
                        <a:latin typeface="HGｺﾞｼｯｸM" pitchFamily="49" charset="-128"/>
                        <a:ea typeface="HGｺﾞｼｯｸM" pitchFamily="49" charset="-128"/>
                      </a:endParaRPr>
                    </a:p>
                  </a:txBody>
                  <a:tcPr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285750" indent="-285750">
                        <a:spcBef>
                          <a:spcPts val="600"/>
                        </a:spcBef>
                        <a:buFont typeface="Wingdings" panose="05000000000000000000" pitchFamily="2" charset="2"/>
                        <a:buChar char="ü"/>
                      </a:pPr>
                      <a:r>
                        <a:rPr kumimoji="1" lang="ja-JP" altLang="en-US" sz="1600">
                          <a:latin typeface="HGｺﾞｼｯｸM" pitchFamily="49" charset="-128"/>
                          <a:ea typeface="HGｺﾞｼｯｸM" pitchFamily="49" charset="-128"/>
                        </a:rPr>
                        <a:t>施設開設に向けて準備中。</a:t>
                      </a:r>
                    </a:p>
                    <a:p>
                      <a:pPr marL="285750" indent="-285750">
                        <a:spcBef>
                          <a:spcPts val="600"/>
                        </a:spcBef>
                        <a:buFont typeface="Wingdings" panose="05000000000000000000" pitchFamily="2" charset="2"/>
                        <a:buChar char="ü"/>
                      </a:pPr>
                      <a:r>
                        <a:rPr kumimoji="1" lang="ja-JP" altLang="en-US" sz="1600">
                          <a:latin typeface="HGｺﾞｼｯｸM" pitchFamily="49" charset="-128"/>
                          <a:ea typeface="HGｺﾞｼｯｸM" pitchFamily="49" charset="-128"/>
                        </a:rPr>
                        <a:t>区から施設開設の要請を受けた。</a:t>
                      </a:r>
                    </a:p>
                    <a:p>
                      <a:pPr marL="285750" indent="-285750">
                        <a:spcBef>
                          <a:spcPts val="600"/>
                        </a:spcBef>
                        <a:buFont typeface="Wingdings" panose="05000000000000000000" pitchFamily="2" charset="2"/>
                        <a:buChar char="ü"/>
                      </a:pPr>
                      <a:r>
                        <a:rPr kumimoji="1" lang="ja-JP" altLang="en-US" sz="1600">
                          <a:latin typeface="HGｺﾞｼｯｸM" pitchFamily="49" charset="-128"/>
                          <a:ea typeface="HGｺﾞｼｯｸM" pitchFamily="49" charset="-128"/>
                        </a:rPr>
                        <a:t>施設</a:t>
                      </a:r>
                      <a:r>
                        <a:rPr kumimoji="1" lang="en-US" altLang="ja-JP" sz="1600">
                          <a:latin typeface="HGｺﾞｼｯｸM" pitchFamily="49" charset="-128"/>
                          <a:ea typeface="HGｺﾞｼｯｸM" pitchFamily="49" charset="-128"/>
                        </a:rPr>
                        <a:t>A</a:t>
                      </a:r>
                      <a:r>
                        <a:rPr kumimoji="1" lang="ja-JP" altLang="en-US" sz="1600">
                          <a:latin typeface="HGｺﾞｼｯｸM" pitchFamily="49" charset="-128"/>
                          <a:ea typeface="HGｺﾞｼｯｸM" pitchFamily="49" charset="-128"/>
                        </a:rPr>
                        <a:t>をはじめ、区内の他施設の状況はわからない。</a:t>
                      </a:r>
                      <a:endParaRPr kumimoji="1" lang="ja-JP" altLang="en-US" sz="1600" dirty="0">
                        <a:latin typeface="HGｺﾞｼｯｸM" pitchFamily="49" charset="-128"/>
                        <a:ea typeface="HGｺﾞｼｯｸM" pitchFamily="49" charset="-128"/>
                      </a:endParaRPr>
                    </a:p>
                  </a:txBody>
                  <a:tcPr anchor="ctr">
                    <a:lnL w="9525" cap="flat" cmpd="sng" algn="ctr">
                      <a:solidFill>
                        <a:schemeClr val="tx1"/>
                      </a:solid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210309">
                <a:tc>
                  <a:txBody>
                    <a:bodyPr/>
                    <a:lstStyle/>
                    <a:p>
                      <a:pPr algn="ctr"/>
                      <a:r>
                        <a:rPr kumimoji="1" lang="ja-JP" altLang="en-US" sz="1600">
                          <a:latin typeface="HGｺﾞｼｯｸM" pitchFamily="49" charset="-128"/>
                          <a:ea typeface="HGｺﾞｼｯｸM" pitchFamily="49" charset="-128"/>
                        </a:rPr>
                        <a:t>施設</a:t>
                      </a:r>
                      <a:r>
                        <a:rPr kumimoji="1" lang="en-US" altLang="ja-JP" sz="1600">
                          <a:latin typeface="HGｺﾞｼｯｸM" pitchFamily="49" charset="-128"/>
                          <a:ea typeface="HGｺﾞｼｯｸM" pitchFamily="49" charset="-128"/>
                        </a:rPr>
                        <a:t>A</a:t>
                      </a:r>
                      <a:r>
                        <a:rPr kumimoji="1" lang="ja-JP" altLang="en-US" sz="1600">
                          <a:latin typeface="HGｺﾞｼｯｸM" pitchFamily="49" charset="-128"/>
                          <a:ea typeface="HGｺﾞｼｯｸM" pitchFamily="49" charset="-128"/>
                        </a:rPr>
                        <a:t>の</a:t>
                      </a:r>
                    </a:p>
                    <a:p>
                      <a:pPr algn="ctr"/>
                      <a:r>
                        <a:rPr kumimoji="1" lang="ja-JP" altLang="en-US" sz="1600">
                          <a:latin typeface="HGｺﾞｼｯｸM" pitchFamily="49" charset="-128"/>
                          <a:ea typeface="HGｺﾞｼｯｸM" pitchFamily="49" charset="-128"/>
                        </a:rPr>
                        <a:t>近隣駅</a:t>
                      </a:r>
                      <a:r>
                        <a:rPr kumimoji="1" lang="en-US" altLang="ja-JP" sz="1600">
                          <a:latin typeface="HGｺﾞｼｯｸM" pitchFamily="49" charset="-128"/>
                          <a:ea typeface="HGｺﾞｼｯｸM" pitchFamily="49" charset="-128"/>
                        </a:rPr>
                        <a:t>C</a:t>
                      </a:r>
                      <a:endParaRPr kumimoji="1" lang="ja-JP" altLang="en-US" sz="1600" dirty="0">
                        <a:latin typeface="HGｺﾞｼｯｸM" pitchFamily="49" charset="-128"/>
                        <a:ea typeface="HGｺﾞｼｯｸM" pitchFamily="49" charset="-128"/>
                      </a:endParaRPr>
                    </a:p>
                  </a:txBody>
                  <a:tcPr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marL="285750" indent="-285750">
                        <a:spcBef>
                          <a:spcPts val="600"/>
                        </a:spcBef>
                        <a:buFont typeface="Wingdings" panose="05000000000000000000" pitchFamily="2" charset="2"/>
                        <a:buChar char="ü"/>
                      </a:pPr>
                      <a:r>
                        <a:rPr kumimoji="1" lang="ja-JP" altLang="en-US" sz="1600">
                          <a:latin typeface="HGｺﾞｼｯｸM" pitchFamily="49" charset="-128"/>
                          <a:ea typeface="HGｺﾞｼｯｸM" pitchFamily="49" charset="-128"/>
                        </a:rPr>
                        <a:t>駅施設の安全点検のため、利用客には一旦改札から退出してもらっている。駅員は、利用客の誘導や情報提供に追われている。</a:t>
                      </a:r>
                    </a:p>
                    <a:p>
                      <a:pPr marL="285750" indent="-285750">
                        <a:spcBef>
                          <a:spcPts val="600"/>
                        </a:spcBef>
                        <a:buFont typeface="Wingdings" panose="05000000000000000000" pitchFamily="2" charset="2"/>
                        <a:buChar char="ü"/>
                      </a:pPr>
                      <a:r>
                        <a:rPr kumimoji="1" lang="ja-JP" altLang="en-US" sz="1600">
                          <a:latin typeface="HGｺﾞｼｯｸM" pitchFamily="49" charset="-128"/>
                          <a:ea typeface="HGｺﾞｼｯｸM" pitchFamily="49" charset="-128"/>
                        </a:rPr>
                        <a:t>施設</a:t>
                      </a:r>
                      <a:r>
                        <a:rPr kumimoji="1" lang="en-US" altLang="ja-JP" sz="1600">
                          <a:latin typeface="HGｺﾞｼｯｸM" pitchFamily="49" charset="-128"/>
                          <a:ea typeface="HGｺﾞｼｯｸM" pitchFamily="49" charset="-128"/>
                        </a:rPr>
                        <a:t>A</a:t>
                      </a:r>
                      <a:r>
                        <a:rPr kumimoji="1" lang="ja-JP" altLang="en-US" sz="1600">
                          <a:latin typeface="HGｺﾞｼｯｸM" pitchFamily="49" charset="-128"/>
                          <a:ea typeface="HGｺﾞｼｯｸM" pitchFamily="49" charset="-128"/>
                        </a:rPr>
                        <a:t>とは地下通路でつながっているが、駅側では施設</a:t>
                      </a:r>
                      <a:r>
                        <a:rPr kumimoji="1" lang="en-US" altLang="ja-JP" sz="1600">
                          <a:latin typeface="HGｺﾞｼｯｸM" pitchFamily="49" charset="-128"/>
                          <a:ea typeface="HGｺﾞｼｯｸM" pitchFamily="49" charset="-128"/>
                        </a:rPr>
                        <a:t>A</a:t>
                      </a:r>
                      <a:r>
                        <a:rPr kumimoji="1" lang="ja-JP" altLang="en-US" sz="1600">
                          <a:latin typeface="HGｺﾞｼｯｸM" pitchFamily="49" charset="-128"/>
                          <a:ea typeface="HGｺﾞｼｯｸM" pitchFamily="49" charset="-128"/>
                        </a:rPr>
                        <a:t>の状況がわからない。</a:t>
                      </a:r>
                      <a:endParaRPr kumimoji="1" lang="zh-TW" altLang="en-US" sz="1600" dirty="0">
                        <a:latin typeface="HGｺﾞｼｯｸM" pitchFamily="49" charset="-128"/>
                        <a:ea typeface="HGｺﾞｼｯｸM" pitchFamily="49" charset="-128"/>
                      </a:endParaRPr>
                    </a:p>
                  </a:txBody>
                  <a:tcPr anchor="ctr">
                    <a:lnL w="9525" cap="flat" cmpd="sng" algn="ctr">
                      <a:solidFill>
                        <a:schemeClr val="tx1"/>
                      </a:solid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7485326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0"/>
          </p:nvPr>
        </p:nvSpPr>
        <p:spPr>
          <a:xfrm>
            <a:off x="7027862" y="6517879"/>
            <a:ext cx="2133600" cy="476250"/>
          </a:xfrm>
        </p:spPr>
        <p:txBody>
          <a:bodyPr/>
          <a:lstStyle/>
          <a:p>
            <a:pPr>
              <a:defRPr/>
            </a:pPr>
            <a:fld id="{FC4FF7F5-6204-4227-848A-B496B6DCE1B0}" type="slidenum">
              <a:rPr lang="en-US" altLang="ja-JP"/>
              <a:pPr>
                <a:defRPr/>
              </a:pPr>
              <a:t>10</a:t>
            </a:fld>
            <a:endParaRPr lang="en-US" altLang="ja-JP"/>
          </a:p>
        </p:txBody>
      </p:sp>
      <p:sp>
        <p:nvSpPr>
          <p:cNvPr id="3" name="スライド番号プレースホルダ 1"/>
          <p:cNvSpPr txBox="1">
            <a:spLocks/>
          </p:cNvSpPr>
          <p:nvPr/>
        </p:nvSpPr>
        <p:spPr bwMode="auto">
          <a:xfrm>
            <a:off x="6199187" y="6517879"/>
            <a:ext cx="2133600" cy="476250"/>
          </a:xfrm>
          <a:prstGeom prst="rect">
            <a:avLst/>
          </a:prstGeom>
          <a:noFill/>
          <a:ln w="9525">
            <a:noFill/>
            <a:miter lim="800000"/>
            <a:headEnd/>
            <a:tailEnd/>
          </a:ln>
          <a:effectLst/>
        </p:spPr>
        <p:txBody>
          <a:bodyPr/>
          <a:lstStyle/>
          <a:p>
            <a:pPr algn="r">
              <a:defRPr/>
            </a:pPr>
            <a:fld id="{51F85DDF-4A7C-4533-9668-416B6A8F6E5E}" type="slidenum">
              <a:rPr lang="en-US" altLang="ja-JP" sz="1600" b="1">
                <a:solidFill>
                  <a:schemeClr val="bg1">
                    <a:lumMod val="85000"/>
                  </a:schemeClr>
                </a:solidFill>
                <a:latin typeface="Verdana" pitchFamily="34" charset="0"/>
                <a:ea typeface="ＭＳ Ｐゴシック" pitchFamily="50" charset="-128"/>
              </a:rPr>
              <a:pPr algn="r">
                <a:defRPr/>
              </a:pPr>
              <a:t>10</a:t>
            </a:fld>
            <a:endParaRPr lang="en-US" altLang="ja-JP" sz="1600" b="1">
              <a:solidFill>
                <a:schemeClr val="bg1">
                  <a:lumMod val="85000"/>
                </a:schemeClr>
              </a:solidFill>
              <a:latin typeface="Verdana" pitchFamily="34" charset="0"/>
              <a:ea typeface="ＭＳ Ｐゴシック" pitchFamily="50" charset="-128"/>
            </a:endParaRPr>
          </a:p>
        </p:txBody>
      </p:sp>
      <p:pic>
        <p:nvPicPr>
          <p:cNvPr id="23556" name="Picture 2"/>
          <p:cNvPicPr>
            <a:picLocks noChangeAspect="1" noChangeArrowheads="1"/>
          </p:cNvPicPr>
          <p:nvPr/>
        </p:nvPicPr>
        <p:blipFill>
          <a:blip r:embed="rId3" cstate="print">
            <a:lum bright="-12000" contrast="18000"/>
          </a:blip>
          <a:srcRect l="7686" r="7671"/>
          <a:stretch>
            <a:fillRect/>
          </a:stretch>
        </p:blipFill>
        <p:spPr bwMode="auto">
          <a:xfrm>
            <a:off x="-1" y="-46434"/>
            <a:ext cx="9144000" cy="6859588"/>
          </a:xfrm>
          <a:prstGeom prst="rect">
            <a:avLst/>
          </a:prstGeom>
          <a:noFill/>
          <a:ln w="28575">
            <a:noFill/>
            <a:miter lim="800000"/>
            <a:headEnd/>
            <a:tailEnd/>
          </a:ln>
        </p:spPr>
      </p:pic>
      <p:sp>
        <p:nvSpPr>
          <p:cNvPr id="23557" name="AutoShape 18"/>
          <p:cNvSpPr>
            <a:spLocks noChangeArrowheads="1"/>
          </p:cNvSpPr>
          <p:nvPr/>
        </p:nvSpPr>
        <p:spPr bwMode="auto">
          <a:xfrm rot="2700000">
            <a:off x="5264748" y="3914234"/>
            <a:ext cx="627063" cy="627063"/>
          </a:xfrm>
          <a:prstGeom prst="plus">
            <a:avLst>
              <a:gd name="adj" fmla="val 30403"/>
            </a:avLst>
          </a:prstGeom>
          <a:solidFill>
            <a:srgbClr val="CE002C"/>
          </a:solidFill>
          <a:ln w="28575">
            <a:solidFill>
              <a:schemeClr val="bg1"/>
            </a:solidFill>
            <a:miter lim="800000"/>
            <a:headEnd/>
            <a:tailEnd/>
          </a:ln>
        </p:spPr>
        <p:txBody>
          <a:bodyPr wrap="none" anchor="ctr"/>
          <a:lstStyle/>
          <a:p>
            <a:endParaRPr lang="ja-JP" altLang="en-US"/>
          </a:p>
        </p:txBody>
      </p:sp>
      <p:sp>
        <p:nvSpPr>
          <p:cNvPr id="6" name="Oval 19"/>
          <p:cNvSpPr>
            <a:spLocks noChangeArrowheads="1"/>
          </p:cNvSpPr>
          <p:nvPr/>
        </p:nvSpPr>
        <p:spPr bwMode="auto">
          <a:xfrm>
            <a:off x="3809999" y="3857229"/>
            <a:ext cx="409575" cy="355600"/>
          </a:xfrm>
          <a:prstGeom prst="ellipse">
            <a:avLst/>
          </a:prstGeom>
          <a:solidFill>
            <a:srgbClr val="FF6500"/>
          </a:solidFill>
          <a:ln w="12700">
            <a:solidFill>
              <a:schemeClr val="bg1"/>
            </a:solidFill>
            <a:round/>
            <a:headEnd/>
            <a:tailEnd/>
          </a:ln>
          <a:effec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7" name="Oval 20"/>
          <p:cNvSpPr>
            <a:spLocks noChangeArrowheads="1"/>
          </p:cNvSpPr>
          <p:nvPr/>
        </p:nvSpPr>
        <p:spPr bwMode="auto">
          <a:xfrm>
            <a:off x="3084512" y="4077892"/>
            <a:ext cx="407987" cy="355600"/>
          </a:xfrm>
          <a:prstGeom prst="ellipse">
            <a:avLst/>
          </a:prstGeom>
          <a:solidFill>
            <a:srgbClr val="FFCC00"/>
          </a:solidFill>
          <a:ln w="12700">
            <a:solidFill>
              <a:schemeClr val="bg1"/>
            </a:solidFill>
            <a:round/>
            <a:headEnd/>
            <a:tailEnd/>
          </a:ln>
          <a:effec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8" name="Oval 21"/>
          <p:cNvSpPr>
            <a:spLocks noChangeArrowheads="1"/>
          </p:cNvSpPr>
          <p:nvPr/>
        </p:nvSpPr>
        <p:spPr bwMode="auto">
          <a:xfrm>
            <a:off x="3629024" y="4708129"/>
            <a:ext cx="407988" cy="355600"/>
          </a:xfrm>
          <a:prstGeom prst="ellipse">
            <a:avLst/>
          </a:prstGeom>
          <a:solidFill>
            <a:srgbClr val="FFCC00"/>
          </a:solidFill>
          <a:ln w="12700">
            <a:solidFill>
              <a:schemeClr val="bg1"/>
            </a:solidFill>
            <a:round/>
            <a:headEnd/>
            <a:tailEnd/>
          </a:ln>
          <a:effec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9" name="Oval 22"/>
          <p:cNvSpPr>
            <a:spLocks noChangeArrowheads="1"/>
          </p:cNvSpPr>
          <p:nvPr/>
        </p:nvSpPr>
        <p:spPr bwMode="auto">
          <a:xfrm>
            <a:off x="4063999" y="3085704"/>
            <a:ext cx="407988" cy="354013"/>
          </a:xfrm>
          <a:prstGeom prst="ellipse">
            <a:avLst/>
          </a:prstGeom>
          <a:solidFill>
            <a:srgbClr val="FFCC00"/>
          </a:solidFill>
          <a:ln w="12700">
            <a:solidFill>
              <a:schemeClr val="bg1"/>
            </a:solidFill>
            <a:round/>
            <a:headEnd/>
            <a:tailEnd/>
          </a:ln>
          <a:effec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10" name="Oval 23"/>
          <p:cNvSpPr>
            <a:spLocks noChangeArrowheads="1"/>
          </p:cNvSpPr>
          <p:nvPr/>
        </p:nvSpPr>
        <p:spPr bwMode="auto">
          <a:xfrm>
            <a:off x="5076824" y="3528617"/>
            <a:ext cx="407988" cy="355600"/>
          </a:xfrm>
          <a:prstGeom prst="ellipse">
            <a:avLst/>
          </a:prstGeom>
          <a:solidFill>
            <a:srgbClr val="FF6500"/>
          </a:solidFill>
          <a:ln w="12700">
            <a:solidFill>
              <a:schemeClr val="bg1"/>
            </a:solidFill>
            <a:round/>
            <a:headEnd/>
            <a:tailEnd/>
          </a:ln>
          <a:effectLst/>
        </p:spPr>
        <p:txBody>
          <a:bodyPr wrap="none" anchor="ctr"/>
          <a:lstStyle/>
          <a:p>
            <a:pPr algn="ctr">
              <a:defRPr/>
            </a:pPr>
            <a:r>
              <a:rPr lang="en-US" altLang="ja-JP" dirty="0">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11" name="Oval 24"/>
          <p:cNvSpPr>
            <a:spLocks noChangeArrowheads="1"/>
          </p:cNvSpPr>
          <p:nvPr/>
        </p:nvSpPr>
        <p:spPr bwMode="auto">
          <a:xfrm>
            <a:off x="6011862" y="3384154"/>
            <a:ext cx="409575" cy="355600"/>
          </a:xfrm>
          <a:prstGeom prst="ellipse">
            <a:avLst/>
          </a:prstGeom>
          <a:solidFill>
            <a:srgbClr val="FF6600"/>
          </a:solidFill>
          <a:ln w="12700">
            <a:solidFill>
              <a:schemeClr val="bg1"/>
            </a:solidFill>
            <a:round/>
            <a:headEnd/>
            <a:tailEnd/>
          </a:ln>
          <a:effec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12" name="Oval 25"/>
          <p:cNvSpPr>
            <a:spLocks noChangeArrowheads="1"/>
          </p:cNvSpPr>
          <p:nvPr/>
        </p:nvSpPr>
        <p:spPr bwMode="auto">
          <a:xfrm>
            <a:off x="5076824" y="2958704"/>
            <a:ext cx="407987" cy="354013"/>
          </a:xfrm>
          <a:prstGeom prst="ellipse">
            <a:avLst/>
          </a:prstGeom>
          <a:solidFill>
            <a:srgbClr val="FFCC00"/>
          </a:solidFill>
          <a:ln w="12700">
            <a:solidFill>
              <a:schemeClr val="bg1"/>
            </a:solidFill>
            <a:round/>
            <a:headEnd/>
            <a:tailEnd/>
          </a:ln>
          <a:effec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13" name="Oval 26"/>
          <p:cNvSpPr>
            <a:spLocks noChangeArrowheads="1"/>
          </p:cNvSpPr>
          <p:nvPr/>
        </p:nvSpPr>
        <p:spPr bwMode="auto">
          <a:xfrm>
            <a:off x="5024437" y="4643042"/>
            <a:ext cx="407987" cy="355600"/>
          </a:xfrm>
          <a:prstGeom prst="ellipse">
            <a:avLst/>
          </a:prstGeom>
          <a:solidFill>
            <a:srgbClr val="FF6500"/>
          </a:solidFill>
          <a:ln w="12700">
            <a:solidFill>
              <a:schemeClr val="bg1"/>
            </a:solidFill>
            <a:round/>
            <a:headEnd/>
            <a:tailEnd/>
          </a:ln>
          <a:effec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14" name="Oval 27"/>
          <p:cNvSpPr>
            <a:spLocks noChangeArrowheads="1"/>
          </p:cNvSpPr>
          <p:nvPr/>
        </p:nvSpPr>
        <p:spPr bwMode="auto">
          <a:xfrm>
            <a:off x="6619874" y="2957117"/>
            <a:ext cx="407988" cy="355600"/>
          </a:xfrm>
          <a:prstGeom prst="ellipse">
            <a:avLst/>
          </a:prstGeom>
          <a:solidFill>
            <a:srgbClr val="FFCC00"/>
          </a:solidFill>
          <a:ln w="12700" algn="ctr">
            <a:solidFill>
              <a:schemeClr val="bg1"/>
            </a:solidFill>
            <a:round/>
            <a:headEnd/>
            <a:tailEnd/>
          </a:ln>
          <a:effec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15" name="Oval 28"/>
          <p:cNvSpPr>
            <a:spLocks noChangeArrowheads="1"/>
          </p:cNvSpPr>
          <p:nvPr/>
        </p:nvSpPr>
        <p:spPr bwMode="auto">
          <a:xfrm>
            <a:off x="4662487" y="2376092"/>
            <a:ext cx="407987" cy="355600"/>
          </a:xfrm>
          <a:prstGeom prst="ellipse">
            <a:avLst/>
          </a:prstGeom>
          <a:solidFill>
            <a:srgbClr val="FFCC00"/>
          </a:solidFill>
          <a:ln w="12700">
            <a:solidFill>
              <a:schemeClr val="bg1"/>
            </a:solidFill>
            <a:round/>
            <a:headEnd/>
            <a:tailEnd/>
          </a:ln>
          <a:effec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16" name="Oval 29"/>
          <p:cNvSpPr>
            <a:spLocks noChangeArrowheads="1"/>
          </p:cNvSpPr>
          <p:nvPr/>
        </p:nvSpPr>
        <p:spPr bwMode="auto">
          <a:xfrm>
            <a:off x="3923927" y="935882"/>
            <a:ext cx="409575" cy="355600"/>
          </a:xfrm>
          <a:prstGeom prst="ellipse">
            <a:avLst/>
          </a:prstGeom>
          <a:solidFill>
            <a:srgbClr val="33CC33"/>
          </a:solidFill>
          <a:ln w="12700" algn="ctr">
            <a:solidFill>
              <a:schemeClr val="bg1"/>
            </a:solidFill>
            <a:round/>
            <a:headEnd/>
            <a:tailEnd/>
          </a:ln>
          <a:effec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5</a:t>
            </a:r>
          </a:p>
        </p:txBody>
      </p:sp>
      <p:sp>
        <p:nvSpPr>
          <p:cNvPr id="17" name="Oval 30"/>
          <p:cNvSpPr>
            <a:spLocks noChangeArrowheads="1"/>
          </p:cNvSpPr>
          <p:nvPr/>
        </p:nvSpPr>
        <p:spPr bwMode="auto">
          <a:xfrm>
            <a:off x="5846762" y="2376092"/>
            <a:ext cx="407987" cy="354012"/>
          </a:xfrm>
          <a:prstGeom prst="ellipse">
            <a:avLst/>
          </a:prstGeom>
          <a:solidFill>
            <a:srgbClr val="FF6500"/>
          </a:solidFill>
          <a:ln w="12700">
            <a:solidFill>
              <a:schemeClr val="bg1"/>
            </a:solidFill>
            <a:round/>
            <a:headEnd/>
            <a:tailEnd/>
          </a:ln>
          <a:effec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18" name="Oval 31"/>
          <p:cNvSpPr>
            <a:spLocks noChangeArrowheads="1"/>
          </p:cNvSpPr>
          <p:nvPr/>
        </p:nvSpPr>
        <p:spPr bwMode="auto">
          <a:xfrm>
            <a:off x="1995487" y="3225404"/>
            <a:ext cx="407987" cy="354013"/>
          </a:xfrm>
          <a:prstGeom prst="ellipse">
            <a:avLst/>
          </a:prstGeom>
          <a:solidFill>
            <a:srgbClr val="33CC33"/>
          </a:solidFill>
          <a:ln w="12700" algn="ctr">
            <a:solidFill>
              <a:schemeClr val="bg1"/>
            </a:solidFill>
            <a:round/>
            <a:headEnd/>
            <a:tailEnd/>
          </a:ln>
          <a:effectLst/>
        </p:spPr>
        <p:txBody>
          <a:bodyPr wrap="none" anchor="ctr"/>
          <a:lstStyle/>
          <a:p>
            <a:pPr algn="ctr">
              <a:defRPr/>
            </a:pPr>
            <a:r>
              <a:rPr lang="en-US" altLang="ja-JP" dirty="0">
                <a:solidFill>
                  <a:schemeClr val="bg1"/>
                </a:solidFill>
                <a:effectLst>
                  <a:outerShdw blurRad="38100" dist="38100" dir="2700000" algn="tl">
                    <a:srgbClr val="000000"/>
                  </a:outerShdw>
                </a:effectLst>
                <a:latin typeface="Arial Black" pitchFamily="34" charset="0"/>
                <a:ea typeface="ＭＳ Ｐゴシック" pitchFamily="50" charset="-128"/>
              </a:rPr>
              <a:t>5</a:t>
            </a:r>
          </a:p>
        </p:txBody>
      </p:sp>
      <p:sp>
        <p:nvSpPr>
          <p:cNvPr id="19" name="Oval 32"/>
          <p:cNvSpPr>
            <a:spLocks noChangeArrowheads="1"/>
          </p:cNvSpPr>
          <p:nvPr/>
        </p:nvSpPr>
        <p:spPr bwMode="auto">
          <a:xfrm>
            <a:off x="3173412" y="1237854"/>
            <a:ext cx="407987" cy="354013"/>
          </a:xfrm>
          <a:prstGeom prst="ellipse">
            <a:avLst/>
          </a:prstGeom>
          <a:solidFill>
            <a:srgbClr val="33CC33"/>
          </a:solidFill>
          <a:ln w="12700" algn="ctr">
            <a:solidFill>
              <a:schemeClr val="bg1"/>
            </a:solidFill>
            <a:round/>
            <a:headEnd/>
            <a:tailEnd/>
          </a:ln>
          <a:effec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5</a:t>
            </a:r>
          </a:p>
        </p:txBody>
      </p:sp>
      <p:sp>
        <p:nvSpPr>
          <p:cNvPr id="20" name="Oval 33"/>
          <p:cNvSpPr>
            <a:spLocks noChangeArrowheads="1"/>
          </p:cNvSpPr>
          <p:nvPr/>
        </p:nvSpPr>
        <p:spPr bwMode="auto">
          <a:xfrm>
            <a:off x="1995487" y="5605067"/>
            <a:ext cx="407987" cy="355600"/>
          </a:xfrm>
          <a:prstGeom prst="ellipse">
            <a:avLst/>
          </a:prstGeom>
          <a:solidFill>
            <a:srgbClr val="33CC33"/>
          </a:solidFill>
          <a:ln w="12700" algn="ctr">
            <a:solidFill>
              <a:schemeClr val="bg1"/>
            </a:solidFill>
            <a:round/>
            <a:headEnd/>
            <a:tailEnd/>
          </a:ln>
          <a:effec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5</a:t>
            </a:r>
          </a:p>
        </p:txBody>
      </p:sp>
      <p:sp>
        <p:nvSpPr>
          <p:cNvPr id="22" name="Oval 36"/>
          <p:cNvSpPr>
            <a:spLocks noChangeArrowheads="1"/>
          </p:cNvSpPr>
          <p:nvPr/>
        </p:nvSpPr>
        <p:spPr bwMode="auto">
          <a:xfrm>
            <a:off x="7820024" y="4109642"/>
            <a:ext cx="407988" cy="354012"/>
          </a:xfrm>
          <a:prstGeom prst="ellipse">
            <a:avLst/>
          </a:prstGeom>
          <a:solidFill>
            <a:srgbClr val="FFC000"/>
          </a:solidFill>
          <a:ln w="12700" algn="ctr">
            <a:solidFill>
              <a:schemeClr val="bg1"/>
            </a:solidFill>
            <a:round/>
            <a:headEnd/>
            <a:tailEnd/>
          </a:ln>
          <a:effec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23" name="Oval 37"/>
          <p:cNvSpPr>
            <a:spLocks noChangeArrowheads="1"/>
          </p:cNvSpPr>
          <p:nvPr/>
        </p:nvSpPr>
        <p:spPr bwMode="auto">
          <a:xfrm>
            <a:off x="7434262" y="3228579"/>
            <a:ext cx="407987" cy="354013"/>
          </a:xfrm>
          <a:prstGeom prst="ellipse">
            <a:avLst/>
          </a:prstGeom>
          <a:solidFill>
            <a:srgbClr val="FFCC00"/>
          </a:solidFill>
          <a:ln w="12700" algn="ctr">
            <a:solidFill>
              <a:schemeClr val="bg1"/>
            </a:solidFill>
            <a:round/>
            <a:headEnd/>
            <a:tailEnd/>
          </a:ln>
          <a:effec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24" name="Oval 38"/>
          <p:cNvSpPr>
            <a:spLocks noChangeArrowheads="1"/>
          </p:cNvSpPr>
          <p:nvPr/>
        </p:nvSpPr>
        <p:spPr bwMode="auto">
          <a:xfrm>
            <a:off x="7202487" y="2279254"/>
            <a:ext cx="409575" cy="354013"/>
          </a:xfrm>
          <a:prstGeom prst="ellipse">
            <a:avLst/>
          </a:prstGeom>
          <a:solidFill>
            <a:srgbClr val="33CC33"/>
          </a:solidFill>
          <a:ln w="12700" algn="ctr">
            <a:solidFill>
              <a:schemeClr val="bg1"/>
            </a:solidFill>
            <a:round/>
            <a:headEnd/>
            <a:tailEnd/>
          </a:ln>
          <a:effec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5</a:t>
            </a:r>
          </a:p>
        </p:txBody>
      </p:sp>
      <p:sp>
        <p:nvSpPr>
          <p:cNvPr id="25" name="Oval 39"/>
          <p:cNvSpPr>
            <a:spLocks noChangeArrowheads="1"/>
          </p:cNvSpPr>
          <p:nvPr/>
        </p:nvSpPr>
        <p:spPr bwMode="auto">
          <a:xfrm>
            <a:off x="7564437" y="1858567"/>
            <a:ext cx="409575" cy="354012"/>
          </a:xfrm>
          <a:prstGeom prst="ellipse">
            <a:avLst/>
          </a:prstGeom>
          <a:solidFill>
            <a:srgbClr val="33CC33"/>
          </a:solidFill>
          <a:ln w="12700" algn="ctr">
            <a:solidFill>
              <a:schemeClr val="bg1"/>
            </a:solidFill>
            <a:round/>
            <a:headEnd/>
            <a:tailEnd/>
          </a:ln>
          <a:effec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5</a:t>
            </a:r>
          </a:p>
        </p:txBody>
      </p:sp>
      <p:sp>
        <p:nvSpPr>
          <p:cNvPr id="26" name="Oval 40"/>
          <p:cNvSpPr>
            <a:spLocks noChangeArrowheads="1"/>
          </p:cNvSpPr>
          <p:nvPr/>
        </p:nvSpPr>
        <p:spPr bwMode="auto">
          <a:xfrm>
            <a:off x="7853362" y="1364854"/>
            <a:ext cx="409575" cy="355600"/>
          </a:xfrm>
          <a:prstGeom prst="ellipse">
            <a:avLst/>
          </a:prstGeom>
          <a:solidFill>
            <a:srgbClr val="009999"/>
          </a:solidFill>
          <a:ln w="12700" algn="ctr">
            <a:solidFill>
              <a:schemeClr val="bg1"/>
            </a:solidFill>
            <a:round/>
            <a:headEnd/>
            <a:tailEnd/>
          </a:ln>
          <a:effec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5</a:t>
            </a:r>
          </a:p>
        </p:txBody>
      </p:sp>
      <p:sp>
        <p:nvSpPr>
          <p:cNvPr id="27" name="Oval 41"/>
          <p:cNvSpPr>
            <a:spLocks noChangeArrowheads="1"/>
          </p:cNvSpPr>
          <p:nvPr/>
        </p:nvSpPr>
        <p:spPr bwMode="auto">
          <a:xfrm>
            <a:off x="7726362" y="86917"/>
            <a:ext cx="407987" cy="354012"/>
          </a:xfrm>
          <a:prstGeom prst="ellipse">
            <a:avLst/>
          </a:prstGeom>
          <a:solidFill>
            <a:srgbClr val="009999"/>
          </a:solidFill>
          <a:ln w="12700" algn="ctr">
            <a:solidFill>
              <a:schemeClr val="bg1"/>
            </a:solidFill>
            <a:round/>
            <a:headEnd/>
            <a:tailEnd/>
          </a:ln>
          <a:effec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5</a:t>
            </a:r>
          </a:p>
        </p:txBody>
      </p:sp>
      <p:sp>
        <p:nvSpPr>
          <p:cNvPr id="28" name="Oval 42"/>
          <p:cNvSpPr>
            <a:spLocks noChangeArrowheads="1"/>
          </p:cNvSpPr>
          <p:nvPr/>
        </p:nvSpPr>
        <p:spPr bwMode="auto">
          <a:xfrm>
            <a:off x="6012159" y="215802"/>
            <a:ext cx="409575" cy="354012"/>
          </a:xfrm>
          <a:prstGeom prst="ellipse">
            <a:avLst/>
          </a:prstGeom>
          <a:solidFill>
            <a:srgbClr val="33CC33"/>
          </a:solidFill>
          <a:ln w="12700" algn="ctr">
            <a:solidFill>
              <a:schemeClr val="bg1"/>
            </a:solidFill>
            <a:round/>
            <a:headEnd/>
            <a:tailEnd/>
          </a:ln>
          <a:effec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5</a:t>
            </a:r>
          </a:p>
        </p:txBody>
      </p:sp>
      <p:sp>
        <p:nvSpPr>
          <p:cNvPr id="29" name="Oval 43"/>
          <p:cNvSpPr>
            <a:spLocks noChangeArrowheads="1"/>
          </p:cNvSpPr>
          <p:nvPr/>
        </p:nvSpPr>
        <p:spPr bwMode="auto">
          <a:xfrm>
            <a:off x="5005387" y="1066404"/>
            <a:ext cx="407987" cy="355600"/>
          </a:xfrm>
          <a:prstGeom prst="ellipse">
            <a:avLst/>
          </a:prstGeom>
          <a:solidFill>
            <a:srgbClr val="33CC33"/>
          </a:solidFill>
          <a:ln w="12700" algn="ctr">
            <a:solidFill>
              <a:schemeClr val="bg1"/>
            </a:solidFill>
            <a:round/>
            <a:headEnd/>
            <a:tailEnd/>
          </a:ln>
          <a:effec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5</a:t>
            </a:r>
          </a:p>
        </p:txBody>
      </p:sp>
      <p:sp>
        <p:nvSpPr>
          <p:cNvPr id="30" name="Oval 44"/>
          <p:cNvSpPr>
            <a:spLocks noChangeArrowheads="1"/>
          </p:cNvSpPr>
          <p:nvPr/>
        </p:nvSpPr>
        <p:spPr bwMode="auto">
          <a:xfrm>
            <a:off x="3592512" y="2203054"/>
            <a:ext cx="409575" cy="354013"/>
          </a:xfrm>
          <a:prstGeom prst="ellipse">
            <a:avLst/>
          </a:prstGeom>
          <a:solidFill>
            <a:srgbClr val="FFCC00"/>
          </a:solidFill>
          <a:ln w="12700">
            <a:solidFill>
              <a:schemeClr val="bg1"/>
            </a:solidFill>
            <a:round/>
            <a:headEnd/>
            <a:tailEnd/>
          </a:ln>
          <a:effec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31" name="Oval 45"/>
          <p:cNvSpPr>
            <a:spLocks noChangeArrowheads="1"/>
          </p:cNvSpPr>
          <p:nvPr/>
        </p:nvSpPr>
        <p:spPr bwMode="auto">
          <a:xfrm>
            <a:off x="2357437" y="25004"/>
            <a:ext cx="407987" cy="354013"/>
          </a:xfrm>
          <a:prstGeom prst="ellipse">
            <a:avLst/>
          </a:prstGeom>
          <a:solidFill>
            <a:srgbClr val="009999"/>
          </a:solidFill>
          <a:ln w="12700" algn="ctr">
            <a:solidFill>
              <a:schemeClr val="bg1"/>
            </a:solidFill>
            <a:round/>
            <a:headEnd/>
            <a:tailEnd/>
          </a:ln>
          <a:effec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5</a:t>
            </a:r>
          </a:p>
        </p:txBody>
      </p:sp>
      <p:sp>
        <p:nvSpPr>
          <p:cNvPr id="32" name="Oval 46"/>
          <p:cNvSpPr>
            <a:spLocks noChangeArrowheads="1"/>
          </p:cNvSpPr>
          <p:nvPr/>
        </p:nvSpPr>
        <p:spPr bwMode="auto">
          <a:xfrm>
            <a:off x="4625974" y="150417"/>
            <a:ext cx="409575" cy="354012"/>
          </a:xfrm>
          <a:prstGeom prst="ellipse">
            <a:avLst/>
          </a:prstGeom>
          <a:solidFill>
            <a:srgbClr val="009999"/>
          </a:solidFill>
          <a:ln w="12700" algn="ctr">
            <a:solidFill>
              <a:schemeClr val="bg1"/>
            </a:solidFill>
            <a:round/>
            <a:headEnd/>
            <a:tailEnd/>
          </a:ln>
          <a:effec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5</a:t>
            </a:r>
          </a:p>
        </p:txBody>
      </p:sp>
      <p:sp>
        <p:nvSpPr>
          <p:cNvPr id="33" name="Oval 47"/>
          <p:cNvSpPr>
            <a:spLocks noChangeArrowheads="1"/>
          </p:cNvSpPr>
          <p:nvPr/>
        </p:nvSpPr>
        <p:spPr bwMode="auto">
          <a:xfrm>
            <a:off x="1052512" y="1221979"/>
            <a:ext cx="407987" cy="355600"/>
          </a:xfrm>
          <a:prstGeom prst="ellipse">
            <a:avLst/>
          </a:prstGeom>
          <a:solidFill>
            <a:srgbClr val="009999"/>
          </a:solidFill>
          <a:ln w="12700" algn="ctr">
            <a:solidFill>
              <a:schemeClr val="bg1"/>
            </a:solidFill>
            <a:round/>
            <a:headEnd/>
            <a:tailEnd/>
          </a:ln>
          <a:effec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5</a:t>
            </a:r>
          </a:p>
        </p:txBody>
      </p:sp>
      <p:sp>
        <p:nvSpPr>
          <p:cNvPr id="34" name="Oval 48"/>
          <p:cNvSpPr>
            <a:spLocks noChangeArrowheads="1"/>
          </p:cNvSpPr>
          <p:nvPr/>
        </p:nvSpPr>
        <p:spPr bwMode="auto">
          <a:xfrm>
            <a:off x="73024" y="4138217"/>
            <a:ext cx="409575" cy="355600"/>
          </a:xfrm>
          <a:prstGeom prst="ellipse">
            <a:avLst/>
          </a:prstGeom>
          <a:solidFill>
            <a:srgbClr val="009999"/>
          </a:solidFill>
          <a:ln w="12700" algn="ctr">
            <a:solidFill>
              <a:schemeClr val="bg1"/>
            </a:solidFill>
            <a:round/>
            <a:headEnd/>
            <a:tailEnd/>
          </a:ln>
          <a:effec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5</a:t>
            </a:r>
          </a:p>
        </p:txBody>
      </p:sp>
      <p:sp>
        <p:nvSpPr>
          <p:cNvPr id="35" name="Oval 49"/>
          <p:cNvSpPr>
            <a:spLocks noChangeArrowheads="1"/>
          </p:cNvSpPr>
          <p:nvPr/>
        </p:nvSpPr>
        <p:spPr bwMode="auto">
          <a:xfrm>
            <a:off x="801687" y="2814242"/>
            <a:ext cx="407987" cy="355600"/>
          </a:xfrm>
          <a:prstGeom prst="ellipse">
            <a:avLst/>
          </a:prstGeom>
          <a:solidFill>
            <a:srgbClr val="009999"/>
          </a:solidFill>
          <a:ln w="12700" algn="ctr">
            <a:solidFill>
              <a:schemeClr val="bg1"/>
            </a:solidFill>
            <a:round/>
            <a:headEnd/>
            <a:tailEnd/>
          </a:ln>
          <a:effec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5</a:t>
            </a:r>
          </a:p>
        </p:txBody>
      </p:sp>
      <p:sp>
        <p:nvSpPr>
          <p:cNvPr id="36" name="Oval 51"/>
          <p:cNvSpPr>
            <a:spLocks noChangeArrowheads="1"/>
          </p:cNvSpPr>
          <p:nvPr/>
        </p:nvSpPr>
        <p:spPr bwMode="auto">
          <a:xfrm>
            <a:off x="4506912" y="5078017"/>
            <a:ext cx="407987" cy="354012"/>
          </a:xfrm>
          <a:prstGeom prst="ellipse">
            <a:avLst/>
          </a:prstGeom>
          <a:solidFill>
            <a:srgbClr val="FF6500"/>
          </a:solidFill>
          <a:ln w="12700">
            <a:solidFill>
              <a:schemeClr val="bg1"/>
            </a:solidFill>
            <a:round/>
            <a:headEnd/>
            <a:tailEnd/>
          </a:ln>
          <a:effec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38" name="Oval 53"/>
          <p:cNvSpPr>
            <a:spLocks noChangeArrowheads="1"/>
          </p:cNvSpPr>
          <p:nvPr/>
        </p:nvSpPr>
        <p:spPr bwMode="auto">
          <a:xfrm>
            <a:off x="2662237" y="2638029"/>
            <a:ext cx="409575" cy="355600"/>
          </a:xfrm>
          <a:prstGeom prst="ellipse">
            <a:avLst/>
          </a:prstGeom>
          <a:solidFill>
            <a:srgbClr val="33CC33"/>
          </a:solidFill>
          <a:ln w="12700" algn="ctr">
            <a:solidFill>
              <a:schemeClr val="bg1"/>
            </a:solidFill>
            <a:round/>
            <a:headEnd/>
            <a:tailEnd/>
          </a:ln>
          <a:effec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5</a:t>
            </a:r>
          </a:p>
        </p:txBody>
      </p:sp>
      <p:sp>
        <p:nvSpPr>
          <p:cNvPr id="39" name="Oval 54"/>
          <p:cNvSpPr>
            <a:spLocks noChangeArrowheads="1"/>
          </p:cNvSpPr>
          <p:nvPr/>
        </p:nvSpPr>
        <p:spPr bwMode="auto">
          <a:xfrm>
            <a:off x="4643437" y="3207942"/>
            <a:ext cx="407987" cy="354012"/>
          </a:xfrm>
          <a:prstGeom prst="ellipse">
            <a:avLst/>
          </a:prstGeom>
          <a:solidFill>
            <a:srgbClr val="FFCC00"/>
          </a:solidFill>
          <a:ln w="12700">
            <a:solidFill>
              <a:schemeClr val="bg1"/>
            </a:solidFill>
            <a:round/>
            <a:headEnd/>
            <a:tailEnd/>
          </a:ln>
          <a:effec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40" name="Oval 55"/>
          <p:cNvSpPr>
            <a:spLocks noChangeArrowheads="1"/>
          </p:cNvSpPr>
          <p:nvPr/>
        </p:nvSpPr>
        <p:spPr bwMode="auto">
          <a:xfrm>
            <a:off x="5081587" y="2057004"/>
            <a:ext cx="409575" cy="354013"/>
          </a:xfrm>
          <a:prstGeom prst="ellipse">
            <a:avLst/>
          </a:prstGeom>
          <a:solidFill>
            <a:srgbClr val="FF6500"/>
          </a:solidFill>
          <a:ln w="12700">
            <a:solidFill>
              <a:schemeClr val="bg1"/>
            </a:solidFill>
            <a:round/>
            <a:headEnd/>
            <a:tailEnd/>
          </a:ln>
          <a:effectLst/>
        </p:spPr>
        <p:txBody>
          <a:bodyPr wrap="none" anchor="ctr"/>
          <a:lstStyle/>
          <a:p>
            <a:pPr algn="ctr">
              <a:defRPr/>
            </a:pPr>
            <a:r>
              <a:rPr lang="en-US" altLang="ja-JP" dirty="0">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41" name="Oval 56"/>
          <p:cNvSpPr>
            <a:spLocks noChangeArrowheads="1"/>
          </p:cNvSpPr>
          <p:nvPr/>
        </p:nvSpPr>
        <p:spPr bwMode="auto">
          <a:xfrm>
            <a:off x="4554537" y="4244579"/>
            <a:ext cx="407987" cy="355600"/>
          </a:xfrm>
          <a:prstGeom prst="ellipse">
            <a:avLst/>
          </a:prstGeom>
          <a:solidFill>
            <a:srgbClr val="FF6500"/>
          </a:solidFill>
          <a:ln w="12700">
            <a:solidFill>
              <a:schemeClr val="bg1"/>
            </a:solidFill>
            <a:round/>
            <a:headEnd/>
            <a:tailEnd/>
          </a:ln>
          <a:effec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42" name="Oval 57"/>
          <p:cNvSpPr>
            <a:spLocks noChangeArrowheads="1"/>
          </p:cNvSpPr>
          <p:nvPr/>
        </p:nvSpPr>
        <p:spPr bwMode="auto">
          <a:xfrm>
            <a:off x="5543549" y="4443237"/>
            <a:ext cx="407988" cy="355600"/>
          </a:xfrm>
          <a:prstGeom prst="ellipse">
            <a:avLst/>
          </a:prstGeom>
          <a:solidFill>
            <a:srgbClr val="FF6600"/>
          </a:solidFill>
          <a:ln w="12700">
            <a:solidFill>
              <a:schemeClr val="bg1"/>
            </a:solidFill>
            <a:round/>
            <a:headEnd/>
            <a:tailEnd/>
          </a:ln>
          <a:effectLst/>
        </p:spPr>
        <p:txBody>
          <a:bodyPr wrap="none" anchor="ctr"/>
          <a:lstStyle/>
          <a:p>
            <a:pPr algn="ctr">
              <a:defRPr/>
            </a:pPr>
            <a:r>
              <a:rPr lang="en-US" altLang="ja-JP" dirty="0">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43" name="Oval 58"/>
          <p:cNvSpPr>
            <a:spLocks noChangeArrowheads="1"/>
          </p:cNvSpPr>
          <p:nvPr/>
        </p:nvSpPr>
        <p:spPr bwMode="auto">
          <a:xfrm>
            <a:off x="6804024" y="3420667"/>
            <a:ext cx="407988" cy="355600"/>
          </a:xfrm>
          <a:prstGeom prst="ellipse">
            <a:avLst/>
          </a:prstGeom>
          <a:solidFill>
            <a:srgbClr val="FF6600"/>
          </a:solidFill>
          <a:ln w="12700" algn="ctr">
            <a:solidFill>
              <a:schemeClr val="bg1"/>
            </a:solidFill>
            <a:round/>
            <a:headEnd/>
            <a:tailEnd/>
          </a:ln>
          <a:effec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44" name="Oval 59"/>
          <p:cNvSpPr>
            <a:spLocks noChangeArrowheads="1"/>
          </p:cNvSpPr>
          <p:nvPr/>
        </p:nvSpPr>
        <p:spPr bwMode="auto">
          <a:xfrm>
            <a:off x="7024687" y="5376467"/>
            <a:ext cx="409575" cy="354012"/>
          </a:xfrm>
          <a:prstGeom prst="ellipse">
            <a:avLst/>
          </a:prstGeom>
          <a:solidFill>
            <a:srgbClr val="FFC000"/>
          </a:solidFill>
          <a:ln w="12700">
            <a:solidFill>
              <a:schemeClr val="bg1"/>
            </a:solidFill>
            <a:round/>
            <a:headEnd/>
            <a:tailEnd/>
          </a:ln>
          <a:effec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46" name="Oval 79"/>
          <p:cNvSpPr>
            <a:spLocks noChangeArrowheads="1"/>
          </p:cNvSpPr>
          <p:nvPr/>
        </p:nvSpPr>
        <p:spPr bwMode="auto">
          <a:xfrm>
            <a:off x="5422899" y="2376092"/>
            <a:ext cx="409575" cy="355600"/>
          </a:xfrm>
          <a:prstGeom prst="ellipse">
            <a:avLst/>
          </a:prstGeom>
          <a:solidFill>
            <a:srgbClr val="FF6600"/>
          </a:solidFill>
          <a:ln w="12700" algn="ctr">
            <a:solidFill>
              <a:schemeClr val="bg1"/>
            </a:solidFill>
            <a:round/>
            <a:headEnd/>
            <a:tailEnd/>
          </a:ln>
          <a:effec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23598" name="Rectangle 81"/>
          <p:cNvSpPr>
            <a:spLocks noChangeArrowheads="1"/>
          </p:cNvSpPr>
          <p:nvPr/>
        </p:nvSpPr>
        <p:spPr bwMode="auto">
          <a:xfrm>
            <a:off x="-1" y="6255942"/>
            <a:ext cx="9144000" cy="612775"/>
          </a:xfrm>
          <a:prstGeom prst="rect">
            <a:avLst/>
          </a:prstGeom>
          <a:solidFill>
            <a:srgbClr val="0066FF"/>
          </a:solidFill>
          <a:ln w="9525">
            <a:noFill/>
            <a:miter lim="800000"/>
            <a:headEnd/>
            <a:tailEnd/>
          </a:ln>
        </p:spPr>
        <p:txBody>
          <a:bodyPr wrap="none" anchor="ctr"/>
          <a:lstStyle/>
          <a:p>
            <a:endParaRPr lang="ja-JP" altLang="en-US"/>
          </a:p>
        </p:txBody>
      </p:sp>
      <p:grpSp>
        <p:nvGrpSpPr>
          <p:cNvPr id="23599" name="Group 82"/>
          <p:cNvGrpSpPr>
            <a:grpSpLocks/>
          </p:cNvGrpSpPr>
          <p:nvPr/>
        </p:nvGrpSpPr>
        <p:grpSpPr bwMode="auto">
          <a:xfrm>
            <a:off x="903287" y="6211492"/>
            <a:ext cx="7021512" cy="701675"/>
            <a:chOff x="1091" y="3810"/>
            <a:chExt cx="4423" cy="442"/>
          </a:xfrm>
        </p:grpSpPr>
        <p:sp>
          <p:nvSpPr>
            <p:cNvPr id="23602" name="AutoShape 83"/>
            <p:cNvSpPr>
              <a:spLocks noChangeArrowheads="1"/>
            </p:cNvSpPr>
            <p:nvPr/>
          </p:nvSpPr>
          <p:spPr bwMode="auto">
            <a:xfrm rot="2700000">
              <a:off x="1091" y="3858"/>
              <a:ext cx="186" cy="185"/>
            </a:xfrm>
            <a:prstGeom prst="plus">
              <a:avLst>
                <a:gd name="adj" fmla="val 30630"/>
              </a:avLst>
            </a:prstGeom>
            <a:solidFill>
              <a:srgbClr val="FF0000"/>
            </a:solidFill>
            <a:ln w="9525">
              <a:solidFill>
                <a:schemeClr val="bg1"/>
              </a:solidFill>
              <a:miter lim="800000"/>
              <a:headEnd/>
              <a:tailEnd/>
            </a:ln>
          </p:spPr>
          <p:txBody>
            <a:bodyPr wrap="none" anchor="ctr"/>
            <a:lstStyle/>
            <a:p>
              <a:endParaRPr lang="ja-JP" altLang="en-US"/>
            </a:p>
          </p:txBody>
        </p:sp>
        <p:sp>
          <p:nvSpPr>
            <p:cNvPr id="50" name="Text Box 84"/>
            <p:cNvSpPr txBox="1">
              <a:spLocks noChangeArrowheads="1"/>
            </p:cNvSpPr>
            <p:nvPr/>
          </p:nvSpPr>
          <p:spPr bwMode="auto">
            <a:xfrm>
              <a:off x="1244" y="3810"/>
              <a:ext cx="4270" cy="442"/>
            </a:xfrm>
            <a:prstGeom prst="rect">
              <a:avLst/>
            </a:prstGeom>
            <a:noFill/>
            <a:ln>
              <a:noFill/>
            </a:ln>
            <a:effectLst/>
          </p:spPr>
          <p:txBody>
            <a:bodyPr wrap="none" anchor="ctr">
              <a:spAutoFit/>
            </a:bodyPr>
            <a:lstStyle>
              <a:lvl1pPr>
                <a:tabLst>
                  <a:tab pos="2517775" algn="l"/>
                  <a:tab pos="4121150" algn="l"/>
                </a:tabLst>
                <a:defRPr kumimoji="1">
                  <a:solidFill>
                    <a:schemeClr val="tx1"/>
                  </a:solidFill>
                  <a:latin typeface="Arial" charset="0"/>
                  <a:ea typeface="ＭＳ Ｐゴシック" pitchFamily="50" charset="-128"/>
                </a:defRPr>
              </a:lvl1pPr>
              <a:lvl2pPr>
                <a:tabLst>
                  <a:tab pos="2517775" algn="l"/>
                  <a:tab pos="4121150" algn="l"/>
                </a:tabLst>
                <a:defRPr kumimoji="1">
                  <a:solidFill>
                    <a:schemeClr val="tx1"/>
                  </a:solidFill>
                  <a:latin typeface="Arial" charset="0"/>
                  <a:ea typeface="ＭＳ Ｐゴシック" pitchFamily="50" charset="-128"/>
                </a:defRPr>
              </a:lvl2pPr>
              <a:lvl3pPr>
                <a:tabLst>
                  <a:tab pos="2517775" algn="l"/>
                  <a:tab pos="4121150" algn="l"/>
                </a:tabLst>
                <a:defRPr kumimoji="1">
                  <a:solidFill>
                    <a:schemeClr val="tx1"/>
                  </a:solidFill>
                  <a:latin typeface="Arial" charset="0"/>
                  <a:ea typeface="ＭＳ Ｐゴシック" pitchFamily="50" charset="-128"/>
                </a:defRPr>
              </a:lvl3pPr>
              <a:lvl4pPr>
                <a:tabLst>
                  <a:tab pos="2517775" algn="l"/>
                  <a:tab pos="4121150" algn="l"/>
                </a:tabLst>
                <a:defRPr kumimoji="1">
                  <a:solidFill>
                    <a:schemeClr val="tx1"/>
                  </a:solidFill>
                  <a:latin typeface="Arial" charset="0"/>
                  <a:ea typeface="ＭＳ Ｐゴシック" pitchFamily="50" charset="-128"/>
                </a:defRPr>
              </a:lvl4pPr>
              <a:lvl5pPr>
                <a:tabLst>
                  <a:tab pos="2517775" algn="l"/>
                  <a:tab pos="4121150" algn="l"/>
                </a:tabLst>
                <a:defRPr kumimoji="1">
                  <a:solidFill>
                    <a:schemeClr val="tx1"/>
                  </a:solidFill>
                  <a:latin typeface="Arial" charset="0"/>
                  <a:ea typeface="ＭＳ Ｐゴシック" pitchFamily="50" charset="-128"/>
                </a:defRPr>
              </a:lvl5pPr>
              <a:lvl6pPr fontAlgn="base">
                <a:spcBef>
                  <a:spcPct val="0"/>
                </a:spcBef>
                <a:spcAft>
                  <a:spcPct val="0"/>
                </a:spcAft>
                <a:tabLst>
                  <a:tab pos="2517775" algn="l"/>
                  <a:tab pos="4121150" algn="l"/>
                </a:tabLst>
                <a:defRPr kumimoji="1">
                  <a:solidFill>
                    <a:schemeClr val="tx1"/>
                  </a:solidFill>
                  <a:latin typeface="Arial" charset="0"/>
                  <a:ea typeface="ＭＳ Ｐゴシック" pitchFamily="50" charset="-128"/>
                </a:defRPr>
              </a:lvl6pPr>
              <a:lvl7pPr fontAlgn="base">
                <a:spcBef>
                  <a:spcPct val="0"/>
                </a:spcBef>
                <a:spcAft>
                  <a:spcPct val="0"/>
                </a:spcAft>
                <a:tabLst>
                  <a:tab pos="2517775" algn="l"/>
                  <a:tab pos="4121150" algn="l"/>
                </a:tabLst>
                <a:defRPr kumimoji="1">
                  <a:solidFill>
                    <a:schemeClr val="tx1"/>
                  </a:solidFill>
                  <a:latin typeface="Arial" charset="0"/>
                  <a:ea typeface="ＭＳ Ｐゴシック" pitchFamily="50" charset="-128"/>
                </a:defRPr>
              </a:lvl7pPr>
              <a:lvl8pPr fontAlgn="base">
                <a:spcBef>
                  <a:spcPct val="0"/>
                </a:spcBef>
                <a:spcAft>
                  <a:spcPct val="0"/>
                </a:spcAft>
                <a:tabLst>
                  <a:tab pos="2517775" algn="l"/>
                  <a:tab pos="4121150" algn="l"/>
                </a:tabLst>
                <a:defRPr kumimoji="1">
                  <a:solidFill>
                    <a:schemeClr val="tx1"/>
                  </a:solidFill>
                  <a:latin typeface="Arial" charset="0"/>
                  <a:ea typeface="ＭＳ Ｐゴシック" pitchFamily="50" charset="-128"/>
                </a:defRPr>
              </a:lvl8pPr>
              <a:lvl9pPr fontAlgn="base">
                <a:spcBef>
                  <a:spcPct val="0"/>
                </a:spcBef>
                <a:spcAft>
                  <a:spcPct val="0"/>
                </a:spcAft>
                <a:tabLst>
                  <a:tab pos="2517775" algn="l"/>
                  <a:tab pos="4121150" algn="l"/>
                </a:tabLst>
                <a:defRPr kumimoji="1">
                  <a:solidFill>
                    <a:schemeClr val="tx1"/>
                  </a:solidFill>
                  <a:latin typeface="Arial" charset="0"/>
                  <a:ea typeface="ＭＳ Ｐゴシック" pitchFamily="50" charset="-128"/>
                </a:defRPr>
              </a:lvl9pPr>
            </a:lstStyle>
            <a:p>
              <a:pPr>
                <a:defRPr/>
              </a:pPr>
              <a:r>
                <a:rPr lang="ja-JP" altLang="en-US" sz="2000" dirty="0">
                  <a:solidFill>
                    <a:schemeClr val="bg1"/>
                  </a:solidFill>
                  <a:effectLst>
                    <a:outerShdw blurRad="38100" dist="38100" dir="2700000" algn="tl">
                      <a:srgbClr val="C0C0C0"/>
                    </a:outerShdw>
                  </a:effectLst>
                  <a:latin typeface="Tahoma" pitchFamily="34" charset="0"/>
                  <a:ea typeface="HGPｺﾞｼｯｸM" pitchFamily="50" charset="-128"/>
                </a:rPr>
                <a:t>震源　　　　震度</a:t>
              </a:r>
              <a:r>
                <a:rPr lang="en-US" altLang="ja-JP" sz="2000" dirty="0">
                  <a:solidFill>
                    <a:schemeClr val="bg1"/>
                  </a:solidFill>
                  <a:effectLst>
                    <a:outerShdw blurRad="38100" dist="38100" dir="2700000" algn="tl">
                      <a:srgbClr val="C0C0C0"/>
                    </a:outerShdw>
                  </a:effectLst>
                  <a:latin typeface="Tahoma" pitchFamily="34" charset="0"/>
                  <a:ea typeface="HGPｺﾞｼｯｸM" pitchFamily="50" charset="-128"/>
                </a:rPr>
                <a:t>7	</a:t>
              </a:r>
              <a:r>
                <a:rPr lang="ja-JP" altLang="en-US" sz="2000" dirty="0">
                  <a:solidFill>
                    <a:schemeClr val="bg1"/>
                  </a:solidFill>
                  <a:effectLst>
                    <a:outerShdw blurRad="38100" dist="38100" dir="2700000" algn="tl">
                      <a:srgbClr val="C0C0C0"/>
                    </a:outerShdw>
                  </a:effectLst>
                  <a:latin typeface="Tahoma" pitchFamily="34" charset="0"/>
                  <a:ea typeface="HGPｺﾞｼｯｸM" pitchFamily="50" charset="-128"/>
                </a:rPr>
                <a:t>震度</a:t>
              </a:r>
              <a:r>
                <a:rPr lang="en-US" altLang="ja-JP" sz="2000" dirty="0">
                  <a:solidFill>
                    <a:schemeClr val="bg1"/>
                  </a:solidFill>
                  <a:effectLst>
                    <a:outerShdw blurRad="38100" dist="38100" dir="2700000" algn="tl">
                      <a:srgbClr val="C0C0C0"/>
                    </a:outerShdw>
                  </a:effectLst>
                  <a:latin typeface="Tahoma" pitchFamily="34" charset="0"/>
                  <a:ea typeface="HGPｺﾞｼｯｸM" pitchFamily="50" charset="-128"/>
                </a:rPr>
                <a:t>6</a:t>
              </a:r>
              <a:r>
                <a:rPr lang="ja-JP" altLang="en-US" sz="2000" dirty="0">
                  <a:solidFill>
                    <a:schemeClr val="bg1"/>
                  </a:solidFill>
                  <a:effectLst>
                    <a:outerShdw blurRad="38100" dist="38100" dir="2700000" algn="tl">
                      <a:srgbClr val="C0C0C0"/>
                    </a:outerShdw>
                  </a:effectLst>
                  <a:latin typeface="Tahoma" pitchFamily="34" charset="0"/>
                  <a:ea typeface="HGPｺﾞｼｯｸM" pitchFamily="50" charset="-128"/>
                </a:rPr>
                <a:t>強	震度</a:t>
              </a:r>
              <a:r>
                <a:rPr lang="en-US" altLang="ja-JP" sz="2000" dirty="0">
                  <a:solidFill>
                    <a:schemeClr val="bg1"/>
                  </a:solidFill>
                  <a:effectLst>
                    <a:outerShdw blurRad="38100" dist="38100" dir="2700000" algn="tl">
                      <a:srgbClr val="C0C0C0"/>
                    </a:outerShdw>
                  </a:effectLst>
                  <a:latin typeface="Tahoma" pitchFamily="34" charset="0"/>
                  <a:ea typeface="HGPｺﾞｼｯｸM" pitchFamily="50" charset="-128"/>
                </a:rPr>
                <a:t>6</a:t>
              </a:r>
              <a:r>
                <a:rPr lang="ja-JP" altLang="en-US" sz="2000" dirty="0">
                  <a:solidFill>
                    <a:schemeClr val="bg1"/>
                  </a:solidFill>
                  <a:effectLst>
                    <a:outerShdw blurRad="38100" dist="38100" dir="2700000" algn="tl">
                      <a:srgbClr val="C0C0C0"/>
                    </a:outerShdw>
                  </a:effectLst>
                  <a:latin typeface="Tahoma" pitchFamily="34" charset="0"/>
                  <a:ea typeface="HGPｺﾞｼｯｸM" pitchFamily="50" charset="-128"/>
                </a:rPr>
                <a:t>弱　　　　震度</a:t>
              </a:r>
              <a:r>
                <a:rPr lang="en-US" altLang="ja-JP" sz="2000" dirty="0">
                  <a:solidFill>
                    <a:schemeClr val="bg1"/>
                  </a:solidFill>
                  <a:effectLst>
                    <a:outerShdw blurRad="38100" dist="38100" dir="2700000" algn="tl">
                      <a:srgbClr val="C0C0C0"/>
                    </a:outerShdw>
                  </a:effectLst>
                  <a:latin typeface="Tahoma" pitchFamily="34" charset="0"/>
                  <a:ea typeface="HGPｺﾞｼｯｸM" pitchFamily="50" charset="-128"/>
                </a:rPr>
                <a:t>5</a:t>
              </a:r>
              <a:r>
                <a:rPr lang="ja-JP" altLang="en-US" sz="2000" dirty="0">
                  <a:solidFill>
                    <a:schemeClr val="bg1"/>
                  </a:solidFill>
                  <a:effectLst>
                    <a:outerShdw blurRad="38100" dist="38100" dir="2700000" algn="tl">
                      <a:srgbClr val="C0C0C0"/>
                    </a:outerShdw>
                  </a:effectLst>
                  <a:latin typeface="Tahoma" pitchFamily="34" charset="0"/>
                  <a:ea typeface="HGPｺﾞｼｯｸM" pitchFamily="50" charset="-128"/>
                </a:rPr>
                <a:t>強</a:t>
              </a:r>
            </a:p>
            <a:p>
              <a:pPr>
                <a:defRPr/>
              </a:pPr>
              <a:r>
                <a:rPr lang="ja-JP" altLang="en-US" sz="2000" dirty="0">
                  <a:solidFill>
                    <a:schemeClr val="bg1"/>
                  </a:solidFill>
                  <a:effectLst>
                    <a:outerShdw blurRad="38100" dist="38100" dir="2700000" algn="tl">
                      <a:srgbClr val="C0C0C0"/>
                    </a:outerShdw>
                  </a:effectLst>
                  <a:latin typeface="Tahoma" pitchFamily="34" charset="0"/>
                  <a:ea typeface="HGPｺﾞｼｯｸM" pitchFamily="50" charset="-128"/>
                </a:rPr>
                <a:t>　　　　　　　震度</a:t>
              </a:r>
              <a:r>
                <a:rPr lang="en-US" altLang="ja-JP" sz="2000" dirty="0">
                  <a:solidFill>
                    <a:schemeClr val="bg1"/>
                  </a:solidFill>
                  <a:effectLst>
                    <a:outerShdw blurRad="38100" dist="38100" dir="2700000" algn="tl">
                      <a:srgbClr val="C0C0C0"/>
                    </a:outerShdw>
                  </a:effectLst>
                  <a:latin typeface="Tahoma" pitchFamily="34" charset="0"/>
                  <a:ea typeface="HGPｺﾞｼｯｸM" pitchFamily="50" charset="-128"/>
                </a:rPr>
                <a:t>5</a:t>
              </a:r>
              <a:r>
                <a:rPr lang="ja-JP" altLang="en-US" sz="2000" dirty="0">
                  <a:solidFill>
                    <a:schemeClr val="bg1"/>
                  </a:solidFill>
                  <a:effectLst>
                    <a:outerShdw blurRad="38100" dist="38100" dir="2700000" algn="tl">
                      <a:srgbClr val="C0C0C0"/>
                    </a:outerShdw>
                  </a:effectLst>
                  <a:latin typeface="Tahoma" pitchFamily="34" charset="0"/>
                  <a:ea typeface="HGPｺﾞｼｯｸM" pitchFamily="50" charset="-128"/>
                </a:rPr>
                <a:t>弱	震度</a:t>
              </a:r>
              <a:r>
                <a:rPr lang="en-US" altLang="ja-JP" sz="2000" dirty="0">
                  <a:solidFill>
                    <a:schemeClr val="bg1"/>
                  </a:solidFill>
                  <a:effectLst>
                    <a:outerShdw blurRad="38100" dist="38100" dir="2700000" algn="tl">
                      <a:srgbClr val="C0C0C0"/>
                    </a:outerShdw>
                  </a:effectLst>
                  <a:latin typeface="Tahoma" pitchFamily="34" charset="0"/>
                  <a:ea typeface="HGPｺﾞｼｯｸM" pitchFamily="50" charset="-128"/>
                </a:rPr>
                <a:t>4	</a:t>
              </a:r>
              <a:r>
                <a:rPr lang="ja-JP" altLang="en-US" sz="2000" dirty="0">
                  <a:solidFill>
                    <a:schemeClr val="bg1"/>
                  </a:solidFill>
                  <a:effectLst>
                    <a:outerShdw blurRad="38100" dist="38100" dir="2700000" algn="tl">
                      <a:srgbClr val="C0C0C0"/>
                    </a:outerShdw>
                  </a:effectLst>
                  <a:latin typeface="Tahoma" pitchFamily="34" charset="0"/>
                  <a:ea typeface="HGPｺﾞｼｯｸM" pitchFamily="50" charset="-128"/>
                </a:rPr>
                <a:t>震度</a:t>
              </a:r>
              <a:r>
                <a:rPr lang="en-US" altLang="ja-JP" sz="2000" dirty="0">
                  <a:solidFill>
                    <a:schemeClr val="bg1"/>
                  </a:solidFill>
                  <a:effectLst>
                    <a:outerShdw blurRad="38100" dist="38100" dir="2700000" algn="tl">
                      <a:srgbClr val="C0C0C0"/>
                    </a:outerShdw>
                  </a:effectLst>
                  <a:latin typeface="Tahoma" pitchFamily="34" charset="0"/>
                  <a:ea typeface="HGPｺﾞｼｯｸM" pitchFamily="50" charset="-128"/>
                </a:rPr>
                <a:t>3</a:t>
              </a:r>
              <a:r>
                <a:rPr lang="ja-JP" altLang="en-US" sz="2000" dirty="0">
                  <a:solidFill>
                    <a:schemeClr val="bg1"/>
                  </a:solidFill>
                  <a:effectLst>
                    <a:outerShdw blurRad="38100" dist="38100" dir="2700000" algn="tl">
                      <a:srgbClr val="C0C0C0"/>
                    </a:outerShdw>
                  </a:effectLst>
                  <a:latin typeface="Tahoma" pitchFamily="34" charset="0"/>
                  <a:ea typeface="HGPｺﾞｼｯｸM" pitchFamily="50" charset="-128"/>
                </a:rPr>
                <a:t>以下</a:t>
              </a:r>
            </a:p>
          </p:txBody>
        </p:sp>
        <p:sp>
          <p:nvSpPr>
            <p:cNvPr id="23604" name="Oval 85"/>
            <p:cNvSpPr>
              <a:spLocks noChangeArrowheads="1"/>
            </p:cNvSpPr>
            <p:nvPr/>
          </p:nvSpPr>
          <p:spPr bwMode="auto">
            <a:xfrm>
              <a:off x="1867" y="3892"/>
              <a:ext cx="133" cy="113"/>
            </a:xfrm>
            <a:prstGeom prst="ellipse">
              <a:avLst/>
            </a:prstGeom>
            <a:solidFill>
              <a:srgbClr val="FF0000"/>
            </a:solidFill>
            <a:ln w="12700">
              <a:solidFill>
                <a:schemeClr val="bg1"/>
              </a:solidFill>
              <a:round/>
              <a:headEnd/>
              <a:tailEnd/>
            </a:ln>
          </p:spPr>
          <p:txBody>
            <a:bodyPr wrap="none" anchor="ctr"/>
            <a:lstStyle/>
            <a:p>
              <a:endParaRPr lang="ja-JP" altLang="en-US"/>
            </a:p>
          </p:txBody>
        </p:sp>
        <p:sp>
          <p:nvSpPr>
            <p:cNvPr id="23605" name="Oval 86"/>
            <p:cNvSpPr>
              <a:spLocks noChangeArrowheads="1"/>
            </p:cNvSpPr>
            <p:nvPr/>
          </p:nvSpPr>
          <p:spPr bwMode="auto">
            <a:xfrm>
              <a:off x="2724" y="3892"/>
              <a:ext cx="134" cy="113"/>
            </a:xfrm>
            <a:prstGeom prst="ellipse">
              <a:avLst/>
            </a:prstGeom>
            <a:solidFill>
              <a:srgbClr val="FF6600"/>
            </a:solidFill>
            <a:ln w="12700">
              <a:solidFill>
                <a:schemeClr val="bg1"/>
              </a:solidFill>
              <a:round/>
              <a:headEnd/>
              <a:tailEnd/>
            </a:ln>
          </p:spPr>
          <p:txBody>
            <a:bodyPr wrap="none" anchor="ctr"/>
            <a:lstStyle/>
            <a:p>
              <a:endParaRPr lang="ja-JP" altLang="en-US"/>
            </a:p>
          </p:txBody>
        </p:sp>
        <p:sp>
          <p:nvSpPr>
            <p:cNvPr id="23606" name="Oval 87"/>
            <p:cNvSpPr>
              <a:spLocks noChangeArrowheads="1"/>
            </p:cNvSpPr>
            <p:nvPr/>
          </p:nvSpPr>
          <p:spPr bwMode="auto">
            <a:xfrm>
              <a:off x="3723" y="3892"/>
              <a:ext cx="133" cy="113"/>
            </a:xfrm>
            <a:prstGeom prst="ellipse">
              <a:avLst/>
            </a:prstGeom>
            <a:solidFill>
              <a:srgbClr val="FFCC00"/>
            </a:solidFill>
            <a:ln w="12700">
              <a:solidFill>
                <a:schemeClr val="bg1"/>
              </a:solidFill>
              <a:round/>
              <a:headEnd/>
              <a:tailEnd/>
            </a:ln>
          </p:spPr>
          <p:txBody>
            <a:bodyPr wrap="none" anchor="ctr"/>
            <a:lstStyle/>
            <a:p>
              <a:endParaRPr lang="ja-JP" altLang="en-US"/>
            </a:p>
          </p:txBody>
        </p:sp>
        <p:sp>
          <p:nvSpPr>
            <p:cNvPr id="23607" name="Oval 88"/>
            <p:cNvSpPr>
              <a:spLocks noChangeArrowheads="1"/>
            </p:cNvSpPr>
            <p:nvPr/>
          </p:nvSpPr>
          <p:spPr bwMode="auto">
            <a:xfrm>
              <a:off x="4717" y="3892"/>
              <a:ext cx="134" cy="113"/>
            </a:xfrm>
            <a:prstGeom prst="ellipse">
              <a:avLst/>
            </a:prstGeom>
            <a:solidFill>
              <a:srgbClr val="33CC33"/>
            </a:solidFill>
            <a:ln w="12700">
              <a:solidFill>
                <a:schemeClr val="bg1"/>
              </a:solidFill>
              <a:round/>
              <a:headEnd/>
              <a:tailEnd/>
            </a:ln>
          </p:spPr>
          <p:txBody>
            <a:bodyPr wrap="none" anchor="ctr"/>
            <a:lstStyle/>
            <a:p>
              <a:endParaRPr lang="ja-JP" altLang="en-US"/>
            </a:p>
          </p:txBody>
        </p:sp>
        <p:sp>
          <p:nvSpPr>
            <p:cNvPr id="23608" name="Oval 89"/>
            <p:cNvSpPr>
              <a:spLocks noChangeArrowheads="1"/>
            </p:cNvSpPr>
            <p:nvPr/>
          </p:nvSpPr>
          <p:spPr bwMode="auto">
            <a:xfrm>
              <a:off x="1867" y="4078"/>
              <a:ext cx="133" cy="113"/>
            </a:xfrm>
            <a:prstGeom prst="ellipse">
              <a:avLst/>
            </a:prstGeom>
            <a:solidFill>
              <a:srgbClr val="009999"/>
            </a:solidFill>
            <a:ln w="12700">
              <a:solidFill>
                <a:schemeClr val="bg1"/>
              </a:solidFill>
              <a:round/>
              <a:headEnd/>
              <a:tailEnd/>
            </a:ln>
          </p:spPr>
          <p:txBody>
            <a:bodyPr wrap="none" anchor="ctr"/>
            <a:lstStyle/>
            <a:p>
              <a:endParaRPr lang="ja-JP" altLang="en-US"/>
            </a:p>
          </p:txBody>
        </p:sp>
        <p:sp>
          <p:nvSpPr>
            <p:cNvPr id="23609" name="Oval 90"/>
            <p:cNvSpPr>
              <a:spLocks noChangeArrowheads="1"/>
            </p:cNvSpPr>
            <p:nvPr/>
          </p:nvSpPr>
          <p:spPr bwMode="auto">
            <a:xfrm>
              <a:off x="2724" y="4078"/>
              <a:ext cx="134" cy="113"/>
            </a:xfrm>
            <a:prstGeom prst="ellipse">
              <a:avLst/>
            </a:prstGeom>
            <a:solidFill>
              <a:srgbClr val="6699FF"/>
            </a:solidFill>
            <a:ln w="12700">
              <a:solidFill>
                <a:schemeClr val="bg1"/>
              </a:solidFill>
              <a:round/>
              <a:headEnd/>
              <a:tailEnd/>
            </a:ln>
          </p:spPr>
          <p:txBody>
            <a:bodyPr wrap="none" anchor="ctr"/>
            <a:lstStyle/>
            <a:p>
              <a:endParaRPr lang="ja-JP" altLang="en-US"/>
            </a:p>
          </p:txBody>
        </p:sp>
        <p:sp>
          <p:nvSpPr>
            <p:cNvPr id="23610" name="Oval 91"/>
            <p:cNvSpPr>
              <a:spLocks noChangeArrowheads="1"/>
            </p:cNvSpPr>
            <p:nvPr/>
          </p:nvSpPr>
          <p:spPr bwMode="auto">
            <a:xfrm>
              <a:off x="3723" y="4078"/>
              <a:ext cx="133" cy="113"/>
            </a:xfrm>
            <a:prstGeom prst="ellipse">
              <a:avLst/>
            </a:prstGeom>
            <a:solidFill>
              <a:srgbClr val="99CCFF"/>
            </a:solidFill>
            <a:ln w="12700">
              <a:solidFill>
                <a:schemeClr val="bg1"/>
              </a:solidFill>
              <a:round/>
              <a:headEnd/>
              <a:tailEnd/>
            </a:ln>
          </p:spPr>
          <p:txBody>
            <a:bodyPr wrap="none" anchor="ctr"/>
            <a:lstStyle/>
            <a:p>
              <a:endParaRPr lang="ja-JP" altLang="en-US"/>
            </a:p>
          </p:txBody>
        </p:sp>
      </p:grpSp>
      <p:sp>
        <p:nvSpPr>
          <p:cNvPr id="58" name="Oval 24"/>
          <p:cNvSpPr>
            <a:spLocks noChangeArrowheads="1"/>
          </p:cNvSpPr>
          <p:nvPr/>
        </p:nvSpPr>
        <p:spPr bwMode="auto">
          <a:xfrm>
            <a:off x="5940151" y="3748634"/>
            <a:ext cx="409575" cy="355600"/>
          </a:xfrm>
          <a:prstGeom prst="ellipse">
            <a:avLst/>
          </a:prstGeom>
          <a:solidFill>
            <a:srgbClr val="FF0000"/>
          </a:solidFill>
          <a:ln w="12700">
            <a:solidFill>
              <a:schemeClr val="bg1"/>
            </a:solidFill>
            <a:round/>
            <a:headEnd/>
            <a:tailEnd/>
          </a:ln>
          <a:effectLst/>
        </p:spPr>
        <p:txBody>
          <a:bodyPr wrap="none" anchor="ctr"/>
          <a:lstStyle/>
          <a:p>
            <a:pPr algn="ctr">
              <a:defRPr/>
            </a:pPr>
            <a:r>
              <a:rPr lang="en-US" altLang="ja-JP" b="1" dirty="0">
                <a:solidFill>
                  <a:schemeClr val="bg1"/>
                </a:solidFill>
                <a:effectLst>
                  <a:outerShdw blurRad="38100" dist="38100" dir="2700000" algn="tl">
                    <a:srgbClr val="000000"/>
                  </a:outerShdw>
                </a:effectLst>
                <a:latin typeface="Arial Black" pitchFamily="34" charset="0"/>
                <a:ea typeface="ＭＳ Ｐゴシック" pitchFamily="50" charset="-128"/>
              </a:rPr>
              <a:t>7</a:t>
            </a:r>
          </a:p>
        </p:txBody>
      </p:sp>
      <p:sp>
        <p:nvSpPr>
          <p:cNvPr id="23601" name="Rectangle 5"/>
          <p:cNvSpPr>
            <a:spLocks noChangeArrowheads="1"/>
          </p:cNvSpPr>
          <p:nvPr/>
        </p:nvSpPr>
        <p:spPr bwMode="auto">
          <a:xfrm>
            <a:off x="47624" y="25004"/>
            <a:ext cx="1728788" cy="511175"/>
          </a:xfrm>
          <a:prstGeom prst="roundRect">
            <a:avLst>
              <a:gd name="adj" fmla="val 16667"/>
            </a:avLst>
          </a:prstGeom>
          <a:solidFill>
            <a:srgbClr val="CE002C"/>
          </a:solidFill>
          <a:ln w="9525" algn="ctr">
            <a:noFill/>
            <a:miter lim="800000"/>
            <a:headEnd/>
            <a:tailEnd/>
          </a:ln>
        </p:spPr>
        <p:txBody>
          <a:bodyPr>
            <a:spAutoFit/>
          </a:bodyPr>
          <a:lstStyle/>
          <a:p>
            <a:pPr algn="ctr">
              <a:spcBef>
                <a:spcPct val="50000"/>
              </a:spcBef>
            </a:pPr>
            <a:r>
              <a:rPr lang="ja-JP" altLang="en-US" sz="2400">
                <a:solidFill>
                  <a:schemeClr val="bg1"/>
                </a:solidFill>
                <a:ea typeface="HGPｺﾞｼｯｸE" pitchFamily="50" charset="-128"/>
              </a:rPr>
              <a:t>訓練想定</a:t>
            </a:r>
            <a:endParaRPr lang="en-US" altLang="ja-JP" sz="2400">
              <a:solidFill>
                <a:schemeClr val="bg1"/>
              </a:solidFill>
              <a:ea typeface="HGPｺﾞｼｯｸE" pitchFamily="50" charset="-128"/>
            </a:endParaRPr>
          </a:p>
        </p:txBody>
      </p:sp>
      <p:sp>
        <p:nvSpPr>
          <p:cNvPr id="59" name="Oval 21"/>
          <p:cNvSpPr>
            <a:spLocks noChangeArrowheads="1"/>
          </p:cNvSpPr>
          <p:nvPr/>
        </p:nvSpPr>
        <p:spPr bwMode="auto">
          <a:xfrm>
            <a:off x="3635895" y="5544394"/>
            <a:ext cx="407988" cy="355600"/>
          </a:xfrm>
          <a:prstGeom prst="ellipse">
            <a:avLst/>
          </a:prstGeom>
          <a:solidFill>
            <a:srgbClr val="FFCC00"/>
          </a:solidFill>
          <a:ln w="12700">
            <a:solidFill>
              <a:schemeClr val="bg1"/>
            </a:solidFill>
            <a:round/>
            <a:headEnd/>
            <a:tailEnd/>
          </a:ln>
          <a:effec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60" name="Oval 21"/>
          <p:cNvSpPr>
            <a:spLocks noChangeArrowheads="1"/>
          </p:cNvSpPr>
          <p:nvPr/>
        </p:nvSpPr>
        <p:spPr bwMode="auto">
          <a:xfrm>
            <a:off x="6012159" y="1079898"/>
            <a:ext cx="407988" cy="355600"/>
          </a:xfrm>
          <a:prstGeom prst="ellipse">
            <a:avLst/>
          </a:prstGeom>
          <a:solidFill>
            <a:srgbClr val="FFCC00"/>
          </a:solidFill>
          <a:ln w="12700">
            <a:solidFill>
              <a:schemeClr val="bg1"/>
            </a:solidFill>
            <a:round/>
            <a:headEnd/>
            <a:tailEnd/>
          </a:ln>
          <a:effec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61" name="Oval 21"/>
          <p:cNvSpPr>
            <a:spLocks noChangeArrowheads="1"/>
          </p:cNvSpPr>
          <p:nvPr/>
        </p:nvSpPr>
        <p:spPr bwMode="auto">
          <a:xfrm>
            <a:off x="3371923" y="3312717"/>
            <a:ext cx="407988" cy="355600"/>
          </a:xfrm>
          <a:prstGeom prst="ellipse">
            <a:avLst/>
          </a:prstGeom>
          <a:solidFill>
            <a:srgbClr val="FFCC00"/>
          </a:solidFill>
          <a:ln w="12700">
            <a:solidFill>
              <a:schemeClr val="bg1"/>
            </a:solidFill>
            <a:round/>
            <a:headEnd/>
            <a:tailEnd/>
          </a:ln>
          <a:effec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62" name="Oval 21"/>
          <p:cNvSpPr>
            <a:spLocks noChangeArrowheads="1"/>
          </p:cNvSpPr>
          <p:nvPr/>
        </p:nvSpPr>
        <p:spPr bwMode="auto">
          <a:xfrm>
            <a:off x="2915815" y="5256362"/>
            <a:ext cx="407988" cy="355600"/>
          </a:xfrm>
          <a:prstGeom prst="ellipse">
            <a:avLst/>
          </a:prstGeom>
          <a:solidFill>
            <a:srgbClr val="FFCC00"/>
          </a:solidFill>
          <a:ln w="12700">
            <a:solidFill>
              <a:schemeClr val="bg1"/>
            </a:solidFill>
            <a:round/>
            <a:headEnd/>
            <a:tailEnd/>
          </a:ln>
          <a:effec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
        <p:nvSpPr>
          <p:cNvPr id="63" name="Oval 21"/>
          <p:cNvSpPr>
            <a:spLocks noChangeArrowheads="1"/>
          </p:cNvSpPr>
          <p:nvPr/>
        </p:nvSpPr>
        <p:spPr bwMode="auto">
          <a:xfrm>
            <a:off x="4368005" y="1727970"/>
            <a:ext cx="407988" cy="355600"/>
          </a:xfrm>
          <a:prstGeom prst="ellipse">
            <a:avLst/>
          </a:prstGeom>
          <a:solidFill>
            <a:srgbClr val="FFCC00"/>
          </a:solidFill>
          <a:ln w="12700">
            <a:solidFill>
              <a:schemeClr val="bg1"/>
            </a:solidFill>
            <a:round/>
            <a:headEnd/>
            <a:tailEnd/>
          </a:ln>
          <a:effectLst/>
        </p:spPr>
        <p:txBody>
          <a:bodyPr wrap="none" anchor="ctr"/>
          <a:lstStyle/>
          <a:p>
            <a:pPr algn="ctr">
              <a:defRPr/>
            </a:pPr>
            <a:r>
              <a:rPr lang="en-US" altLang="ja-JP">
                <a:solidFill>
                  <a:schemeClr val="bg1"/>
                </a:solidFill>
                <a:effectLst>
                  <a:outerShdw blurRad="38100" dist="38100" dir="2700000" algn="tl">
                    <a:srgbClr val="000000"/>
                  </a:outerShdw>
                </a:effectLst>
                <a:latin typeface="Arial Black" pitchFamily="34" charset="0"/>
                <a:ea typeface="ＭＳ Ｐゴシック" pitchFamily="50" charset="-128"/>
              </a:rPr>
              <a:t>6</a:t>
            </a:r>
          </a:p>
        </p:txBody>
      </p:sp>
    </p:spTree>
    <p:extLst>
      <p:ext uri="{BB962C8B-B14F-4D97-AF65-F5344CB8AC3E}">
        <p14:creationId xmlns:p14="http://schemas.microsoft.com/office/powerpoint/2010/main" val="890317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ゲームのポイント①</a:t>
            </a:r>
            <a:endParaRPr kumimoji="1" lang="ja-JP" altLang="en-US" dirty="0"/>
          </a:p>
        </p:txBody>
      </p:sp>
      <p:sp>
        <p:nvSpPr>
          <p:cNvPr id="3" name="スライド番号プレースホルダー 2"/>
          <p:cNvSpPr>
            <a:spLocks noGrp="1"/>
          </p:cNvSpPr>
          <p:nvPr>
            <p:ph type="sldNum" sz="quarter" idx="10"/>
          </p:nvPr>
        </p:nvSpPr>
        <p:spPr/>
        <p:txBody>
          <a:bodyPr/>
          <a:lstStyle/>
          <a:p>
            <a:pPr>
              <a:defRPr/>
            </a:pPr>
            <a:fld id="{D63544A6-993F-4A56-92FA-EA303124D47F}" type="slidenum">
              <a:rPr lang="en-US" altLang="ja-JP" smtClean="0"/>
              <a:pPr>
                <a:defRPr/>
              </a:pPr>
              <a:t>11</a:t>
            </a:fld>
            <a:endParaRPr lang="en-US" altLang="ja-JP" dirty="0"/>
          </a:p>
        </p:txBody>
      </p:sp>
      <p:sp>
        <p:nvSpPr>
          <p:cNvPr id="24" name="雲形吹き出し 23"/>
          <p:cNvSpPr/>
          <p:nvPr/>
        </p:nvSpPr>
        <p:spPr bwMode="auto">
          <a:xfrm>
            <a:off x="4431622" y="2383419"/>
            <a:ext cx="3937175" cy="1786136"/>
          </a:xfrm>
          <a:prstGeom prst="cloudCallout">
            <a:avLst>
              <a:gd name="adj1" fmla="val -52261"/>
              <a:gd name="adj2" fmla="val 53228"/>
            </a:avLst>
          </a:prstGeom>
          <a:solidFill>
            <a:schemeClr val="bg1">
              <a:lumMod val="50000"/>
            </a:schemeClr>
          </a:solidFill>
          <a:ln w="9525" cap="flat" cmpd="sng" algn="ctr">
            <a:noFill/>
            <a:prstDash val="solid"/>
            <a:round/>
            <a:headEnd type="none" w="med" len="med"/>
            <a:tailEnd type="none" w="med" len="med"/>
          </a:ln>
          <a:effectLst/>
        </p:spPr>
        <p:txBody>
          <a:bodyPr vert="horz" wrap="square" lIns="91440" tIns="0" rIns="91440" bIns="0" numCol="1" rtlCol="0" anchor="ctr" anchorCtr="0" compatLnSpc="1">
            <a:prstTxWarp prst="textNoShape">
              <a:avLst/>
            </a:prstTxWarp>
          </a:bodyPr>
          <a:lstStyle/>
          <a:p>
            <a:pPr marR="0" defTabSz="914400" rtl="0" eaLnBrk="1" fontAlgn="base" latinLnBrk="0" hangingPunct="1">
              <a:lnSpc>
                <a:spcPct val="100000"/>
              </a:lnSpc>
              <a:spcBef>
                <a:spcPct val="0"/>
              </a:spcBef>
              <a:spcAft>
                <a:spcPct val="0"/>
              </a:spcAft>
              <a:buClrTx/>
              <a:buSzTx/>
              <a:tabLst/>
            </a:pPr>
            <a:r>
              <a:rPr kumimoji="1" lang="en-US" altLang="ja-JP" sz="1600" b="0" i="1" u="none" strike="noStrike" cap="none" normalizeH="0" baseline="0" dirty="0">
                <a:ln>
                  <a:noFill/>
                </a:ln>
                <a:solidFill>
                  <a:schemeClr val="bg1"/>
                </a:solidFill>
                <a:effectLst/>
                <a:latin typeface="HGPｺﾞｼｯｸM" panose="020B0600000000000000" pitchFamily="50" charset="-128"/>
                <a:ea typeface="HGPｺﾞｼｯｸM" panose="020B0600000000000000" pitchFamily="50" charset="-128"/>
              </a:rPr>
              <a:t>【</a:t>
            </a:r>
            <a:r>
              <a:rPr lang="ja-JP" altLang="en-US" sz="1600" i="1" dirty="0">
                <a:solidFill>
                  <a:schemeClr val="bg1"/>
                </a:solidFill>
                <a:latin typeface="HGPｺﾞｼｯｸM" panose="020B0600000000000000" pitchFamily="50" charset="-128"/>
                <a:ea typeface="HGPｺﾞｼｯｸM" panose="020B0600000000000000" pitchFamily="50" charset="-128"/>
              </a:rPr>
              <a:t>留意点</a:t>
            </a:r>
            <a:r>
              <a:rPr kumimoji="1" lang="en-US" altLang="ja-JP" sz="1600" b="0" i="1" u="none" strike="noStrike" cap="none" normalizeH="0" baseline="0" dirty="0">
                <a:ln>
                  <a:noFill/>
                </a:ln>
                <a:solidFill>
                  <a:schemeClr val="bg1"/>
                </a:solidFill>
                <a:effectLst/>
                <a:latin typeface="HGPｺﾞｼｯｸM" panose="020B0600000000000000" pitchFamily="50" charset="-128"/>
                <a:ea typeface="HGPｺﾞｼｯｸM" panose="020B0600000000000000" pitchFamily="50" charset="-128"/>
              </a:rPr>
              <a:t>】</a:t>
            </a:r>
          </a:p>
          <a:p>
            <a:pPr marL="85725" marR="0" indent="-85725"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kumimoji="1" lang="ja-JP" altLang="en-US" sz="1600" b="0" i="1" u="none" strike="noStrike" cap="none" normalizeH="0" baseline="0" dirty="0">
                <a:ln>
                  <a:noFill/>
                </a:ln>
                <a:solidFill>
                  <a:schemeClr val="bg1"/>
                </a:solidFill>
                <a:effectLst/>
                <a:latin typeface="HGPｺﾞｼｯｸM" panose="020B0600000000000000" pitchFamily="50" charset="-128"/>
                <a:ea typeface="HGPｺﾞｼｯｸM" panose="020B0600000000000000" pitchFamily="50" charset="-128"/>
              </a:rPr>
              <a:t>１人あたりのスペース</a:t>
            </a:r>
            <a:endParaRPr kumimoji="1" lang="en-US" altLang="ja-JP" sz="1600" b="0" i="1" u="none" strike="noStrike" cap="none" normalizeH="0" baseline="0" dirty="0">
              <a:ln>
                <a:noFill/>
              </a:ln>
              <a:solidFill>
                <a:schemeClr val="bg1"/>
              </a:solidFill>
              <a:effectLst/>
              <a:latin typeface="HGPｺﾞｼｯｸM" panose="020B0600000000000000" pitchFamily="50" charset="-128"/>
              <a:ea typeface="HGPｺﾞｼｯｸM" panose="020B0600000000000000" pitchFamily="50" charset="-128"/>
            </a:endParaRPr>
          </a:p>
          <a:p>
            <a:pPr marL="85725" marR="0" indent="-85725"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lang="ja-JP" altLang="en-US" sz="1600" i="1" dirty="0">
                <a:solidFill>
                  <a:schemeClr val="bg1"/>
                </a:solidFill>
                <a:latin typeface="HGPｺﾞｼｯｸM" panose="020B0600000000000000" pitchFamily="50" charset="-128"/>
                <a:ea typeface="HGPｺﾞｼｯｸM" panose="020B0600000000000000" pitchFamily="50" charset="-128"/>
              </a:rPr>
              <a:t>通路</a:t>
            </a:r>
            <a:endParaRPr lang="en-US" altLang="ja-JP" sz="1600" i="1" dirty="0">
              <a:solidFill>
                <a:schemeClr val="bg1"/>
              </a:solidFill>
              <a:latin typeface="HGPｺﾞｼｯｸM" panose="020B0600000000000000" pitchFamily="50" charset="-128"/>
              <a:ea typeface="HGPｺﾞｼｯｸM" panose="020B0600000000000000" pitchFamily="50" charset="-128"/>
            </a:endParaRPr>
          </a:p>
          <a:p>
            <a:pPr marL="85725" marR="0" indent="-85725"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lang="ja-JP" altLang="en-US" sz="1600" i="1" dirty="0">
                <a:solidFill>
                  <a:schemeClr val="bg1"/>
                </a:solidFill>
                <a:latin typeface="HGPｺﾞｼｯｸM" panose="020B0600000000000000" pitchFamily="50" charset="-128"/>
                <a:ea typeface="HGPｺﾞｼｯｸM" panose="020B0600000000000000" pitchFamily="50" charset="-128"/>
              </a:rPr>
              <a:t>負傷、</a:t>
            </a:r>
            <a:r>
              <a:rPr lang="ja-JP" altLang="en-US" sz="1600" i="1" dirty="0" smtClean="0">
                <a:solidFill>
                  <a:schemeClr val="bg1"/>
                </a:solidFill>
                <a:latin typeface="HGPｺﾞｼｯｸM" panose="020B0600000000000000" pitchFamily="50" charset="-128"/>
                <a:ea typeface="HGPｺﾞｼｯｸM" panose="020B0600000000000000" pitchFamily="50" charset="-128"/>
              </a:rPr>
              <a:t>要援護、</a:t>
            </a:r>
            <a:endParaRPr lang="en-US" altLang="ja-JP" sz="1600" i="1" dirty="0" smtClean="0">
              <a:solidFill>
                <a:schemeClr val="bg1"/>
              </a:solidFill>
              <a:latin typeface="HGPｺﾞｼｯｸM" panose="020B0600000000000000" pitchFamily="50" charset="-128"/>
              <a:ea typeface="HGPｺﾞｼｯｸM" panose="020B0600000000000000" pitchFamily="50" charset="-128"/>
            </a:endParaRPr>
          </a:p>
          <a:p>
            <a:pPr marL="85725" marR="0" indent="-85725" defTabSz="914400" rtl="0" eaLnBrk="1" fontAlgn="base" latinLnBrk="0" hangingPunct="1">
              <a:lnSpc>
                <a:spcPct val="100000"/>
              </a:lnSpc>
              <a:spcBef>
                <a:spcPct val="0"/>
              </a:spcBef>
              <a:spcAft>
                <a:spcPct val="0"/>
              </a:spcAft>
              <a:buClrTx/>
              <a:buSzTx/>
              <a:buFont typeface="Arial" panose="020B0604020202020204" pitchFamily="34" charset="0"/>
              <a:buChar char="•"/>
              <a:tabLst/>
            </a:pPr>
            <a:r>
              <a:rPr lang="ja-JP" altLang="en-US" sz="1600" i="1" dirty="0" smtClean="0">
                <a:solidFill>
                  <a:schemeClr val="bg1"/>
                </a:solidFill>
                <a:latin typeface="HGPｺﾞｼｯｸM" panose="020B0600000000000000" pitchFamily="50" charset="-128"/>
                <a:ea typeface="HGPｺﾞｼｯｸM" panose="020B0600000000000000" pitchFamily="50" charset="-128"/>
              </a:rPr>
              <a:t>体調不良者への</a:t>
            </a:r>
            <a:r>
              <a:rPr lang="ja-JP" altLang="en-US" sz="1600" i="1" dirty="0" smtClean="0">
                <a:solidFill>
                  <a:schemeClr val="bg1"/>
                </a:solidFill>
                <a:latin typeface="HGPｺﾞｼｯｸM" panose="020B0600000000000000" pitchFamily="50" charset="-128"/>
                <a:ea typeface="HGPｺﾞｼｯｸM" panose="020B0600000000000000" pitchFamily="50" charset="-128"/>
              </a:rPr>
              <a:t>対応</a:t>
            </a:r>
            <a:r>
              <a:rPr lang="ja-JP" altLang="en-US" sz="1600" i="1" dirty="0">
                <a:solidFill>
                  <a:schemeClr val="bg1"/>
                </a:solidFill>
                <a:latin typeface="HGPｺﾞｼｯｸM" panose="020B0600000000000000" pitchFamily="50" charset="-128"/>
                <a:ea typeface="HGPｺﾞｼｯｸM" panose="020B0600000000000000" pitchFamily="50" charset="-128"/>
              </a:rPr>
              <a:t>　</a:t>
            </a:r>
            <a:r>
              <a:rPr lang="ja-JP" altLang="en-US" sz="1600" i="1" dirty="0" smtClean="0">
                <a:solidFill>
                  <a:schemeClr val="bg1"/>
                </a:solidFill>
                <a:latin typeface="HGPｺﾞｼｯｸM" panose="020B0600000000000000" pitchFamily="50" charset="-128"/>
                <a:ea typeface="HGPｺﾞｼｯｸM" panose="020B0600000000000000" pitchFamily="50" charset="-128"/>
              </a:rPr>
              <a:t>など</a:t>
            </a:r>
            <a:endParaRPr kumimoji="1" lang="ja-JP" altLang="en-US" sz="1600" b="0" i="1" u="none" strike="noStrike" cap="none" normalizeH="0" baseline="0" dirty="0">
              <a:ln>
                <a:noFill/>
              </a:ln>
              <a:solidFill>
                <a:schemeClr val="bg1"/>
              </a:solidFill>
              <a:effectLst/>
              <a:latin typeface="HGPｺﾞｼｯｸM" panose="020B0600000000000000" pitchFamily="50" charset="-128"/>
              <a:ea typeface="HGPｺﾞｼｯｸM" panose="020B0600000000000000" pitchFamily="50" charset="-128"/>
            </a:endParaRPr>
          </a:p>
        </p:txBody>
      </p:sp>
      <p:grpSp>
        <p:nvGrpSpPr>
          <p:cNvPr id="29" name="グループ化 28"/>
          <p:cNvGrpSpPr/>
          <p:nvPr/>
        </p:nvGrpSpPr>
        <p:grpSpPr>
          <a:xfrm>
            <a:off x="120204" y="4463278"/>
            <a:ext cx="2012426" cy="1918050"/>
            <a:chOff x="120204" y="4463278"/>
            <a:chExt cx="2012426" cy="1918050"/>
          </a:xfrm>
        </p:grpSpPr>
        <p:pic>
          <p:nvPicPr>
            <p:cNvPr id="2050" name="Picture 2" descr="IMG_02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0204" y="4463278"/>
              <a:ext cx="2012426" cy="151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正方形/長方形 5"/>
            <p:cNvSpPr/>
            <p:nvPr/>
          </p:nvSpPr>
          <p:spPr>
            <a:xfrm>
              <a:off x="522641" y="6011996"/>
              <a:ext cx="1184940" cy="369332"/>
            </a:xfrm>
            <a:prstGeom prst="rect">
              <a:avLst/>
            </a:prstGeom>
          </p:spPr>
          <p:txBody>
            <a:bodyPr wrap="none">
              <a:spAutoFit/>
            </a:bodyPr>
            <a:lstStyle/>
            <a:p>
              <a:r>
                <a:rPr lang="en-US" altLang="ja-JP" dirty="0">
                  <a:latin typeface="HGPｺﾞｼｯｸE" panose="020B0900000000000000" pitchFamily="50" charset="-128"/>
                  <a:ea typeface="HGPｺﾞｼｯｸE" panose="020B0900000000000000" pitchFamily="50" charset="-128"/>
                </a:rPr>
                <a:t>1.6 m</a:t>
              </a:r>
              <a:r>
                <a:rPr lang="en-US" altLang="ja-JP" baseline="30000" dirty="0">
                  <a:latin typeface="HGPｺﾞｼｯｸE" panose="020B0900000000000000" pitchFamily="50" charset="-128"/>
                  <a:ea typeface="HGPｺﾞｼｯｸE" panose="020B0900000000000000" pitchFamily="50" charset="-128"/>
                </a:rPr>
                <a:t>2</a:t>
              </a:r>
              <a:r>
                <a:rPr lang="en-US" altLang="ja-JP" dirty="0">
                  <a:latin typeface="HGPｺﾞｼｯｸE" panose="020B0900000000000000" pitchFamily="50" charset="-128"/>
                  <a:ea typeface="HGPｺﾞｼｯｸE" panose="020B0900000000000000" pitchFamily="50" charset="-128"/>
                </a:rPr>
                <a:t>/</a:t>
              </a:r>
              <a:r>
                <a:rPr lang="ja-JP" altLang="en-US" dirty="0">
                  <a:latin typeface="HGPｺﾞｼｯｸE" panose="020B0900000000000000" pitchFamily="50" charset="-128"/>
                  <a:ea typeface="HGPｺﾞｼｯｸE" panose="020B0900000000000000" pitchFamily="50" charset="-128"/>
                </a:rPr>
                <a:t>人</a:t>
              </a:r>
            </a:p>
          </p:txBody>
        </p:sp>
      </p:grpSp>
      <p:grpSp>
        <p:nvGrpSpPr>
          <p:cNvPr id="30" name="グループ化 29"/>
          <p:cNvGrpSpPr/>
          <p:nvPr/>
        </p:nvGrpSpPr>
        <p:grpSpPr>
          <a:xfrm>
            <a:off x="4714246" y="4463278"/>
            <a:ext cx="2095520" cy="1906596"/>
            <a:chOff x="4738851" y="4463278"/>
            <a:chExt cx="2095520" cy="1906596"/>
          </a:xfrm>
        </p:grpSpPr>
        <p:pic>
          <p:nvPicPr>
            <p:cNvPr id="2051" name="Picture 3" descr="IMG_0245"/>
            <p:cNvPicPr>
              <a:picLocks noChangeAspect="1" noChangeArrowheads="1"/>
            </p:cNvPicPr>
            <p:nvPr/>
          </p:nvPicPr>
          <p:blipFill rotWithShape="1">
            <a:blip r:embed="rId3">
              <a:extLst>
                <a:ext uri="{28A0092B-C50C-407E-A947-70E740481C1C}">
                  <a14:useLocalDpi xmlns:a14="http://schemas.microsoft.com/office/drawing/2010/main" val="0"/>
                </a:ext>
              </a:extLst>
            </a:blip>
            <a:srcRect r="154" b="62"/>
            <a:stretch/>
          </p:blipFill>
          <p:spPr bwMode="auto">
            <a:xfrm>
              <a:off x="4738851" y="4463278"/>
              <a:ext cx="2095520" cy="151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正方形/長方形 6"/>
            <p:cNvSpPr/>
            <p:nvPr/>
          </p:nvSpPr>
          <p:spPr>
            <a:xfrm>
              <a:off x="5201663" y="6000542"/>
              <a:ext cx="1223412" cy="369332"/>
            </a:xfrm>
            <a:prstGeom prst="rect">
              <a:avLst/>
            </a:prstGeom>
          </p:spPr>
          <p:txBody>
            <a:bodyPr wrap="none">
              <a:spAutoFit/>
            </a:bodyPr>
            <a:lstStyle/>
            <a:p>
              <a:r>
                <a:rPr lang="en-US" altLang="ja-JP" dirty="0">
                  <a:latin typeface="HGPｺﾞｼｯｸE" panose="020B0900000000000000" pitchFamily="50" charset="-128"/>
                  <a:ea typeface="HGPｺﾞｼｯｸE" panose="020B0900000000000000" pitchFamily="50" charset="-128"/>
                </a:rPr>
                <a:t>1.2 m</a:t>
              </a:r>
              <a:r>
                <a:rPr lang="en-US" altLang="ja-JP" baseline="30000" dirty="0">
                  <a:latin typeface="HGPｺﾞｼｯｸE" panose="020B0900000000000000" pitchFamily="50" charset="-128"/>
                  <a:ea typeface="HGPｺﾞｼｯｸE" panose="020B0900000000000000" pitchFamily="50" charset="-128"/>
                </a:rPr>
                <a:t>2</a:t>
              </a:r>
              <a:r>
                <a:rPr lang="en-US" altLang="ja-JP" dirty="0">
                  <a:latin typeface="HGPｺﾞｼｯｸE" panose="020B0900000000000000" pitchFamily="50" charset="-128"/>
                  <a:ea typeface="HGPｺﾞｼｯｸE" panose="020B0900000000000000" pitchFamily="50" charset="-128"/>
                </a:rPr>
                <a:t>/</a:t>
              </a:r>
              <a:r>
                <a:rPr lang="ja-JP" altLang="en-US" dirty="0">
                  <a:latin typeface="HGPｺﾞｼｯｸE" panose="020B0900000000000000" pitchFamily="50" charset="-128"/>
                  <a:ea typeface="HGPｺﾞｼｯｸE" panose="020B0900000000000000" pitchFamily="50" charset="-128"/>
                </a:rPr>
                <a:t>人</a:t>
              </a:r>
            </a:p>
          </p:txBody>
        </p:sp>
      </p:grpSp>
      <p:grpSp>
        <p:nvGrpSpPr>
          <p:cNvPr id="22" name="グループ化 21"/>
          <p:cNvGrpSpPr/>
          <p:nvPr/>
        </p:nvGrpSpPr>
        <p:grpSpPr>
          <a:xfrm>
            <a:off x="7092391" y="4463278"/>
            <a:ext cx="1904511" cy="1887166"/>
            <a:chOff x="4571628" y="4483888"/>
            <a:chExt cx="1904511" cy="1887166"/>
          </a:xfrm>
        </p:grpSpPr>
        <p:pic>
          <p:nvPicPr>
            <p:cNvPr id="2052" name="Picture 4" descr="2-IMG_9864"/>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16"/>
            <a:stretch/>
          </p:blipFill>
          <p:spPr bwMode="auto">
            <a:xfrm>
              <a:off x="4571628" y="4483888"/>
              <a:ext cx="1904511" cy="151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正方形/長方形 7"/>
            <p:cNvSpPr/>
            <p:nvPr/>
          </p:nvSpPr>
          <p:spPr>
            <a:xfrm>
              <a:off x="4842996" y="6001722"/>
              <a:ext cx="1346844" cy="369332"/>
            </a:xfrm>
            <a:prstGeom prst="rect">
              <a:avLst/>
            </a:prstGeom>
          </p:spPr>
          <p:txBody>
            <a:bodyPr wrap="none">
              <a:spAutoFit/>
            </a:bodyPr>
            <a:lstStyle/>
            <a:p>
              <a:r>
                <a:rPr lang="en-US" altLang="ja-JP" dirty="0">
                  <a:latin typeface="HGPｺﾞｼｯｸE" panose="020B0900000000000000" pitchFamily="50" charset="-128"/>
                  <a:ea typeface="HGPｺﾞｼｯｸE" panose="020B0900000000000000" pitchFamily="50" charset="-128"/>
                </a:rPr>
                <a:t>1.08 m</a:t>
              </a:r>
              <a:r>
                <a:rPr lang="en-US" altLang="ja-JP" baseline="30000" dirty="0">
                  <a:latin typeface="HGPｺﾞｼｯｸE" panose="020B0900000000000000" pitchFamily="50" charset="-128"/>
                  <a:ea typeface="HGPｺﾞｼｯｸE" panose="020B0900000000000000" pitchFamily="50" charset="-128"/>
                </a:rPr>
                <a:t>2</a:t>
              </a:r>
              <a:r>
                <a:rPr lang="en-US" altLang="ja-JP" dirty="0">
                  <a:latin typeface="HGPｺﾞｼｯｸE" panose="020B0900000000000000" pitchFamily="50" charset="-128"/>
                  <a:ea typeface="HGPｺﾞｼｯｸE" panose="020B0900000000000000" pitchFamily="50" charset="-128"/>
                </a:rPr>
                <a:t>/</a:t>
              </a:r>
              <a:r>
                <a:rPr lang="ja-JP" altLang="en-US" dirty="0">
                  <a:latin typeface="HGPｺﾞｼｯｸE" panose="020B0900000000000000" pitchFamily="50" charset="-128"/>
                  <a:ea typeface="HGPｺﾞｼｯｸE" panose="020B0900000000000000" pitchFamily="50" charset="-128"/>
                </a:rPr>
                <a:t>人</a:t>
              </a:r>
            </a:p>
          </p:txBody>
        </p:sp>
      </p:grpSp>
      <p:grpSp>
        <p:nvGrpSpPr>
          <p:cNvPr id="10" name="グループ化 9"/>
          <p:cNvGrpSpPr/>
          <p:nvPr/>
        </p:nvGrpSpPr>
        <p:grpSpPr>
          <a:xfrm>
            <a:off x="2415254" y="4463278"/>
            <a:ext cx="2016368" cy="1907776"/>
            <a:chOff x="7008966" y="4463278"/>
            <a:chExt cx="2016368" cy="1907776"/>
          </a:xfrm>
        </p:grpSpPr>
        <p:pic>
          <p:nvPicPr>
            <p:cNvPr id="2053" name="Picture 5" descr="S1010097"/>
            <p:cNvPicPr>
              <a:picLocks noChangeAspect="1" noChangeArrowheads="1"/>
            </p:cNvPicPr>
            <p:nvPr/>
          </p:nvPicPr>
          <p:blipFill>
            <a:blip r:embed="rId5" cstate="print">
              <a:extLst>
                <a:ext uri="{BEBA8EAE-BF5A-486C-A8C5-ECC9F3942E4B}">
                  <a14:imgProps xmlns:a14="http://schemas.microsoft.com/office/drawing/2010/main">
                    <a14:imgLayer r:embed="rId6">
                      <a14:imgEffect>
                        <a14:brightnessContrast bright="11000"/>
                      </a14:imgEffect>
                    </a14:imgLayer>
                  </a14:imgProps>
                </a:ext>
                <a:ext uri="{28A0092B-C50C-407E-A947-70E740481C1C}">
                  <a14:useLocalDpi xmlns:a14="http://schemas.microsoft.com/office/drawing/2010/main" val="0"/>
                </a:ext>
              </a:extLst>
            </a:blip>
            <a:srcRect/>
            <a:stretch>
              <a:fillRect/>
            </a:stretch>
          </p:blipFill>
          <p:spPr bwMode="auto">
            <a:xfrm>
              <a:off x="7008966" y="4463278"/>
              <a:ext cx="2016368" cy="151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正方形/長方形 8"/>
            <p:cNvSpPr/>
            <p:nvPr/>
          </p:nvSpPr>
          <p:spPr>
            <a:xfrm>
              <a:off x="7524328" y="6001722"/>
              <a:ext cx="1144865" cy="369332"/>
            </a:xfrm>
            <a:prstGeom prst="rect">
              <a:avLst/>
            </a:prstGeom>
          </p:spPr>
          <p:txBody>
            <a:bodyPr wrap="none">
              <a:spAutoFit/>
            </a:bodyPr>
            <a:lstStyle/>
            <a:p>
              <a:r>
                <a:rPr lang="en-US" altLang="ja-JP" dirty="0">
                  <a:latin typeface="HGPｺﾞｼｯｸE" panose="020B0900000000000000" pitchFamily="50" charset="-128"/>
                  <a:ea typeface="HGPｺﾞｼｯｸE" panose="020B0900000000000000" pitchFamily="50" charset="-128"/>
                </a:rPr>
                <a:t>1.5m</a:t>
              </a:r>
              <a:r>
                <a:rPr lang="en-US" altLang="ja-JP" baseline="30000" dirty="0">
                  <a:latin typeface="HGPｺﾞｼｯｸE" panose="020B0900000000000000" pitchFamily="50" charset="-128"/>
                  <a:ea typeface="HGPｺﾞｼｯｸE" panose="020B0900000000000000" pitchFamily="50" charset="-128"/>
                </a:rPr>
                <a:t>2</a:t>
              </a:r>
              <a:r>
                <a:rPr lang="en-US" altLang="ja-JP" dirty="0">
                  <a:latin typeface="HGPｺﾞｼｯｸE" panose="020B0900000000000000" pitchFamily="50" charset="-128"/>
                  <a:ea typeface="HGPｺﾞｼｯｸE" panose="020B0900000000000000" pitchFamily="50" charset="-128"/>
                </a:rPr>
                <a:t>/</a:t>
              </a:r>
              <a:r>
                <a:rPr lang="ja-JP" altLang="en-US" dirty="0">
                  <a:latin typeface="HGPｺﾞｼｯｸE" panose="020B0900000000000000" pitchFamily="50" charset="-128"/>
                  <a:ea typeface="HGPｺﾞｼｯｸE" panose="020B0900000000000000" pitchFamily="50" charset="-128"/>
                </a:rPr>
                <a:t>人</a:t>
              </a:r>
            </a:p>
          </p:txBody>
        </p:sp>
      </p:grpSp>
      <p:sp>
        <p:nvSpPr>
          <p:cNvPr id="44" name="コンテンツ プレースホルダー 2"/>
          <p:cNvSpPr txBox="1">
            <a:spLocks/>
          </p:cNvSpPr>
          <p:nvPr/>
        </p:nvSpPr>
        <p:spPr>
          <a:xfrm>
            <a:off x="107949" y="618085"/>
            <a:ext cx="8928101" cy="3026939"/>
          </a:xfrm>
          <a:prstGeom prst="rect">
            <a:avLst/>
          </a:prstGeom>
        </p:spPr>
        <p:txBody>
          <a:bodyPr/>
          <a:lstStyle>
            <a:lvl1pPr marL="342900" indent="-342900" algn="l" rtl="0" eaLnBrk="0" fontAlgn="base" hangingPunct="0">
              <a:spcBef>
                <a:spcPct val="20000"/>
              </a:spcBef>
              <a:spcAft>
                <a:spcPct val="0"/>
              </a:spcAft>
              <a:buChar char="•"/>
              <a:defRPr kumimoji="1" sz="2400">
                <a:solidFill>
                  <a:schemeClr val="tx1"/>
                </a:solidFill>
                <a:latin typeface="HGPｺﾞｼｯｸE" panose="020B0900000000000000" pitchFamily="50" charset="-128"/>
                <a:ea typeface="HGPｺﾞｼｯｸE" panose="020B0900000000000000" pitchFamily="50" charset="-128"/>
                <a:cs typeface="+mn-cs"/>
              </a:defRPr>
            </a:lvl1pPr>
            <a:lvl2pPr marL="742950" indent="-285750" algn="l" rtl="0" eaLnBrk="0" fontAlgn="base" hangingPunct="0">
              <a:spcBef>
                <a:spcPct val="20000"/>
              </a:spcBef>
              <a:spcAft>
                <a:spcPct val="0"/>
              </a:spcAft>
              <a:buChar char="–"/>
              <a:defRPr kumimoji="1" sz="2000">
                <a:solidFill>
                  <a:schemeClr val="tx1"/>
                </a:solidFill>
                <a:latin typeface="HGPｺﾞｼｯｸM" panose="020B0600000000000000" pitchFamily="50" charset="-128"/>
                <a:ea typeface="HGPｺﾞｼｯｸM" panose="020B0600000000000000" pitchFamily="50" charset="-128"/>
              </a:defRPr>
            </a:lvl2pPr>
            <a:lvl3pPr marL="1143000" indent="-228600" algn="l" rtl="0" eaLnBrk="0" fontAlgn="base" hangingPunct="0">
              <a:spcBef>
                <a:spcPct val="20000"/>
              </a:spcBef>
              <a:spcAft>
                <a:spcPct val="0"/>
              </a:spcAft>
              <a:buChar char="•"/>
              <a:defRPr kumimoji="1" sz="1800">
                <a:solidFill>
                  <a:schemeClr val="tx1"/>
                </a:solidFill>
                <a:latin typeface="HGPｺﾞｼｯｸM" pitchFamily="50" charset="-128"/>
                <a:ea typeface="HGPｺﾞｼｯｸM" pitchFamily="50" charset="-128"/>
              </a:defRPr>
            </a:lvl3pPr>
            <a:lvl4pPr marL="1600200" indent="-228600" algn="l" rtl="0" eaLnBrk="0" fontAlgn="base" hangingPunct="0">
              <a:spcBef>
                <a:spcPct val="20000"/>
              </a:spcBef>
              <a:spcAft>
                <a:spcPct val="0"/>
              </a:spcAft>
              <a:buChar char="–"/>
              <a:defRPr kumimoji="1" sz="1600">
                <a:solidFill>
                  <a:schemeClr val="tx1"/>
                </a:solidFill>
                <a:latin typeface="HGPｺﾞｼｯｸM" pitchFamily="50" charset="-128"/>
                <a:ea typeface="HGPｺﾞｼｯｸM" pitchFamily="50" charset="-128"/>
              </a:defRPr>
            </a:lvl4pPr>
            <a:lvl5pPr marL="2057400" indent="-228600" algn="l" rtl="0" eaLnBrk="0" fontAlgn="base" hangingPunct="0">
              <a:spcBef>
                <a:spcPct val="20000"/>
              </a:spcBef>
              <a:spcAft>
                <a:spcPct val="0"/>
              </a:spcAft>
              <a:buChar char="»"/>
              <a:defRPr kumimoji="1" sz="1400">
                <a:solidFill>
                  <a:schemeClr val="tx1"/>
                </a:solidFill>
                <a:latin typeface="HGPｺﾞｼｯｸM" pitchFamily="50" charset="-128"/>
                <a:ea typeface="HGPｺﾞｼｯｸM" pitchFamily="50" charset="-128"/>
              </a:defRPr>
            </a:lvl5pPr>
            <a:lvl6pPr marL="25146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6pPr>
            <a:lvl7pPr marL="29718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7pPr>
            <a:lvl8pPr marL="34290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8pPr>
            <a:lvl9pPr marL="38862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9pPr>
          </a:lstStyle>
          <a:p>
            <a:r>
              <a:rPr lang="ja-JP" altLang="en-US" kern="0" dirty="0" smtClean="0">
                <a:latin typeface="HGPｺﾞｼｯｸM" panose="020B0600000000000000" pitchFamily="50" charset="-128"/>
                <a:ea typeface="HGPｺﾞｼｯｸM" panose="020B0600000000000000" pitchFamily="50" charset="-128"/>
              </a:rPr>
              <a:t>ゲームの中で、施設の受入方針（レイアウト、受入人数、動線等）をご検討いただきます。</a:t>
            </a:r>
            <a:endParaRPr lang="en-US" altLang="ja-JP" kern="0" dirty="0" smtClean="0">
              <a:latin typeface="HGPｺﾞｼｯｸM" panose="020B0600000000000000" pitchFamily="50" charset="-128"/>
              <a:ea typeface="HGPｺﾞｼｯｸM" panose="020B0600000000000000" pitchFamily="50" charset="-128"/>
            </a:endParaRPr>
          </a:p>
          <a:p>
            <a:pPr lvl="1">
              <a:lnSpc>
                <a:spcPts val="2700"/>
              </a:lnSpc>
              <a:spcBef>
                <a:spcPts val="600"/>
              </a:spcBef>
            </a:pPr>
            <a:r>
              <a:rPr lang="ja-JP" altLang="en-US" sz="1800" dirty="0"/>
              <a:t>負傷者や特別な支援や配慮が必要な方も来られるかもしれません。</a:t>
            </a:r>
            <a:endParaRPr lang="en-US" altLang="ja-JP" sz="1800" dirty="0"/>
          </a:p>
          <a:p>
            <a:pPr lvl="1">
              <a:lnSpc>
                <a:spcPts val="2700"/>
              </a:lnSpc>
              <a:spcBef>
                <a:spcPts val="600"/>
              </a:spcBef>
            </a:pPr>
            <a:r>
              <a:rPr lang="ja-JP" altLang="en-US" sz="1800" dirty="0"/>
              <a:t>一定時間、同じ空間</a:t>
            </a:r>
            <a:r>
              <a:rPr lang="ja-JP" altLang="en-US" sz="1800" dirty="0" smtClean="0"/>
              <a:t>に</a:t>
            </a:r>
            <a:r>
              <a:rPr lang="ja-JP" altLang="en-US" sz="1800" dirty="0"/>
              <a:t>、</a:t>
            </a:r>
            <a:r>
              <a:rPr lang="ja-JP" altLang="en-US" sz="1800" dirty="0" smtClean="0"/>
              <a:t>不特定</a:t>
            </a:r>
            <a:r>
              <a:rPr lang="ja-JP" altLang="en-US" sz="1800" dirty="0"/>
              <a:t>多数の方を受け入れるため、「</a:t>
            </a:r>
            <a:r>
              <a:rPr lang="en-US" altLang="ja-JP" sz="1800" dirty="0"/>
              <a:t>3</a:t>
            </a:r>
            <a:r>
              <a:rPr lang="ja-JP" altLang="en-US" sz="1800" dirty="0"/>
              <a:t>つの密」を避ける工夫が必要です</a:t>
            </a:r>
            <a:r>
              <a:rPr lang="ja-JP" altLang="en-US" sz="1800" dirty="0" smtClean="0"/>
              <a:t>。</a:t>
            </a:r>
            <a:endParaRPr lang="en-US" altLang="ja-JP" sz="1800" dirty="0" smtClean="0"/>
          </a:p>
        </p:txBody>
      </p:sp>
    </p:spTree>
    <p:extLst>
      <p:ext uri="{BB962C8B-B14F-4D97-AF65-F5344CB8AC3E}">
        <p14:creationId xmlns:p14="http://schemas.microsoft.com/office/powerpoint/2010/main" val="37048986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smtClean="0"/>
              <a:t>ゲームのポイント②</a:t>
            </a:r>
            <a:endParaRPr kumimoji="1" lang="ja-JP" altLang="en-US" dirty="0"/>
          </a:p>
        </p:txBody>
      </p:sp>
      <p:sp>
        <p:nvSpPr>
          <p:cNvPr id="3" name="スライド番号プレースホルダー 2"/>
          <p:cNvSpPr>
            <a:spLocks noGrp="1"/>
          </p:cNvSpPr>
          <p:nvPr>
            <p:ph type="sldNum" sz="quarter" idx="10"/>
          </p:nvPr>
        </p:nvSpPr>
        <p:spPr/>
        <p:txBody>
          <a:bodyPr/>
          <a:lstStyle/>
          <a:p>
            <a:pPr>
              <a:defRPr/>
            </a:pPr>
            <a:fld id="{D63544A6-993F-4A56-92FA-EA303124D47F}" type="slidenum">
              <a:rPr lang="en-US" altLang="ja-JP" smtClean="0"/>
              <a:pPr>
                <a:defRPr/>
              </a:pPr>
              <a:t>12</a:t>
            </a:fld>
            <a:endParaRPr lang="en-US" altLang="ja-JP" dirty="0"/>
          </a:p>
        </p:txBody>
      </p:sp>
      <p:sp>
        <p:nvSpPr>
          <p:cNvPr id="44" name="コンテンツ プレースホルダー 2"/>
          <p:cNvSpPr txBox="1">
            <a:spLocks/>
          </p:cNvSpPr>
          <p:nvPr/>
        </p:nvSpPr>
        <p:spPr>
          <a:xfrm>
            <a:off x="107949" y="618085"/>
            <a:ext cx="8928101" cy="5475211"/>
          </a:xfrm>
          <a:prstGeom prst="rect">
            <a:avLst/>
          </a:prstGeom>
        </p:spPr>
        <p:txBody>
          <a:bodyPr/>
          <a:lstStyle>
            <a:lvl1pPr marL="342900" indent="-342900" algn="l" rtl="0" eaLnBrk="0" fontAlgn="base" hangingPunct="0">
              <a:spcBef>
                <a:spcPct val="20000"/>
              </a:spcBef>
              <a:spcAft>
                <a:spcPct val="0"/>
              </a:spcAft>
              <a:buChar char="•"/>
              <a:defRPr kumimoji="1" sz="2400">
                <a:solidFill>
                  <a:schemeClr val="tx1"/>
                </a:solidFill>
                <a:latin typeface="HGPｺﾞｼｯｸE" panose="020B0900000000000000" pitchFamily="50" charset="-128"/>
                <a:ea typeface="HGPｺﾞｼｯｸE" panose="020B0900000000000000" pitchFamily="50" charset="-128"/>
                <a:cs typeface="+mn-cs"/>
              </a:defRPr>
            </a:lvl1pPr>
            <a:lvl2pPr marL="742950" indent="-285750" algn="l" rtl="0" eaLnBrk="0" fontAlgn="base" hangingPunct="0">
              <a:spcBef>
                <a:spcPct val="20000"/>
              </a:spcBef>
              <a:spcAft>
                <a:spcPct val="0"/>
              </a:spcAft>
              <a:buChar char="–"/>
              <a:defRPr kumimoji="1" sz="2000">
                <a:solidFill>
                  <a:schemeClr val="tx1"/>
                </a:solidFill>
                <a:latin typeface="HGPｺﾞｼｯｸM" panose="020B0600000000000000" pitchFamily="50" charset="-128"/>
                <a:ea typeface="HGPｺﾞｼｯｸM" panose="020B0600000000000000" pitchFamily="50" charset="-128"/>
              </a:defRPr>
            </a:lvl2pPr>
            <a:lvl3pPr marL="1143000" indent="-228600" algn="l" rtl="0" eaLnBrk="0" fontAlgn="base" hangingPunct="0">
              <a:spcBef>
                <a:spcPct val="20000"/>
              </a:spcBef>
              <a:spcAft>
                <a:spcPct val="0"/>
              </a:spcAft>
              <a:buChar char="•"/>
              <a:defRPr kumimoji="1" sz="1800">
                <a:solidFill>
                  <a:schemeClr val="tx1"/>
                </a:solidFill>
                <a:latin typeface="HGPｺﾞｼｯｸM" pitchFamily="50" charset="-128"/>
                <a:ea typeface="HGPｺﾞｼｯｸM" pitchFamily="50" charset="-128"/>
              </a:defRPr>
            </a:lvl3pPr>
            <a:lvl4pPr marL="1600200" indent="-228600" algn="l" rtl="0" eaLnBrk="0" fontAlgn="base" hangingPunct="0">
              <a:spcBef>
                <a:spcPct val="20000"/>
              </a:spcBef>
              <a:spcAft>
                <a:spcPct val="0"/>
              </a:spcAft>
              <a:buChar char="–"/>
              <a:defRPr kumimoji="1" sz="1600">
                <a:solidFill>
                  <a:schemeClr val="tx1"/>
                </a:solidFill>
                <a:latin typeface="HGPｺﾞｼｯｸM" pitchFamily="50" charset="-128"/>
                <a:ea typeface="HGPｺﾞｼｯｸM" pitchFamily="50" charset="-128"/>
              </a:defRPr>
            </a:lvl4pPr>
            <a:lvl5pPr marL="2057400" indent="-228600" algn="l" rtl="0" eaLnBrk="0" fontAlgn="base" hangingPunct="0">
              <a:spcBef>
                <a:spcPct val="20000"/>
              </a:spcBef>
              <a:spcAft>
                <a:spcPct val="0"/>
              </a:spcAft>
              <a:buChar char="»"/>
              <a:defRPr kumimoji="1" sz="1400">
                <a:solidFill>
                  <a:schemeClr val="tx1"/>
                </a:solidFill>
                <a:latin typeface="HGPｺﾞｼｯｸM" pitchFamily="50" charset="-128"/>
                <a:ea typeface="HGPｺﾞｼｯｸM" pitchFamily="50" charset="-128"/>
              </a:defRPr>
            </a:lvl5pPr>
            <a:lvl6pPr marL="25146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6pPr>
            <a:lvl7pPr marL="29718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7pPr>
            <a:lvl8pPr marL="34290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8pPr>
            <a:lvl9pPr marL="38862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9pPr>
          </a:lstStyle>
          <a:p>
            <a:r>
              <a:rPr lang="ja-JP" altLang="en-US" kern="0" dirty="0" smtClean="0">
                <a:latin typeface="HGPｺﾞｼｯｸM" panose="020B0600000000000000" pitchFamily="50" charset="-128"/>
                <a:ea typeface="HGPｺﾞｼｯｸM" panose="020B0600000000000000" pitchFamily="50" charset="-128"/>
              </a:rPr>
              <a:t>ゲームの中で</a:t>
            </a:r>
            <a:r>
              <a:rPr lang="ja-JP" altLang="en-US" kern="0" dirty="0" smtClean="0">
                <a:latin typeface="HGPｺﾞｼｯｸM" panose="020B0600000000000000" pitchFamily="50" charset="-128"/>
                <a:ea typeface="HGPｺﾞｼｯｸM" panose="020B0600000000000000" pitchFamily="50" charset="-128"/>
              </a:rPr>
              <a:t>、架空の帰宅困難者の想定や、施設の運営に当たって発生しうる状況設定（イベント）が、紙芝居形式で提示されます。</a:t>
            </a:r>
            <a:endParaRPr lang="en-US" altLang="ja-JP" kern="0" dirty="0" smtClean="0">
              <a:latin typeface="HGPｺﾞｼｯｸM" panose="020B0600000000000000" pitchFamily="50" charset="-128"/>
              <a:ea typeface="HGPｺﾞｼｯｸM" panose="020B0600000000000000" pitchFamily="50" charset="-128"/>
            </a:endParaRPr>
          </a:p>
          <a:p>
            <a:pPr lvl="1">
              <a:lnSpc>
                <a:spcPts val="2700"/>
              </a:lnSpc>
              <a:spcBef>
                <a:spcPts val="600"/>
              </a:spcBef>
            </a:pPr>
            <a:r>
              <a:rPr lang="ja-JP" altLang="en-US" sz="1800" dirty="0" smtClean="0"/>
              <a:t>適宜、必要な対応を検討してください。</a:t>
            </a:r>
            <a:endParaRPr lang="en-US" altLang="ja-JP" sz="1800" dirty="0" smtClean="0"/>
          </a:p>
          <a:p>
            <a:pPr lvl="1">
              <a:lnSpc>
                <a:spcPts val="2700"/>
              </a:lnSpc>
              <a:spcBef>
                <a:spcPts val="600"/>
              </a:spcBef>
            </a:pPr>
            <a:r>
              <a:rPr lang="ja-JP" altLang="en-US" sz="1800" dirty="0" smtClean="0"/>
              <a:t>必要性に応じ、</a:t>
            </a:r>
            <a:r>
              <a:rPr lang="ja-JP" altLang="en-US" sz="1800" dirty="0"/>
              <a:t>一度</a:t>
            </a:r>
            <a:r>
              <a:rPr lang="ja-JP" altLang="en-US" sz="1800" dirty="0" smtClean="0"/>
              <a:t>決めたレイアウト</a:t>
            </a:r>
            <a:r>
              <a:rPr lang="ja-JP" altLang="en-US" sz="1800" dirty="0"/>
              <a:t>を修正しても構いません</a:t>
            </a:r>
            <a:r>
              <a:rPr lang="ja-JP" altLang="en-US" sz="1800" dirty="0" smtClean="0"/>
              <a:t>。</a:t>
            </a:r>
            <a:endParaRPr lang="en-US" altLang="ja-JP" sz="1800" dirty="0" smtClean="0"/>
          </a:p>
          <a:p>
            <a:pPr lvl="1">
              <a:lnSpc>
                <a:spcPts val="2700"/>
              </a:lnSpc>
              <a:spcBef>
                <a:spcPts val="600"/>
              </a:spcBef>
            </a:pPr>
            <a:r>
              <a:rPr lang="ja-JP" altLang="en-US" sz="1800" dirty="0" smtClean="0"/>
              <a:t>必要な資機材類等、対象施設の課題と感じられる点があれば、メモ等に控え、ゲーム終了後の振り返りで共有してください。</a:t>
            </a:r>
            <a:endParaRPr lang="en-US" altLang="ja-JP" sz="1800" dirty="0" smtClean="0"/>
          </a:p>
          <a:p>
            <a:pPr lvl="1">
              <a:lnSpc>
                <a:spcPts val="2700"/>
              </a:lnSpc>
              <a:spcBef>
                <a:spcPts val="600"/>
              </a:spcBef>
            </a:pPr>
            <a:r>
              <a:rPr lang="ja-JP" altLang="en-US" sz="1800" dirty="0" smtClean="0"/>
              <a:t>なお、イベントへ対応するにあたり、情報が不足する場合は、分からない（まだ該当の情報が入ってきていない）ものとして検討してみてください。</a:t>
            </a:r>
            <a:r>
              <a:rPr lang="en-US" altLang="ja-JP" sz="1800" dirty="0" smtClean="0"/>
              <a:t/>
            </a:r>
            <a:br>
              <a:rPr lang="en-US" altLang="ja-JP" sz="1800" dirty="0" smtClean="0"/>
            </a:br>
            <a:r>
              <a:rPr lang="ja-JP" altLang="en-US" sz="1800" dirty="0" smtClean="0"/>
              <a:t>その</a:t>
            </a:r>
            <a:r>
              <a:rPr lang="ja-JP" altLang="en-US" sz="1800" dirty="0"/>
              <a:t>際</a:t>
            </a:r>
            <a:r>
              <a:rPr lang="ja-JP" altLang="en-US" sz="1800" dirty="0" smtClean="0"/>
              <a:t>は、以下の点に留意して、イメージを膨らませることが重要です。</a:t>
            </a:r>
            <a:endParaRPr lang="en-US" altLang="ja-JP" sz="1800" dirty="0" smtClean="0"/>
          </a:p>
          <a:p>
            <a:pPr marL="1168400" lvl="1">
              <a:lnSpc>
                <a:spcPts val="2700"/>
              </a:lnSpc>
              <a:spcBef>
                <a:spcPts val="600"/>
              </a:spcBef>
              <a:tabLst>
                <a:tab pos="1254125" algn="l"/>
              </a:tabLst>
            </a:pPr>
            <a:r>
              <a:rPr lang="ja-JP" altLang="en-US" sz="1800" dirty="0" smtClean="0"/>
              <a:t>施設運営に当たって、どのような情報が必要か？</a:t>
            </a:r>
            <a:endParaRPr lang="en-US" altLang="ja-JP" sz="1800" dirty="0" smtClean="0"/>
          </a:p>
          <a:p>
            <a:pPr marL="1168400" lvl="1">
              <a:lnSpc>
                <a:spcPts val="2700"/>
              </a:lnSpc>
              <a:spcBef>
                <a:spcPts val="600"/>
              </a:spcBef>
              <a:tabLst>
                <a:tab pos="1254125" algn="l"/>
              </a:tabLst>
            </a:pPr>
            <a:r>
              <a:rPr lang="ja-JP" altLang="en-US" sz="1800" dirty="0"/>
              <a:t>必要</a:t>
            </a:r>
            <a:r>
              <a:rPr lang="ja-JP" altLang="en-US" sz="1800" dirty="0" smtClean="0"/>
              <a:t>な情報を収集する手順がマニュアルに定められているか？</a:t>
            </a:r>
            <a:endParaRPr lang="en-US" altLang="ja-JP" sz="1800" dirty="0" smtClean="0"/>
          </a:p>
          <a:p>
            <a:pPr marL="1168400" lvl="1">
              <a:lnSpc>
                <a:spcPts val="2700"/>
              </a:lnSpc>
              <a:spcBef>
                <a:spcPts val="600"/>
              </a:spcBef>
              <a:tabLst>
                <a:tab pos="1254125" algn="l"/>
              </a:tabLst>
            </a:pPr>
            <a:r>
              <a:rPr lang="ja-JP" altLang="en-US" sz="1800" dirty="0" smtClean="0"/>
              <a:t>事前に把握しておくべき情報は何か？</a:t>
            </a:r>
            <a:endParaRPr lang="en-US" altLang="ja-JP" sz="1800" dirty="0" smtClean="0"/>
          </a:p>
          <a:p>
            <a:pPr marL="1168400" lvl="1">
              <a:lnSpc>
                <a:spcPts val="2700"/>
              </a:lnSpc>
              <a:spcBef>
                <a:spcPts val="600"/>
              </a:spcBef>
              <a:tabLst>
                <a:tab pos="1254125" algn="l"/>
              </a:tabLst>
            </a:pPr>
            <a:r>
              <a:rPr lang="ja-JP" altLang="en-US" sz="1800" dirty="0" smtClean="0"/>
              <a:t>有事に優先的に収集すべき情報は何か？</a:t>
            </a:r>
            <a:endParaRPr lang="en-US" altLang="ja-JP" sz="1800" dirty="0" smtClean="0"/>
          </a:p>
        </p:txBody>
      </p:sp>
    </p:spTree>
    <p:extLst>
      <p:ext uri="{BB962C8B-B14F-4D97-AF65-F5344CB8AC3E}">
        <p14:creationId xmlns:p14="http://schemas.microsoft.com/office/powerpoint/2010/main" val="11602577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３．　アイスブレイク</a:t>
            </a:r>
          </a:p>
        </p:txBody>
      </p:sp>
      <p:sp>
        <p:nvSpPr>
          <p:cNvPr id="3" name="コンテンツ プレースホルダー 2"/>
          <p:cNvSpPr>
            <a:spLocks noGrp="1"/>
          </p:cNvSpPr>
          <p:nvPr>
            <p:ph idx="1"/>
          </p:nvPr>
        </p:nvSpPr>
        <p:spPr>
          <a:xfrm>
            <a:off x="107950" y="618085"/>
            <a:ext cx="8928100" cy="2529923"/>
          </a:xfrm>
        </p:spPr>
        <p:txBody>
          <a:bodyPr/>
          <a:lstStyle/>
          <a:p>
            <a:pPr marL="0" indent="0">
              <a:buNone/>
            </a:pPr>
            <a:r>
              <a:rPr kumimoji="1" lang="ja-JP" altLang="en-US" dirty="0">
                <a:solidFill>
                  <a:srgbClr val="C00000"/>
                </a:solidFill>
              </a:rPr>
              <a:t>◆簡単な自己紹介</a:t>
            </a:r>
            <a:endParaRPr kumimoji="1" lang="en-US" altLang="ja-JP" dirty="0">
              <a:solidFill>
                <a:srgbClr val="C00000"/>
              </a:solidFill>
            </a:endParaRPr>
          </a:p>
          <a:p>
            <a:r>
              <a:rPr lang="ja-JP" altLang="en-US" dirty="0">
                <a:latin typeface="HGPｺﾞｼｯｸM" panose="020B0600000000000000" pitchFamily="50" charset="-128"/>
                <a:ea typeface="HGPｺﾞｼｯｸM" panose="020B0600000000000000" pitchFamily="50" charset="-128"/>
              </a:rPr>
              <a:t>各グループ内で、簡単な自己紹介をお願いします。</a:t>
            </a:r>
            <a:endParaRPr kumimoji="1" lang="en-US" altLang="ja-JP" dirty="0">
              <a:latin typeface="HGPｺﾞｼｯｸM" panose="020B0600000000000000" pitchFamily="50" charset="-128"/>
              <a:ea typeface="HGPｺﾞｼｯｸM" panose="020B0600000000000000" pitchFamily="50" charset="-128"/>
            </a:endParaRPr>
          </a:p>
          <a:p>
            <a:pPr lvl="1"/>
            <a:r>
              <a:rPr kumimoji="1" lang="ja-JP" altLang="en-US" dirty="0">
                <a:latin typeface="HGPｺﾞｼｯｸM" panose="020B0600000000000000" pitchFamily="50" charset="-128"/>
                <a:ea typeface="HGPｺﾞｼｯｸM" panose="020B0600000000000000" pitchFamily="50" charset="-128"/>
              </a:rPr>
              <a:t>ご所属</a:t>
            </a:r>
            <a:endParaRPr kumimoji="1" lang="en-US" altLang="ja-JP" dirty="0">
              <a:latin typeface="HGPｺﾞｼｯｸM" panose="020B0600000000000000" pitchFamily="50" charset="-128"/>
              <a:ea typeface="HGPｺﾞｼｯｸM" panose="020B0600000000000000" pitchFamily="50" charset="-128"/>
            </a:endParaRPr>
          </a:p>
          <a:p>
            <a:pPr lvl="1"/>
            <a:r>
              <a:rPr kumimoji="1" lang="ja-JP" altLang="en-US" dirty="0">
                <a:latin typeface="HGPｺﾞｼｯｸM" panose="020B0600000000000000" pitchFamily="50" charset="-128"/>
                <a:ea typeface="HGPｺﾞｼｯｸM" panose="020B0600000000000000" pitchFamily="50" charset="-128"/>
              </a:rPr>
              <a:t>お名前　など</a:t>
            </a:r>
            <a:endParaRPr kumimoji="1" lang="en-US" altLang="ja-JP" dirty="0">
              <a:latin typeface="HGPｺﾞｼｯｸM" panose="020B0600000000000000" pitchFamily="50" charset="-128"/>
              <a:ea typeface="HGPｺﾞｼｯｸM" panose="020B0600000000000000" pitchFamily="50" charset="-128"/>
            </a:endParaRPr>
          </a:p>
          <a:p>
            <a:endParaRPr kumimoji="1" lang="en-US" altLang="ja-JP" dirty="0">
              <a:latin typeface="HGPｺﾞｼｯｸM" panose="020B0600000000000000" pitchFamily="50" charset="-128"/>
              <a:ea typeface="HGPｺﾞｼｯｸM" panose="020B0600000000000000" pitchFamily="50" charset="-128"/>
            </a:endParaRPr>
          </a:p>
          <a:p>
            <a:endParaRPr kumimoji="1" lang="ja-JP" altLang="en-US" dirty="0">
              <a:latin typeface="HGPｺﾞｼｯｸM" panose="020B0600000000000000" pitchFamily="50" charset="-128"/>
              <a:ea typeface="HGPｺﾞｼｯｸM" panose="020B0600000000000000" pitchFamily="50" charset="-128"/>
            </a:endParaRPr>
          </a:p>
        </p:txBody>
      </p:sp>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13</a:t>
            </a:fld>
            <a:endParaRPr lang="en-US" altLang="ja-JP" dirty="0"/>
          </a:p>
        </p:txBody>
      </p:sp>
      <p:sp>
        <p:nvSpPr>
          <p:cNvPr id="5" name="テキスト ボックス 4"/>
          <p:cNvSpPr txBox="1"/>
          <p:nvPr/>
        </p:nvSpPr>
        <p:spPr>
          <a:xfrm>
            <a:off x="1403648" y="3068960"/>
            <a:ext cx="6264696" cy="1938992"/>
          </a:xfrm>
          <a:prstGeom prst="rect">
            <a:avLst/>
          </a:prstGeom>
          <a:solidFill>
            <a:schemeClr val="bg1">
              <a:lumMod val="50000"/>
            </a:schemeClr>
          </a:solidFill>
        </p:spPr>
        <p:txBody>
          <a:bodyPr wrap="square" rtlCol="0">
            <a:spAutoFit/>
          </a:bodyPr>
          <a:lstStyle/>
          <a:p>
            <a:pPr algn="ctr"/>
            <a:r>
              <a:rPr kumimoji="1" lang="ja-JP" altLang="en-US" sz="6000" dirty="0">
                <a:solidFill>
                  <a:schemeClr val="bg1"/>
                </a:solidFill>
                <a:latin typeface="HGPｺﾞｼｯｸE" panose="020B0900000000000000" pitchFamily="50" charset="-128"/>
                <a:ea typeface="HGPｺﾞｼｯｸE" panose="020B0900000000000000" pitchFamily="50" charset="-128"/>
              </a:rPr>
              <a:t>各自</a:t>
            </a:r>
            <a:r>
              <a:rPr kumimoji="1" lang="en-US" altLang="ja-JP" sz="6000" dirty="0">
                <a:solidFill>
                  <a:schemeClr val="bg1"/>
                </a:solidFill>
                <a:latin typeface="HGPｺﾞｼｯｸE" panose="020B0900000000000000" pitchFamily="50" charset="-128"/>
                <a:ea typeface="HGPｺﾞｼｯｸE" panose="020B0900000000000000" pitchFamily="50" charset="-128"/>
              </a:rPr>
              <a:t>30</a:t>
            </a:r>
            <a:r>
              <a:rPr kumimoji="1" lang="ja-JP" altLang="en-US" sz="6000" dirty="0">
                <a:solidFill>
                  <a:schemeClr val="bg1"/>
                </a:solidFill>
                <a:latin typeface="HGPｺﾞｼｯｸE" panose="020B0900000000000000" pitchFamily="50" charset="-128"/>
                <a:ea typeface="HGPｺﾞｼｯｸE" panose="020B0900000000000000" pitchFamily="50" charset="-128"/>
              </a:rPr>
              <a:t>秒程度</a:t>
            </a:r>
            <a:endParaRPr kumimoji="1" lang="en-US" altLang="ja-JP" sz="6000" dirty="0">
              <a:solidFill>
                <a:schemeClr val="bg1"/>
              </a:solidFill>
              <a:latin typeface="HGPｺﾞｼｯｸE" panose="020B0900000000000000" pitchFamily="50" charset="-128"/>
              <a:ea typeface="HGPｺﾞｼｯｸE" panose="020B0900000000000000" pitchFamily="50" charset="-128"/>
            </a:endParaRPr>
          </a:p>
          <a:p>
            <a:pPr algn="ctr"/>
            <a:r>
              <a:rPr kumimoji="1" lang="ja-JP" altLang="en-US" sz="6000" dirty="0">
                <a:solidFill>
                  <a:schemeClr val="bg1"/>
                </a:solidFill>
                <a:latin typeface="HGPｺﾞｼｯｸE" panose="020B0900000000000000" pitchFamily="50" charset="-128"/>
                <a:ea typeface="HGPｺﾞｼｯｸE" panose="020B0900000000000000" pitchFamily="50" charset="-128"/>
              </a:rPr>
              <a:t>でお願いします。</a:t>
            </a:r>
          </a:p>
        </p:txBody>
      </p:sp>
      <p:sp>
        <p:nvSpPr>
          <p:cNvPr id="6" name="テキスト ボックス 5"/>
          <p:cNvSpPr txBox="1"/>
          <p:nvPr/>
        </p:nvSpPr>
        <p:spPr>
          <a:xfrm>
            <a:off x="7524328" y="28496"/>
            <a:ext cx="1579856" cy="468000"/>
          </a:xfrm>
          <a:prstGeom prst="rect">
            <a:avLst/>
          </a:prstGeom>
          <a:solidFill>
            <a:srgbClr val="C00000"/>
          </a:solidFill>
        </p:spPr>
        <p:txBody>
          <a:bodyPr wrap="square" rtlCol="0" anchor="ctr" anchorCtr="1">
            <a:noAutofit/>
          </a:bodyPr>
          <a:lstStyle/>
          <a:p>
            <a:pPr algn="ctr"/>
            <a:r>
              <a:rPr lang="ja-JP" altLang="en-US" sz="2400" dirty="0">
                <a:solidFill>
                  <a:schemeClr val="bg1"/>
                </a:solidFill>
                <a:latin typeface="HGPｺﾞｼｯｸE" panose="020B0900000000000000" pitchFamily="50" charset="-128"/>
                <a:ea typeface="HGPｺﾞｼｯｸE" panose="020B0900000000000000" pitchFamily="50" charset="-128"/>
              </a:rPr>
              <a:t>約　</a:t>
            </a:r>
            <a:r>
              <a:rPr lang="en-US" altLang="ja-JP" sz="2400" dirty="0">
                <a:solidFill>
                  <a:schemeClr val="bg1"/>
                </a:solidFill>
                <a:latin typeface="HGPｺﾞｼｯｸE" panose="020B0900000000000000" pitchFamily="50" charset="-128"/>
                <a:ea typeface="HGPｺﾞｼｯｸE" panose="020B0900000000000000" pitchFamily="50" charset="-128"/>
              </a:rPr>
              <a:t>5</a:t>
            </a:r>
            <a:r>
              <a:rPr lang="ja-JP" altLang="en-US" sz="2400" dirty="0">
                <a:solidFill>
                  <a:schemeClr val="bg1"/>
                </a:solidFill>
                <a:latin typeface="HGPｺﾞｼｯｸE" panose="020B0900000000000000" pitchFamily="50" charset="-128"/>
                <a:ea typeface="HGPｺﾞｼｯｸE" panose="020B0900000000000000" pitchFamily="50" charset="-128"/>
              </a:rPr>
              <a:t>分</a:t>
            </a:r>
            <a:endParaRPr kumimoji="1" lang="ja-JP" altLang="en-US" sz="2400" dirty="0">
              <a:solidFill>
                <a:schemeClr val="bg1"/>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7227026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14</a:t>
            </a:fld>
            <a:endParaRPr lang="en-US" altLang="ja-JP" dirty="0"/>
          </a:p>
        </p:txBody>
      </p:sp>
      <p:sp>
        <p:nvSpPr>
          <p:cNvPr id="5" name="タイトル 1"/>
          <p:cNvSpPr txBox="1">
            <a:spLocks/>
          </p:cNvSpPr>
          <p:nvPr/>
        </p:nvSpPr>
        <p:spPr>
          <a:xfrm>
            <a:off x="107950" y="0"/>
            <a:ext cx="8928100" cy="561975"/>
          </a:xfrm>
          <a:prstGeom prst="rect">
            <a:avLst/>
          </a:prstGeom>
        </p:spPr>
        <p:txBody>
          <a:bodyPr/>
          <a:lstStyle>
            <a:lvl1pPr algn="l" rtl="0" eaLnBrk="0" fontAlgn="base" hangingPunct="0">
              <a:spcBef>
                <a:spcPct val="0"/>
              </a:spcBef>
              <a:spcAft>
                <a:spcPct val="0"/>
              </a:spcAft>
              <a:defRPr kumimoji="1" sz="2800">
                <a:solidFill>
                  <a:schemeClr val="tx2"/>
                </a:solidFill>
                <a:latin typeface="+mj-lt"/>
                <a:ea typeface="+mj-ea"/>
                <a:cs typeface="+mj-cs"/>
              </a:defRPr>
            </a:lvl1pPr>
            <a:lvl2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2pPr>
            <a:lvl3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3pPr>
            <a:lvl4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4pPr>
            <a:lvl5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5pPr>
            <a:lvl6pPr marL="457200" algn="l" rtl="0" fontAlgn="base">
              <a:spcBef>
                <a:spcPct val="0"/>
              </a:spcBef>
              <a:spcAft>
                <a:spcPct val="0"/>
              </a:spcAft>
              <a:defRPr kumimoji="1" sz="2800">
                <a:solidFill>
                  <a:schemeClr val="tx2"/>
                </a:solidFill>
                <a:latin typeface="HGPｺﾞｼｯｸE" pitchFamily="50" charset="-128"/>
                <a:ea typeface="HGPｺﾞｼｯｸE" pitchFamily="50" charset="-128"/>
              </a:defRPr>
            </a:lvl6pPr>
            <a:lvl7pPr marL="914400" algn="l" rtl="0" fontAlgn="base">
              <a:spcBef>
                <a:spcPct val="0"/>
              </a:spcBef>
              <a:spcAft>
                <a:spcPct val="0"/>
              </a:spcAft>
              <a:defRPr kumimoji="1" sz="2800">
                <a:solidFill>
                  <a:schemeClr val="tx2"/>
                </a:solidFill>
                <a:latin typeface="HGPｺﾞｼｯｸE" pitchFamily="50" charset="-128"/>
                <a:ea typeface="HGPｺﾞｼｯｸE" pitchFamily="50" charset="-128"/>
              </a:defRPr>
            </a:lvl7pPr>
            <a:lvl8pPr marL="1371600" algn="l" rtl="0" fontAlgn="base">
              <a:spcBef>
                <a:spcPct val="0"/>
              </a:spcBef>
              <a:spcAft>
                <a:spcPct val="0"/>
              </a:spcAft>
              <a:defRPr kumimoji="1" sz="2800">
                <a:solidFill>
                  <a:schemeClr val="tx2"/>
                </a:solidFill>
                <a:latin typeface="HGPｺﾞｼｯｸE" pitchFamily="50" charset="-128"/>
                <a:ea typeface="HGPｺﾞｼｯｸE" pitchFamily="50" charset="-128"/>
              </a:defRPr>
            </a:lvl8pPr>
            <a:lvl9pPr marL="1828800" algn="l" rtl="0" fontAlgn="base">
              <a:spcBef>
                <a:spcPct val="0"/>
              </a:spcBef>
              <a:spcAft>
                <a:spcPct val="0"/>
              </a:spcAft>
              <a:defRPr kumimoji="1" sz="2800">
                <a:solidFill>
                  <a:schemeClr val="tx2"/>
                </a:solidFill>
                <a:latin typeface="HGPｺﾞｼｯｸE" pitchFamily="50" charset="-128"/>
                <a:ea typeface="HGPｺﾞｼｯｸE" pitchFamily="50" charset="-128"/>
              </a:defRPr>
            </a:lvl9pPr>
          </a:lstStyle>
          <a:p>
            <a:r>
              <a:rPr lang="ja-JP" altLang="en-US" kern="0" dirty="0"/>
              <a:t>４．　ゲームの進め方</a:t>
            </a:r>
            <a:r>
              <a:rPr lang="ja-JP" altLang="en-US" kern="0"/>
              <a:t>（</a:t>
            </a:r>
            <a:r>
              <a:rPr lang="en-US" altLang="ja-JP" kern="0"/>
              <a:t>1/10</a:t>
            </a:r>
            <a:r>
              <a:rPr lang="ja-JP" altLang="en-US" kern="0"/>
              <a:t>）</a:t>
            </a:r>
            <a:endParaRPr lang="ja-JP" altLang="en-US" kern="0" dirty="0"/>
          </a:p>
        </p:txBody>
      </p:sp>
      <p:sp>
        <p:nvSpPr>
          <p:cNvPr id="6" name="正方形/長方形 5"/>
          <p:cNvSpPr/>
          <p:nvPr/>
        </p:nvSpPr>
        <p:spPr bwMode="auto">
          <a:xfrm>
            <a:off x="649334" y="1844824"/>
            <a:ext cx="7776864" cy="1080000"/>
          </a:xfrm>
          <a:prstGeom prst="rect">
            <a:avLst/>
          </a:prstGeom>
          <a:solidFill>
            <a:srgbClr val="969696"/>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a:solidFill>
                  <a:schemeClr val="bg1"/>
                </a:solidFill>
                <a:ea typeface="HGPｺﾞｼｯｸE" pitchFamily="50" charset="-128"/>
              </a:rPr>
              <a:t>（２）受入基本方針を決める</a:t>
            </a:r>
          </a:p>
        </p:txBody>
      </p:sp>
      <p:sp>
        <p:nvSpPr>
          <p:cNvPr id="7" name="正方形/長方形 6"/>
          <p:cNvSpPr/>
          <p:nvPr/>
        </p:nvSpPr>
        <p:spPr bwMode="auto">
          <a:xfrm>
            <a:off x="649334" y="692696"/>
            <a:ext cx="7776864" cy="1080000"/>
          </a:xfrm>
          <a:prstGeom prst="rect">
            <a:avLst/>
          </a:prstGeom>
          <a:solidFill>
            <a:srgbClr val="C000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a:solidFill>
                  <a:schemeClr val="bg1"/>
                </a:solidFill>
                <a:ea typeface="HGPｺﾞｼｯｸE" pitchFamily="50" charset="-128"/>
              </a:rPr>
              <a:t>（１）役割分担を決める</a:t>
            </a:r>
          </a:p>
        </p:txBody>
      </p:sp>
      <p:sp>
        <p:nvSpPr>
          <p:cNvPr id="8" name="正方形/長方形 7"/>
          <p:cNvSpPr/>
          <p:nvPr/>
        </p:nvSpPr>
        <p:spPr bwMode="auto">
          <a:xfrm>
            <a:off x="649334" y="2996952"/>
            <a:ext cx="7776864" cy="1080000"/>
          </a:xfrm>
          <a:prstGeom prst="rect">
            <a:avLst/>
          </a:prstGeom>
          <a:solidFill>
            <a:srgbClr val="969696"/>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a:solidFill>
                  <a:schemeClr val="bg1"/>
                </a:solidFill>
                <a:ea typeface="HGPｺﾞｼｯｸE" pitchFamily="50" charset="-128"/>
              </a:rPr>
              <a:t>（３）帰宅困難者を</a:t>
            </a:r>
            <a:r>
              <a:rPr lang="ja-JP" altLang="en-US" sz="3600" dirty="0" smtClean="0">
                <a:solidFill>
                  <a:schemeClr val="bg1"/>
                </a:solidFill>
                <a:ea typeface="HGPｺﾞｼｯｸE" pitchFamily="50" charset="-128"/>
              </a:rPr>
              <a:t>受け入れる</a:t>
            </a:r>
            <a:endParaRPr lang="ja-JP" altLang="en-US" sz="3600" dirty="0">
              <a:solidFill>
                <a:schemeClr val="bg1"/>
              </a:solidFill>
              <a:ea typeface="HGPｺﾞｼｯｸE" pitchFamily="50" charset="-128"/>
            </a:endParaRPr>
          </a:p>
        </p:txBody>
      </p:sp>
      <p:sp>
        <p:nvSpPr>
          <p:cNvPr id="9" name="正方形/長方形 8"/>
          <p:cNvSpPr/>
          <p:nvPr/>
        </p:nvSpPr>
        <p:spPr bwMode="auto">
          <a:xfrm>
            <a:off x="649334" y="4149080"/>
            <a:ext cx="7776864" cy="1080000"/>
          </a:xfrm>
          <a:prstGeom prst="rect">
            <a:avLst/>
          </a:prstGeom>
          <a:solidFill>
            <a:srgbClr val="969696"/>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a:solidFill>
                  <a:schemeClr val="bg1"/>
                </a:solidFill>
                <a:ea typeface="HGPｺﾞｼｯｸE" pitchFamily="50" charset="-128"/>
              </a:rPr>
              <a:t>（４）イベントへ対応する</a:t>
            </a:r>
          </a:p>
        </p:txBody>
      </p:sp>
      <p:sp>
        <p:nvSpPr>
          <p:cNvPr id="11" name="正方形/長方形 10"/>
          <p:cNvSpPr/>
          <p:nvPr/>
        </p:nvSpPr>
        <p:spPr bwMode="auto">
          <a:xfrm>
            <a:off x="649334" y="5301208"/>
            <a:ext cx="7776864" cy="1080000"/>
          </a:xfrm>
          <a:prstGeom prst="rect">
            <a:avLst/>
          </a:prstGeom>
          <a:solidFill>
            <a:srgbClr val="969696"/>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a:solidFill>
                  <a:schemeClr val="bg1"/>
                </a:solidFill>
                <a:ea typeface="HGPｺﾞｼｯｸE" pitchFamily="50" charset="-128"/>
              </a:rPr>
              <a:t>（５）施設を閉鎖する</a:t>
            </a:r>
          </a:p>
        </p:txBody>
      </p:sp>
    </p:spTree>
    <p:extLst>
      <p:ext uri="{BB962C8B-B14F-4D97-AF65-F5344CB8AC3E}">
        <p14:creationId xmlns:p14="http://schemas.microsoft.com/office/powerpoint/2010/main" val="21381166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0"/>
          </p:nvPr>
        </p:nvSpPr>
        <p:spPr/>
        <p:txBody>
          <a:bodyPr/>
          <a:lstStyle/>
          <a:p>
            <a:pPr>
              <a:defRPr/>
            </a:pPr>
            <a:fld id="{645E2F1A-B343-418D-8630-B20128272075}" type="slidenum">
              <a:rPr lang="en-US" altLang="ja-JP" smtClean="0"/>
              <a:pPr>
                <a:defRPr/>
              </a:pPr>
              <a:t>15</a:t>
            </a:fld>
            <a:endParaRPr lang="en-US" altLang="ja-JP" dirty="0"/>
          </a:p>
        </p:txBody>
      </p:sp>
      <p:sp>
        <p:nvSpPr>
          <p:cNvPr id="3" name="タイトル 1"/>
          <p:cNvSpPr txBox="1">
            <a:spLocks/>
          </p:cNvSpPr>
          <p:nvPr/>
        </p:nvSpPr>
        <p:spPr>
          <a:xfrm>
            <a:off x="107950" y="0"/>
            <a:ext cx="8928100" cy="561975"/>
          </a:xfrm>
          <a:prstGeom prst="rect">
            <a:avLst/>
          </a:prstGeom>
        </p:spPr>
        <p:txBody>
          <a:bodyPr/>
          <a:lstStyle>
            <a:lvl1pPr algn="l" rtl="0" eaLnBrk="0" fontAlgn="base" hangingPunct="0">
              <a:spcBef>
                <a:spcPct val="0"/>
              </a:spcBef>
              <a:spcAft>
                <a:spcPct val="0"/>
              </a:spcAft>
              <a:defRPr kumimoji="1" sz="2800">
                <a:solidFill>
                  <a:schemeClr val="tx2"/>
                </a:solidFill>
                <a:latin typeface="+mj-lt"/>
                <a:ea typeface="+mj-ea"/>
                <a:cs typeface="+mj-cs"/>
              </a:defRPr>
            </a:lvl1pPr>
            <a:lvl2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2pPr>
            <a:lvl3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3pPr>
            <a:lvl4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4pPr>
            <a:lvl5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5pPr>
            <a:lvl6pPr marL="457200" algn="l" rtl="0" fontAlgn="base">
              <a:spcBef>
                <a:spcPct val="0"/>
              </a:spcBef>
              <a:spcAft>
                <a:spcPct val="0"/>
              </a:spcAft>
              <a:defRPr kumimoji="1" sz="2800">
                <a:solidFill>
                  <a:schemeClr val="tx2"/>
                </a:solidFill>
                <a:latin typeface="HGPｺﾞｼｯｸE" pitchFamily="50" charset="-128"/>
                <a:ea typeface="HGPｺﾞｼｯｸE" pitchFamily="50" charset="-128"/>
              </a:defRPr>
            </a:lvl6pPr>
            <a:lvl7pPr marL="914400" algn="l" rtl="0" fontAlgn="base">
              <a:spcBef>
                <a:spcPct val="0"/>
              </a:spcBef>
              <a:spcAft>
                <a:spcPct val="0"/>
              </a:spcAft>
              <a:defRPr kumimoji="1" sz="2800">
                <a:solidFill>
                  <a:schemeClr val="tx2"/>
                </a:solidFill>
                <a:latin typeface="HGPｺﾞｼｯｸE" pitchFamily="50" charset="-128"/>
                <a:ea typeface="HGPｺﾞｼｯｸE" pitchFamily="50" charset="-128"/>
              </a:defRPr>
            </a:lvl7pPr>
            <a:lvl8pPr marL="1371600" algn="l" rtl="0" fontAlgn="base">
              <a:spcBef>
                <a:spcPct val="0"/>
              </a:spcBef>
              <a:spcAft>
                <a:spcPct val="0"/>
              </a:spcAft>
              <a:defRPr kumimoji="1" sz="2800">
                <a:solidFill>
                  <a:schemeClr val="tx2"/>
                </a:solidFill>
                <a:latin typeface="HGPｺﾞｼｯｸE" pitchFamily="50" charset="-128"/>
                <a:ea typeface="HGPｺﾞｼｯｸE" pitchFamily="50" charset="-128"/>
              </a:defRPr>
            </a:lvl8pPr>
            <a:lvl9pPr marL="1828800" algn="l" rtl="0" fontAlgn="base">
              <a:spcBef>
                <a:spcPct val="0"/>
              </a:spcBef>
              <a:spcAft>
                <a:spcPct val="0"/>
              </a:spcAft>
              <a:defRPr kumimoji="1" sz="2800">
                <a:solidFill>
                  <a:schemeClr val="tx2"/>
                </a:solidFill>
                <a:latin typeface="HGPｺﾞｼｯｸE" pitchFamily="50" charset="-128"/>
                <a:ea typeface="HGPｺﾞｼｯｸE" pitchFamily="50" charset="-128"/>
              </a:defRPr>
            </a:lvl9pPr>
          </a:lstStyle>
          <a:p>
            <a:r>
              <a:rPr lang="ja-JP" altLang="en-US" kern="0" dirty="0"/>
              <a:t>４．　ゲームの</a:t>
            </a:r>
            <a:r>
              <a:rPr lang="ja-JP" altLang="en-US" kern="0"/>
              <a:t>進め方（</a:t>
            </a:r>
            <a:r>
              <a:rPr lang="en-US" altLang="ja-JP" kern="0"/>
              <a:t>2/10</a:t>
            </a:r>
            <a:r>
              <a:rPr lang="ja-JP" altLang="en-US" kern="0"/>
              <a:t>）</a:t>
            </a:r>
            <a:endParaRPr lang="ja-JP" altLang="en-US" kern="0" dirty="0"/>
          </a:p>
        </p:txBody>
      </p:sp>
      <p:sp>
        <p:nvSpPr>
          <p:cNvPr id="5" name="コンテンツ プレースホルダー 2"/>
          <p:cNvSpPr txBox="1">
            <a:spLocks/>
          </p:cNvSpPr>
          <p:nvPr/>
        </p:nvSpPr>
        <p:spPr>
          <a:xfrm>
            <a:off x="107950" y="618085"/>
            <a:ext cx="8928100" cy="1082723"/>
          </a:xfrm>
          <a:prstGeom prst="rect">
            <a:avLst/>
          </a:prstGeom>
        </p:spPr>
        <p:txBody>
          <a:bodyPr/>
          <a:lstStyle>
            <a:lvl1pPr marL="342900" indent="-342900" algn="l" rtl="0" eaLnBrk="0" fontAlgn="base" hangingPunct="0">
              <a:spcBef>
                <a:spcPct val="20000"/>
              </a:spcBef>
              <a:spcAft>
                <a:spcPct val="0"/>
              </a:spcAft>
              <a:buChar char="•"/>
              <a:defRPr kumimoji="1" sz="2400">
                <a:solidFill>
                  <a:schemeClr val="tx1"/>
                </a:solidFill>
                <a:latin typeface="HGPｺﾞｼｯｸE" panose="020B0900000000000000" pitchFamily="50" charset="-128"/>
                <a:ea typeface="HGPｺﾞｼｯｸE" panose="020B0900000000000000" pitchFamily="50" charset="-128"/>
                <a:cs typeface="+mn-cs"/>
              </a:defRPr>
            </a:lvl1pPr>
            <a:lvl2pPr marL="742950" indent="-285750" algn="l" rtl="0" eaLnBrk="0" fontAlgn="base" hangingPunct="0">
              <a:spcBef>
                <a:spcPct val="20000"/>
              </a:spcBef>
              <a:spcAft>
                <a:spcPct val="0"/>
              </a:spcAft>
              <a:buChar char="–"/>
              <a:defRPr kumimoji="1" sz="2000">
                <a:solidFill>
                  <a:schemeClr val="tx1"/>
                </a:solidFill>
                <a:latin typeface="HGPｺﾞｼｯｸM" panose="020B0600000000000000" pitchFamily="50" charset="-128"/>
                <a:ea typeface="HGPｺﾞｼｯｸM" panose="020B0600000000000000" pitchFamily="50" charset="-128"/>
              </a:defRPr>
            </a:lvl2pPr>
            <a:lvl3pPr marL="1143000" indent="-228600" algn="l" rtl="0" eaLnBrk="0" fontAlgn="base" hangingPunct="0">
              <a:spcBef>
                <a:spcPct val="20000"/>
              </a:spcBef>
              <a:spcAft>
                <a:spcPct val="0"/>
              </a:spcAft>
              <a:buChar char="•"/>
              <a:defRPr kumimoji="1" sz="1800">
                <a:solidFill>
                  <a:schemeClr val="tx1"/>
                </a:solidFill>
                <a:latin typeface="HGPｺﾞｼｯｸM" pitchFamily="50" charset="-128"/>
                <a:ea typeface="HGPｺﾞｼｯｸM" pitchFamily="50" charset="-128"/>
              </a:defRPr>
            </a:lvl3pPr>
            <a:lvl4pPr marL="1600200" indent="-228600" algn="l" rtl="0" eaLnBrk="0" fontAlgn="base" hangingPunct="0">
              <a:spcBef>
                <a:spcPct val="20000"/>
              </a:spcBef>
              <a:spcAft>
                <a:spcPct val="0"/>
              </a:spcAft>
              <a:buChar char="–"/>
              <a:defRPr kumimoji="1" sz="1600">
                <a:solidFill>
                  <a:schemeClr val="tx1"/>
                </a:solidFill>
                <a:latin typeface="HGPｺﾞｼｯｸM" pitchFamily="50" charset="-128"/>
                <a:ea typeface="HGPｺﾞｼｯｸM" pitchFamily="50" charset="-128"/>
              </a:defRPr>
            </a:lvl4pPr>
            <a:lvl5pPr marL="2057400" indent="-228600" algn="l" rtl="0" eaLnBrk="0" fontAlgn="base" hangingPunct="0">
              <a:spcBef>
                <a:spcPct val="20000"/>
              </a:spcBef>
              <a:spcAft>
                <a:spcPct val="0"/>
              </a:spcAft>
              <a:buChar char="»"/>
              <a:defRPr kumimoji="1" sz="1400">
                <a:solidFill>
                  <a:schemeClr val="tx1"/>
                </a:solidFill>
                <a:latin typeface="HGPｺﾞｼｯｸM" pitchFamily="50" charset="-128"/>
                <a:ea typeface="HGPｺﾞｼｯｸM" pitchFamily="50" charset="-128"/>
              </a:defRPr>
            </a:lvl5pPr>
            <a:lvl6pPr marL="25146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6pPr>
            <a:lvl7pPr marL="29718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7pPr>
            <a:lvl8pPr marL="34290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8pPr>
            <a:lvl9pPr marL="38862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9pPr>
          </a:lstStyle>
          <a:p>
            <a:pPr marL="628650" indent="-628650">
              <a:buFontTx/>
              <a:buNone/>
            </a:pPr>
            <a:r>
              <a:rPr lang="ja-JP" altLang="en-US" kern="0" dirty="0">
                <a:solidFill>
                  <a:srgbClr val="C00000"/>
                </a:solidFill>
              </a:rPr>
              <a:t>（１）	役割分担</a:t>
            </a:r>
          </a:p>
          <a:p>
            <a:pPr marL="719138"/>
            <a:r>
              <a:rPr lang="ja-JP" altLang="en-US" sz="2000" kern="0" dirty="0">
                <a:latin typeface="HGPｺﾞｼｯｸM" panose="020B0600000000000000" pitchFamily="50" charset="-128"/>
                <a:ea typeface="HGPｺﾞｼｯｸM" panose="020B0600000000000000" pitchFamily="50" charset="-128"/>
              </a:rPr>
              <a:t>運営ゲームで必要な作業は、概ね次のとおりです。</a:t>
            </a:r>
            <a:endParaRPr lang="en-US" altLang="ja-JP" sz="2000" kern="0" dirty="0">
              <a:latin typeface="HGPｺﾞｼｯｸM" panose="020B0600000000000000" pitchFamily="50" charset="-128"/>
              <a:ea typeface="HGPｺﾞｼｯｸM" panose="020B0600000000000000" pitchFamily="50" charset="-128"/>
            </a:endParaRPr>
          </a:p>
          <a:p>
            <a:pPr marL="719138"/>
            <a:r>
              <a:rPr lang="ja-JP" altLang="en-US" sz="2000" kern="0" dirty="0">
                <a:latin typeface="HGPｺﾞｼｯｸM" panose="020B0600000000000000" pitchFamily="50" charset="-128"/>
                <a:ea typeface="HGPｺﾞｼｯｸM" panose="020B0600000000000000" pitchFamily="50" charset="-128"/>
              </a:rPr>
              <a:t>特に一つの役割に特化せずに、グループ内で分担・情報共有しながら実施してください</a:t>
            </a:r>
          </a:p>
          <a:p>
            <a:endParaRPr lang="ja-JP" altLang="en-US" kern="0" dirty="0"/>
          </a:p>
        </p:txBody>
      </p:sp>
      <p:sp>
        <p:nvSpPr>
          <p:cNvPr id="6" name="フローチャート: 処理 5"/>
          <p:cNvSpPr/>
          <p:nvPr/>
        </p:nvSpPr>
        <p:spPr bwMode="auto">
          <a:xfrm>
            <a:off x="91476" y="2243319"/>
            <a:ext cx="2304256" cy="504056"/>
          </a:xfrm>
          <a:prstGeom prst="flowChartProcess">
            <a:avLst/>
          </a:prstGeom>
          <a:solidFill>
            <a:srgbClr val="C000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bg1"/>
                </a:solidFill>
                <a:effectLst/>
                <a:latin typeface="Arial" charset="0"/>
                <a:ea typeface="HGPｺﾞｼｯｸE" pitchFamily="50" charset="-128"/>
              </a:rPr>
              <a:t>施設管理者</a:t>
            </a:r>
          </a:p>
        </p:txBody>
      </p:sp>
      <p:sp>
        <p:nvSpPr>
          <p:cNvPr id="7" name="フローチャート: 処理 6"/>
          <p:cNvSpPr/>
          <p:nvPr/>
        </p:nvSpPr>
        <p:spPr bwMode="auto">
          <a:xfrm>
            <a:off x="91476" y="3480037"/>
            <a:ext cx="2304256" cy="504056"/>
          </a:xfrm>
          <a:prstGeom prst="flowChartProcess">
            <a:avLst/>
          </a:prstGeom>
          <a:solidFill>
            <a:schemeClr val="bg1">
              <a:lumMod val="50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bg1"/>
                </a:solidFill>
                <a:effectLst/>
                <a:latin typeface="Arial" charset="0"/>
                <a:ea typeface="HGPｺﾞｼｯｸE" pitchFamily="50" charset="-128"/>
              </a:rPr>
              <a:t>受付係</a:t>
            </a:r>
          </a:p>
        </p:txBody>
      </p:sp>
      <p:sp>
        <p:nvSpPr>
          <p:cNvPr id="8" name="フローチャート: 処理 7"/>
          <p:cNvSpPr/>
          <p:nvPr/>
        </p:nvSpPr>
        <p:spPr bwMode="auto">
          <a:xfrm>
            <a:off x="91476" y="4098396"/>
            <a:ext cx="2304256" cy="504056"/>
          </a:xfrm>
          <a:prstGeom prst="flowChartProcess">
            <a:avLst/>
          </a:prstGeom>
          <a:solidFill>
            <a:schemeClr val="bg1">
              <a:lumMod val="50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bg1"/>
                </a:solidFill>
                <a:effectLst/>
                <a:latin typeface="Arial" charset="0"/>
                <a:ea typeface="HGPｺﾞｼｯｸE" pitchFamily="50" charset="-128"/>
              </a:rPr>
              <a:t>支援物資配布係</a:t>
            </a:r>
          </a:p>
        </p:txBody>
      </p:sp>
      <p:sp>
        <p:nvSpPr>
          <p:cNvPr id="9" name="フローチャート: 処理 8"/>
          <p:cNvSpPr/>
          <p:nvPr/>
        </p:nvSpPr>
        <p:spPr bwMode="auto">
          <a:xfrm>
            <a:off x="91476" y="4716755"/>
            <a:ext cx="2304256" cy="504056"/>
          </a:xfrm>
          <a:prstGeom prst="flowChartProcess">
            <a:avLst/>
          </a:prstGeom>
          <a:solidFill>
            <a:schemeClr val="bg1">
              <a:lumMod val="50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a:ln>
                  <a:noFill/>
                </a:ln>
                <a:solidFill>
                  <a:schemeClr val="bg1"/>
                </a:solidFill>
                <a:effectLst/>
                <a:latin typeface="Arial" charset="0"/>
                <a:ea typeface="HGPｺﾞｼｯｸE" pitchFamily="50" charset="-128"/>
              </a:rPr>
              <a:t>安全係</a:t>
            </a:r>
          </a:p>
        </p:txBody>
      </p:sp>
      <p:sp>
        <p:nvSpPr>
          <p:cNvPr id="10" name="フローチャート: 処理 9"/>
          <p:cNvSpPr/>
          <p:nvPr/>
        </p:nvSpPr>
        <p:spPr bwMode="auto">
          <a:xfrm>
            <a:off x="91476" y="5335114"/>
            <a:ext cx="2304256" cy="504056"/>
          </a:xfrm>
          <a:prstGeom prst="flowChartProcess">
            <a:avLst/>
          </a:prstGeom>
          <a:solidFill>
            <a:schemeClr val="bg1">
              <a:lumMod val="50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bg1"/>
                </a:solidFill>
                <a:effectLst/>
                <a:latin typeface="Arial" charset="0"/>
                <a:ea typeface="HGPｺﾞｼｯｸE" pitchFamily="50" charset="-128"/>
              </a:rPr>
              <a:t>誘導係</a:t>
            </a:r>
          </a:p>
        </p:txBody>
      </p:sp>
      <p:sp>
        <p:nvSpPr>
          <p:cNvPr id="11" name="フローチャート: 処理 10"/>
          <p:cNvSpPr/>
          <p:nvPr/>
        </p:nvSpPr>
        <p:spPr bwMode="auto">
          <a:xfrm>
            <a:off x="91476" y="5953472"/>
            <a:ext cx="2304256" cy="504056"/>
          </a:xfrm>
          <a:prstGeom prst="flowChartProcess">
            <a:avLst/>
          </a:prstGeom>
          <a:solidFill>
            <a:schemeClr val="bg1">
              <a:lumMod val="50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bg1"/>
                </a:solidFill>
                <a:effectLst/>
                <a:latin typeface="Arial" charset="0"/>
                <a:ea typeface="HGPｺﾞｼｯｸE" pitchFamily="50" charset="-128"/>
              </a:rPr>
              <a:t>負傷者対応係</a:t>
            </a:r>
          </a:p>
        </p:txBody>
      </p:sp>
      <p:sp>
        <p:nvSpPr>
          <p:cNvPr id="12" name="フローチャート: 処理 11"/>
          <p:cNvSpPr/>
          <p:nvPr/>
        </p:nvSpPr>
        <p:spPr bwMode="auto">
          <a:xfrm>
            <a:off x="91476" y="2861678"/>
            <a:ext cx="2304256" cy="504056"/>
          </a:xfrm>
          <a:prstGeom prst="flowChartProcess">
            <a:avLst/>
          </a:prstGeom>
          <a:solidFill>
            <a:schemeClr val="bg1">
              <a:lumMod val="50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bg1"/>
                </a:solidFill>
                <a:effectLst/>
                <a:latin typeface="Arial" charset="0"/>
                <a:ea typeface="HGPｺﾞｼｯｸE" pitchFamily="50" charset="-128"/>
              </a:rPr>
              <a:t>情報連絡係</a:t>
            </a:r>
          </a:p>
        </p:txBody>
      </p:sp>
      <p:sp>
        <p:nvSpPr>
          <p:cNvPr id="13" name="テキスト ボックス 12"/>
          <p:cNvSpPr txBox="1"/>
          <p:nvPr/>
        </p:nvSpPr>
        <p:spPr>
          <a:xfrm>
            <a:off x="2411760" y="2187848"/>
            <a:ext cx="4320480" cy="461665"/>
          </a:xfrm>
          <a:prstGeom prst="rect">
            <a:avLst/>
          </a:prstGeom>
          <a:noFill/>
        </p:spPr>
        <p:txBody>
          <a:bodyPr wrap="square" rtlCol="0">
            <a:spAutoFit/>
          </a:bodyPr>
          <a:lstStyle/>
          <a:p>
            <a:r>
              <a:rPr kumimoji="1" lang="ja-JP" altLang="en-US" sz="1200" dirty="0">
                <a:latin typeface="HGPｺﾞｼｯｸM" panose="020B0600000000000000" pitchFamily="50" charset="-128"/>
                <a:ea typeface="HGPｺﾞｼｯｸM" panose="020B0600000000000000" pitchFamily="50" charset="-128"/>
              </a:rPr>
              <a:t>ゲームを進行する上で、各担当への指示のほか、「イベント」への対応について、中心となって検討して施設としての対応方針を決める。</a:t>
            </a:r>
          </a:p>
        </p:txBody>
      </p:sp>
      <p:sp>
        <p:nvSpPr>
          <p:cNvPr id="14" name="テキスト ボックス 13"/>
          <p:cNvSpPr txBox="1"/>
          <p:nvPr/>
        </p:nvSpPr>
        <p:spPr>
          <a:xfrm>
            <a:off x="2411760" y="2966194"/>
            <a:ext cx="4320480" cy="276999"/>
          </a:xfrm>
          <a:prstGeom prst="rect">
            <a:avLst/>
          </a:prstGeom>
          <a:noFill/>
        </p:spPr>
        <p:txBody>
          <a:bodyPr wrap="square" rtlCol="0">
            <a:spAutoFit/>
          </a:bodyPr>
          <a:lstStyle/>
          <a:p>
            <a:r>
              <a:rPr kumimoji="1" lang="ja-JP" altLang="en-US" sz="1200" dirty="0">
                <a:latin typeface="HGPｺﾞｼｯｸM" panose="020B0600000000000000" pitchFamily="50" charset="-128"/>
                <a:ea typeface="HGPｺﾞｼｯｸM" panose="020B0600000000000000" pitchFamily="50" charset="-128"/>
              </a:rPr>
              <a:t>イベントカード</a:t>
            </a:r>
            <a:r>
              <a:rPr lang="ja-JP" altLang="en-US" sz="1200" dirty="0">
                <a:latin typeface="HGPｺﾞｼｯｸM" panose="020B0600000000000000" pitchFamily="50" charset="-128"/>
                <a:ea typeface="HGPｺﾞｼｯｸM" panose="020B0600000000000000" pitchFamily="50" charset="-128"/>
              </a:rPr>
              <a:t>の</a:t>
            </a:r>
            <a:r>
              <a:rPr kumimoji="1" lang="ja-JP" altLang="en-US" sz="1200" dirty="0">
                <a:latin typeface="HGPｺﾞｼｯｸM" panose="020B0600000000000000" pitchFamily="50" charset="-128"/>
                <a:ea typeface="HGPｺﾞｼｯｸM" panose="020B0600000000000000" pitchFamily="50" charset="-128"/>
              </a:rPr>
              <a:t>内容をグループで共有</a:t>
            </a:r>
            <a:r>
              <a:rPr lang="ja-JP" altLang="en-US" sz="1200" dirty="0">
                <a:latin typeface="HGPｺﾞｼｯｸM" panose="020B0600000000000000" pitchFamily="50" charset="-128"/>
                <a:ea typeface="HGPｺﾞｼｯｸM" panose="020B0600000000000000" pitchFamily="50" charset="-128"/>
              </a:rPr>
              <a:t>する</a:t>
            </a:r>
            <a:r>
              <a:rPr kumimoji="1" lang="ja-JP" altLang="en-US" sz="1200" dirty="0">
                <a:latin typeface="HGPｺﾞｼｯｸM" panose="020B0600000000000000" pitchFamily="50" charset="-128"/>
                <a:ea typeface="HGPｺﾞｼｯｸM" panose="020B0600000000000000" pitchFamily="50" charset="-128"/>
              </a:rPr>
              <a:t>。</a:t>
            </a:r>
          </a:p>
        </p:txBody>
      </p:sp>
      <p:sp>
        <p:nvSpPr>
          <p:cNvPr id="15" name="テキスト ボックス 14"/>
          <p:cNvSpPr txBox="1"/>
          <p:nvPr/>
        </p:nvSpPr>
        <p:spPr>
          <a:xfrm>
            <a:off x="2399060" y="3394075"/>
            <a:ext cx="4320480" cy="461665"/>
          </a:xfrm>
          <a:prstGeom prst="rect">
            <a:avLst/>
          </a:prstGeom>
          <a:noFill/>
        </p:spPr>
        <p:txBody>
          <a:bodyPr wrap="square" rtlCol="0">
            <a:spAutoFit/>
          </a:bodyPr>
          <a:lstStyle/>
          <a:p>
            <a:r>
              <a:rPr lang="ja-JP" altLang="en-US" sz="1200" dirty="0">
                <a:latin typeface="HGPｺﾞｼｯｸM" panose="020B0600000000000000" pitchFamily="50" charset="-128"/>
                <a:ea typeface="HGPｺﾞｼｯｸM" panose="020B0600000000000000" pitchFamily="50" charset="-128"/>
              </a:rPr>
              <a:t>帰宅困難者カードをめくり、カードを並べる、束ねる等することで「名簿化」して、受け入れた帰宅困難者の管理と共有化をしてください</a:t>
            </a:r>
            <a:r>
              <a:rPr kumimoji="1" lang="ja-JP" altLang="en-US" sz="1200" dirty="0">
                <a:latin typeface="HGPｺﾞｼｯｸM" panose="020B0600000000000000" pitchFamily="50" charset="-128"/>
                <a:ea typeface="HGPｺﾞｼｯｸM" panose="020B0600000000000000" pitchFamily="50" charset="-128"/>
              </a:rPr>
              <a:t>。</a:t>
            </a:r>
          </a:p>
        </p:txBody>
      </p:sp>
      <p:sp>
        <p:nvSpPr>
          <p:cNvPr id="16" name="テキスト ボックス 15"/>
          <p:cNvSpPr txBox="1"/>
          <p:nvPr/>
        </p:nvSpPr>
        <p:spPr>
          <a:xfrm>
            <a:off x="2411760" y="4115172"/>
            <a:ext cx="4320480" cy="276999"/>
          </a:xfrm>
          <a:prstGeom prst="rect">
            <a:avLst/>
          </a:prstGeom>
          <a:noFill/>
        </p:spPr>
        <p:txBody>
          <a:bodyPr wrap="square" rtlCol="0">
            <a:spAutoFit/>
          </a:bodyPr>
          <a:lstStyle/>
          <a:p>
            <a:r>
              <a:rPr kumimoji="1" lang="ja-JP" altLang="en-US" sz="1200" dirty="0">
                <a:latin typeface="HGPｺﾞｼｯｸM" panose="020B0600000000000000" pitchFamily="50" charset="-128"/>
                <a:ea typeface="HGPｺﾞｼｯｸM" panose="020B0600000000000000" pitchFamily="50" charset="-128"/>
              </a:rPr>
              <a:t>配付した備蓄品や使用した資材等について、数量の管理を行う。</a:t>
            </a:r>
          </a:p>
        </p:txBody>
      </p:sp>
      <p:sp>
        <p:nvSpPr>
          <p:cNvPr id="17" name="テキスト ボックス 16"/>
          <p:cNvSpPr txBox="1"/>
          <p:nvPr/>
        </p:nvSpPr>
        <p:spPr>
          <a:xfrm>
            <a:off x="2411760" y="4643611"/>
            <a:ext cx="4320480" cy="646331"/>
          </a:xfrm>
          <a:prstGeom prst="rect">
            <a:avLst/>
          </a:prstGeom>
          <a:noFill/>
        </p:spPr>
        <p:txBody>
          <a:bodyPr wrap="square" rtlCol="0">
            <a:spAutoFit/>
          </a:bodyPr>
          <a:lstStyle/>
          <a:p>
            <a:r>
              <a:rPr lang="ja-JP" altLang="en-US" sz="1200" dirty="0">
                <a:latin typeface="HGPｺﾞｼｯｸM" panose="020B0600000000000000" pitchFamily="50" charset="-128"/>
                <a:ea typeface="HGPｺﾞｼｯｸM" panose="020B0600000000000000" pitchFamily="50" charset="-128"/>
              </a:rPr>
              <a:t>誘導係と連携して、受入スペース等における通路等の確保する。また、当初定めたレイアウトを基にゲームをスタートするが、ゲーム中にレイアウトの変更等の要否を検討し、必要に応じて変更する。</a:t>
            </a:r>
            <a:endParaRPr kumimoji="1" lang="ja-JP" altLang="en-US" sz="1200" dirty="0">
              <a:latin typeface="HGPｺﾞｼｯｸM" panose="020B0600000000000000" pitchFamily="50" charset="-128"/>
              <a:ea typeface="HGPｺﾞｼｯｸM" panose="020B0600000000000000" pitchFamily="50" charset="-128"/>
            </a:endParaRPr>
          </a:p>
        </p:txBody>
      </p:sp>
      <p:sp>
        <p:nvSpPr>
          <p:cNvPr id="18" name="テキスト ボックス 17"/>
          <p:cNvSpPr txBox="1"/>
          <p:nvPr/>
        </p:nvSpPr>
        <p:spPr>
          <a:xfrm>
            <a:off x="2411760" y="5310733"/>
            <a:ext cx="4320480" cy="646331"/>
          </a:xfrm>
          <a:prstGeom prst="rect">
            <a:avLst/>
          </a:prstGeom>
          <a:noFill/>
        </p:spPr>
        <p:txBody>
          <a:bodyPr wrap="square" rtlCol="0">
            <a:spAutoFit/>
          </a:bodyPr>
          <a:lstStyle/>
          <a:p>
            <a:r>
              <a:rPr kumimoji="1" lang="ja-JP" altLang="en-US" sz="1200" dirty="0">
                <a:latin typeface="HGPｺﾞｼｯｸM" panose="020B0600000000000000" pitchFamily="50" charset="-128"/>
                <a:ea typeface="HGPｺﾞｼｯｸM" panose="020B0600000000000000" pitchFamily="50" charset="-128"/>
              </a:rPr>
              <a:t>帰宅困難者に対応した「帰宅困難者コマ」を安全係と連携して「受入スペース」に配置</a:t>
            </a:r>
            <a:r>
              <a:rPr lang="ja-JP" altLang="en-US" sz="1200" dirty="0">
                <a:latin typeface="HGPｺﾞｼｯｸM" panose="020B0600000000000000" pitchFamily="50" charset="-128"/>
                <a:ea typeface="HGPｺﾞｼｯｸM" panose="020B0600000000000000" pitchFamily="50" charset="-128"/>
              </a:rPr>
              <a:t>する</a:t>
            </a:r>
            <a:r>
              <a:rPr kumimoji="1" lang="ja-JP" altLang="en-US" sz="1200" dirty="0">
                <a:latin typeface="HGPｺﾞｼｯｸM" panose="020B0600000000000000" pitchFamily="50" charset="-128"/>
                <a:ea typeface="HGPｺﾞｼｯｸM" panose="020B0600000000000000" pitchFamily="50" charset="-128"/>
              </a:rPr>
              <a:t>。配置の際には一人当たりの広さを考慮</a:t>
            </a:r>
            <a:r>
              <a:rPr lang="ja-JP" altLang="en-US" sz="1200" dirty="0">
                <a:latin typeface="HGPｺﾞｼｯｸM" panose="020B0600000000000000" pitchFamily="50" charset="-128"/>
                <a:ea typeface="HGPｺﾞｼｯｸM" panose="020B0600000000000000" pitchFamily="50" charset="-128"/>
              </a:rPr>
              <a:t>する</a:t>
            </a:r>
            <a:r>
              <a:rPr kumimoji="1" lang="ja-JP" altLang="en-US" sz="1200" dirty="0">
                <a:latin typeface="HGPｺﾞｼｯｸM" panose="020B0600000000000000" pitchFamily="50" charset="-128"/>
                <a:ea typeface="HGPｺﾞｼｯｸM" panose="020B0600000000000000" pitchFamily="50" charset="-128"/>
              </a:rPr>
              <a:t>。</a:t>
            </a:r>
          </a:p>
        </p:txBody>
      </p:sp>
      <p:sp>
        <p:nvSpPr>
          <p:cNvPr id="19" name="テキスト ボックス 18"/>
          <p:cNvSpPr txBox="1"/>
          <p:nvPr/>
        </p:nvSpPr>
        <p:spPr>
          <a:xfrm>
            <a:off x="2411760" y="5972522"/>
            <a:ext cx="4320480" cy="461665"/>
          </a:xfrm>
          <a:prstGeom prst="rect">
            <a:avLst/>
          </a:prstGeom>
          <a:noFill/>
        </p:spPr>
        <p:txBody>
          <a:bodyPr wrap="square" rtlCol="0">
            <a:spAutoFit/>
          </a:bodyPr>
          <a:lstStyle/>
          <a:p>
            <a:r>
              <a:rPr kumimoji="1" lang="ja-JP" altLang="en-US" sz="1200" dirty="0">
                <a:latin typeface="HGPｺﾞｼｯｸM" panose="020B0600000000000000" pitchFamily="50" charset="-128"/>
                <a:ea typeface="HGPｺﾞｼｯｸM" panose="020B0600000000000000" pitchFamily="50" charset="-128"/>
              </a:rPr>
              <a:t>傷病者対応スペースの管理を行うとともに、負傷した帰宅困難者や要援護者への対応について検討</a:t>
            </a:r>
            <a:r>
              <a:rPr lang="ja-JP" altLang="en-US" sz="1200" dirty="0">
                <a:latin typeface="HGPｺﾞｼｯｸM" panose="020B0600000000000000" pitchFamily="50" charset="-128"/>
                <a:ea typeface="HGPｺﾞｼｯｸM" panose="020B0600000000000000" pitchFamily="50" charset="-128"/>
              </a:rPr>
              <a:t>する</a:t>
            </a:r>
            <a:r>
              <a:rPr kumimoji="1" lang="ja-JP" altLang="en-US" sz="1200" dirty="0">
                <a:latin typeface="HGPｺﾞｼｯｸM" panose="020B0600000000000000" pitchFamily="50" charset="-128"/>
                <a:ea typeface="HGPｺﾞｼｯｸM" panose="020B0600000000000000" pitchFamily="50" charset="-128"/>
              </a:rPr>
              <a:t>。</a:t>
            </a:r>
          </a:p>
        </p:txBody>
      </p:sp>
      <p:sp>
        <p:nvSpPr>
          <p:cNvPr id="4" name="右中かっこ 3"/>
          <p:cNvSpPr/>
          <p:nvPr/>
        </p:nvSpPr>
        <p:spPr bwMode="auto">
          <a:xfrm>
            <a:off x="6656040" y="2861678"/>
            <a:ext cx="372740" cy="3447642"/>
          </a:xfrm>
          <a:prstGeom prst="rightBrace">
            <a:avLst/>
          </a:prstGeom>
          <a:noFill/>
          <a:ln w="38100" cap="flat" cmpd="sng" algn="ctr">
            <a:solidFill>
              <a:schemeClr val="bg1">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HGPｺﾞｼｯｸE" pitchFamily="50" charset="-128"/>
            </a:endParaRPr>
          </a:p>
        </p:txBody>
      </p:sp>
      <p:sp>
        <p:nvSpPr>
          <p:cNvPr id="21" name="テキスト ボックス 20"/>
          <p:cNvSpPr txBox="1"/>
          <p:nvPr/>
        </p:nvSpPr>
        <p:spPr>
          <a:xfrm>
            <a:off x="7117680" y="3990771"/>
            <a:ext cx="1958578" cy="1200329"/>
          </a:xfrm>
          <a:prstGeom prst="rect">
            <a:avLst/>
          </a:prstGeom>
          <a:solidFill>
            <a:schemeClr val="bg1">
              <a:lumMod val="50000"/>
            </a:schemeClr>
          </a:solidFill>
        </p:spPr>
        <p:txBody>
          <a:bodyPr wrap="square" rtlCol="0">
            <a:spAutoFit/>
          </a:bodyPr>
          <a:lstStyle/>
          <a:p>
            <a:pPr algn="ctr"/>
            <a:r>
              <a:rPr lang="ja-JP" altLang="en-US" sz="3600" dirty="0">
                <a:solidFill>
                  <a:schemeClr val="bg1"/>
                </a:solidFill>
                <a:latin typeface="HGPｺﾞｼｯｸE" panose="020B0900000000000000" pitchFamily="50" charset="-128"/>
                <a:ea typeface="HGPｺﾞｼｯｸE" panose="020B0900000000000000" pitchFamily="50" charset="-128"/>
              </a:rPr>
              <a:t>みんなで</a:t>
            </a:r>
            <a:endParaRPr lang="en-US" altLang="ja-JP" sz="3600" dirty="0">
              <a:solidFill>
                <a:schemeClr val="bg1"/>
              </a:solidFill>
              <a:latin typeface="HGPｺﾞｼｯｸE" panose="020B0900000000000000" pitchFamily="50" charset="-128"/>
              <a:ea typeface="HGPｺﾞｼｯｸE" panose="020B0900000000000000" pitchFamily="50" charset="-128"/>
            </a:endParaRPr>
          </a:p>
          <a:p>
            <a:pPr algn="ctr"/>
            <a:r>
              <a:rPr lang="ja-JP" altLang="en-US" sz="3600" dirty="0">
                <a:solidFill>
                  <a:schemeClr val="bg1"/>
                </a:solidFill>
                <a:latin typeface="HGPｺﾞｼｯｸE" panose="020B0900000000000000" pitchFamily="50" charset="-128"/>
                <a:ea typeface="HGPｺﾞｼｯｸE" panose="020B0900000000000000" pitchFamily="50" charset="-128"/>
              </a:rPr>
              <a:t>実施</a:t>
            </a:r>
            <a:endParaRPr kumimoji="1" lang="ja-JP" altLang="en-US" sz="3600" dirty="0">
              <a:solidFill>
                <a:schemeClr val="bg1"/>
              </a:solidFill>
              <a:latin typeface="HGPｺﾞｼｯｸE" panose="020B0900000000000000" pitchFamily="50" charset="-128"/>
              <a:ea typeface="HGPｺﾞｼｯｸE" panose="020B0900000000000000" pitchFamily="50" charset="-128"/>
            </a:endParaRPr>
          </a:p>
        </p:txBody>
      </p:sp>
      <p:sp>
        <p:nvSpPr>
          <p:cNvPr id="22" name="テキスト ボックス 21"/>
          <p:cNvSpPr txBox="1"/>
          <p:nvPr/>
        </p:nvSpPr>
        <p:spPr>
          <a:xfrm>
            <a:off x="7524328" y="31663"/>
            <a:ext cx="1579856" cy="461665"/>
          </a:xfrm>
          <a:prstGeom prst="rect">
            <a:avLst/>
          </a:prstGeom>
          <a:solidFill>
            <a:srgbClr val="C00000"/>
          </a:solidFill>
        </p:spPr>
        <p:txBody>
          <a:bodyPr wrap="square" rtlCol="0" anchor="ctr" anchorCtr="1">
            <a:noAutofit/>
          </a:bodyPr>
          <a:lstStyle/>
          <a:p>
            <a:pPr algn="ctr"/>
            <a:r>
              <a:rPr lang="ja-JP" altLang="en-US" sz="2400" dirty="0">
                <a:solidFill>
                  <a:schemeClr val="bg1"/>
                </a:solidFill>
                <a:latin typeface="HGPｺﾞｼｯｸE" panose="020B0900000000000000" pitchFamily="50" charset="-128"/>
                <a:ea typeface="HGPｺﾞｼｯｸE" panose="020B0900000000000000" pitchFamily="50" charset="-128"/>
              </a:rPr>
              <a:t>約　</a:t>
            </a:r>
            <a:r>
              <a:rPr lang="en-US" altLang="ja-JP" sz="2400" dirty="0">
                <a:solidFill>
                  <a:schemeClr val="bg1"/>
                </a:solidFill>
                <a:latin typeface="HGPｺﾞｼｯｸE" panose="020B0900000000000000" pitchFamily="50" charset="-128"/>
                <a:ea typeface="HGPｺﾞｼｯｸE" panose="020B0900000000000000" pitchFamily="50" charset="-128"/>
              </a:rPr>
              <a:t>0</a:t>
            </a:r>
            <a:r>
              <a:rPr lang="ja-JP" altLang="en-US" sz="2400" dirty="0">
                <a:solidFill>
                  <a:schemeClr val="bg1"/>
                </a:solidFill>
                <a:latin typeface="HGPｺﾞｼｯｸE" panose="020B0900000000000000" pitchFamily="50" charset="-128"/>
                <a:ea typeface="HGPｺﾞｼｯｸE" panose="020B0900000000000000" pitchFamily="50" charset="-128"/>
              </a:rPr>
              <a:t>分</a:t>
            </a:r>
            <a:endParaRPr kumimoji="1" lang="ja-JP" altLang="en-US" sz="2400" dirty="0">
              <a:solidFill>
                <a:schemeClr val="bg1"/>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18312231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16</a:t>
            </a:fld>
            <a:endParaRPr lang="en-US" altLang="ja-JP" dirty="0"/>
          </a:p>
        </p:txBody>
      </p:sp>
      <p:sp>
        <p:nvSpPr>
          <p:cNvPr id="5" name="タイトル 1"/>
          <p:cNvSpPr txBox="1">
            <a:spLocks/>
          </p:cNvSpPr>
          <p:nvPr/>
        </p:nvSpPr>
        <p:spPr>
          <a:xfrm>
            <a:off x="107950" y="0"/>
            <a:ext cx="8928100" cy="561975"/>
          </a:xfrm>
          <a:prstGeom prst="rect">
            <a:avLst/>
          </a:prstGeom>
        </p:spPr>
        <p:txBody>
          <a:bodyPr/>
          <a:lstStyle>
            <a:lvl1pPr algn="l" rtl="0" eaLnBrk="0" fontAlgn="base" hangingPunct="0">
              <a:spcBef>
                <a:spcPct val="0"/>
              </a:spcBef>
              <a:spcAft>
                <a:spcPct val="0"/>
              </a:spcAft>
              <a:defRPr kumimoji="1" sz="2800">
                <a:solidFill>
                  <a:schemeClr val="tx2"/>
                </a:solidFill>
                <a:latin typeface="+mj-lt"/>
                <a:ea typeface="+mj-ea"/>
                <a:cs typeface="+mj-cs"/>
              </a:defRPr>
            </a:lvl1pPr>
            <a:lvl2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2pPr>
            <a:lvl3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3pPr>
            <a:lvl4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4pPr>
            <a:lvl5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5pPr>
            <a:lvl6pPr marL="457200" algn="l" rtl="0" fontAlgn="base">
              <a:spcBef>
                <a:spcPct val="0"/>
              </a:spcBef>
              <a:spcAft>
                <a:spcPct val="0"/>
              </a:spcAft>
              <a:defRPr kumimoji="1" sz="2800">
                <a:solidFill>
                  <a:schemeClr val="tx2"/>
                </a:solidFill>
                <a:latin typeface="HGPｺﾞｼｯｸE" pitchFamily="50" charset="-128"/>
                <a:ea typeface="HGPｺﾞｼｯｸE" pitchFamily="50" charset="-128"/>
              </a:defRPr>
            </a:lvl6pPr>
            <a:lvl7pPr marL="914400" algn="l" rtl="0" fontAlgn="base">
              <a:spcBef>
                <a:spcPct val="0"/>
              </a:spcBef>
              <a:spcAft>
                <a:spcPct val="0"/>
              </a:spcAft>
              <a:defRPr kumimoji="1" sz="2800">
                <a:solidFill>
                  <a:schemeClr val="tx2"/>
                </a:solidFill>
                <a:latin typeface="HGPｺﾞｼｯｸE" pitchFamily="50" charset="-128"/>
                <a:ea typeface="HGPｺﾞｼｯｸE" pitchFamily="50" charset="-128"/>
              </a:defRPr>
            </a:lvl7pPr>
            <a:lvl8pPr marL="1371600" algn="l" rtl="0" fontAlgn="base">
              <a:spcBef>
                <a:spcPct val="0"/>
              </a:spcBef>
              <a:spcAft>
                <a:spcPct val="0"/>
              </a:spcAft>
              <a:defRPr kumimoji="1" sz="2800">
                <a:solidFill>
                  <a:schemeClr val="tx2"/>
                </a:solidFill>
                <a:latin typeface="HGPｺﾞｼｯｸE" pitchFamily="50" charset="-128"/>
                <a:ea typeface="HGPｺﾞｼｯｸE" pitchFamily="50" charset="-128"/>
              </a:defRPr>
            </a:lvl8pPr>
            <a:lvl9pPr marL="1828800" algn="l" rtl="0" fontAlgn="base">
              <a:spcBef>
                <a:spcPct val="0"/>
              </a:spcBef>
              <a:spcAft>
                <a:spcPct val="0"/>
              </a:spcAft>
              <a:defRPr kumimoji="1" sz="2800">
                <a:solidFill>
                  <a:schemeClr val="tx2"/>
                </a:solidFill>
                <a:latin typeface="HGPｺﾞｼｯｸE" pitchFamily="50" charset="-128"/>
                <a:ea typeface="HGPｺﾞｼｯｸE" pitchFamily="50" charset="-128"/>
              </a:defRPr>
            </a:lvl9pPr>
          </a:lstStyle>
          <a:p>
            <a:r>
              <a:rPr lang="ja-JP" altLang="en-US" kern="0" dirty="0" smtClean="0"/>
              <a:t>４．　ゲームの</a:t>
            </a:r>
            <a:r>
              <a:rPr lang="ja-JP" altLang="en-US" kern="0" smtClean="0"/>
              <a:t>進め方（</a:t>
            </a:r>
            <a:r>
              <a:rPr lang="en-US" altLang="ja-JP" kern="0" smtClean="0"/>
              <a:t>3/10</a:t>
            </a:r>
            <a:r>
              <a:rPr lang="ja-JP" altLang="en-US" kern="0" smtClean="0"/>
              <a:t>）</a:t>
            </a:r>
            <a:endParaRPr lang="ja-JP" altLang="en-US" kern="0" dirty="0"/>
          </a:p>
        </p:txBody>
      </p:sp>
      <p:sp>
        <p:nvSpPr>
          <p:cNvPr id="6" name="正方形/長方形 5"/>
          <p:cNvSpPr/>
          <p:nvPr/>
        </p:nvSpPr>
        <p:spPr bwMode="auto">
          <a:xfrm>
            <a:off x="649334" y="1844824"/>
            <a:ext cx="7776864" cy="1080000"/>
          </a:xfrm>
          <a:prstGeom prst="rect">
            <a:avLst/>
          </a:prstGeom>
          <a:solidFill>
            <a:srgbClr val="C000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（２）受入</a:t>
            </a:r>
            <a:r>
              <a:rPr lang="ja-JP" altLang="en-US" sz="3600" dirty="0">
                <a:solidFill>
                  <a:schemeClr val="bg1"/>
                </a:solidFill>
                <a:ea typeface="HGPｺﾞｼｯｸE" pitchFamily="50" charset="-128"/>
              </a:rPr>
              <a:t>基本</a:t>
            </a:r>
            <a:r>
              <a:rPr lang="ja-JP" altLang="en-US" sz="3600" dirty="0" smtClean="0">
                <a:solidFill>
                  <a:schemeClr val="bg1"/>
                </a:solidFill>
                <a:ea typeface="HGPｺﾞｼｯｸE" pitchFamily="50" charset="-128"/>
              </a:rPr>
              <a:t>方針を決める</a:t>
            </a:r>
            <a:endParaRPr lang="ja-JP" altLang="en-US" sz="3600" dirty="0">
              <a:solidFill>
                <a:schemeClr val="bg1"/>
              </a:solidFill>
              <a:ea typeface="HGPｺﾞｼｯｸE" pitchFamily="50" charset="-128"/>
            </a:endParaRPr>
          </a:p>
        </p:txBody>
      </p:sp>
      <p:sp>
        <p:nvSpPr>
          <p:cNvPr id="7" name="正方形/長方形 6"/>
          <p:cNvSpPr/>
          <p:nvPr/>
        </p:nvSpPr>
        <p:spPr bwMode="auto">
          <a:xfrm>
            <a:off x="649334" y="692696"/>
            <a:ext cx="7776864" cy="1080000"/>
          </a:xfrm>
          <a:prstGeom prst="rect">
            <a:avLst/>
          </a:prstGeom>
          <a:solidFill>
            <a:schemeClr val="bg1">
              <a:lumMod val="65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（１）役割分担</a:t>
            </a:r>
            <a:r>
              <a:rPr lang="ja-JP" altLang="en-US" sz="3600" dirty="0">
                <a:solidFill>
                  <a:schemeClr val="bg1"/>
                </a:solidFill>
                <a:ea typeface="HGPｺﾞｼｯｸE" pitchFamily="50" charset="-128"/>
              </a:rPr>
              <a:t>を</a:t>
            </a:r>
            <a:r>
              <a:rPr lang="ja-JP" altLang="en-US" sz="3600" dirty="0" smtClean="0">
                <a:solidFill>
                  <a:schemeClr val="bg1"/>
                </a:solidFill>
                <a:ea typeface="HGPｺﾞｼｯｸE" pitchFamily="50" charset="-128"/>
              </a:rPr>
              <a:t>決める</a:t>
            </a:r>
            <a:endParaRPr lang="ja-JP" altLang="en-US" sz="3600" dirty="0">
              <a:solidFill>
                <a:schemeClr val="bg1"/>
              </a:solidFill>
              <a:ea typeface="HGPｺﾞｼｯｸE" pitchFamily="50" charset="-128"/>
            </a:endParaRPr>
          </a:p>
        </p:txBody>
      </p:sp>
      <p:sp>
        <p:nvSpPr>
          <p:cNvPr id="8" name="正方形/長方形 7"/>
          <p:cNvSpPr/>
          <p:nvPr/>
        </p:nvSpPr>
        <p:spPr bwMode="auto">
          <a:xfrm>
            <a:off x="649334" y="2996952"/>
            <a:ext cx="7776864" cy="1080000"/>
          </a:xfrm>
          <a:prstGeom prst="rect">
            <a:avLst/>
          </a:prstGeom>
          <a:solidFill>
            <a:srgbClr val="969696"/>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（３）帰宅困難者を受け入れる</a:t>
            </a:r>
            <a:endParaRPr lang="ja-JP" altLang="en-US" sz="3600" dirty="0">
              <a:solidFill>
                <a:schemeClr val="bg1"/>
              </a:solidFill>
              <a:ea typeface="HGPｺﾞｼｯｸE" pitchFamily="50" charset="-128"/>
            </a:endParaRPr>
          </a:p>
        </p:txBody>
      </p:sp>
      <p:sp>
        <p:nvSpPr>
          <p:cNvPr id="9" name="正方形/長方形 8"/>
          <p:cNvSpPr/>
          <p:nvPr/>
        </p:nvSpPr>
        <p:spPr bwMode="auto">
          <a:xfrm>
            <a:off x="649334" y="4149080"/>
            <a:ext cx="7776864" cy="1080000"/>
          </a:xfrm>
          <a:prstGeom prst="rect">
            <a:avLst/>
          </a:prstGeom>
          <a:solidFill>
            <a:srgbClr val="969696"/>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（４）イベントへ対応する</a:t>
            </a:r>
            <a:endParaRPr lang="ja-JP" altLang="en-US" sz="3600" dirty="0">
              <a:solidFill>
                <a:schemeClr val="bg1"/>
              </a:solidFill>
              <a:ea typeface="HGPｺﾞｼｯｸE" pitchFamily="50" charset="-128"/>
            </a:endParaRPr>
          </a:p>
        </p:txBody>
      </p:sp>
      <p:sp>
        <p:nvSpPr>
          <p:cNvPr id="11" name="正方形/長方形 10"/>
          <p:cNvSpPr/>
          <p:nvPr/>
        </p:nvSpPr>
        <p:spPr bwMode="auto">
          <a:xfrm>
            <a:off x="649334" y="5301208"/>
            <a:ext cx="7776864" cy="1080000"/>
          </a:xfrm>
          <a:prstGeom prst="rect">
            <a:avLst/>
          </a:prstGeom>
          <a:solidFill>
            <a:srgbClr val="969696"/>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（５）施設</a:t>
            </a:r>
            <a:r>
              <a:rPr lang="ja-JP" altLang="en-US" sz="3600" dirty="0">
                <a:solidFill>
                  <a:schemeClr val="bg1"/>
                </a:solidFill>
                <a:ea typeface="HGPｺﾞｼｯｸE" pitchFamily="50" charset="-128"/>
              </a:rPr>
              <a:t>を閉鎖する</a:t>
            </a:r>
          </a:p>
        </p:txBody>
      </p:sp>
    </p:spTree>
    <p:extLst>
      <p:ext uri="{BB962C8B-B14F-4D97-AF65-F5344CB8AC3E}">
        <p14:creationId xmlns:p14="http://schemas.microsoft.com/office/powerpoint/2010/main" val="156722687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chor="t"/>
          <a:lstStyle/>
          <a:p>
            <a:r>
              <a:rPr lang="ja-JP" altLang="en-US" dirty="0"/>
              <a:t>４</a:t>
            </a:r>
            <a:r>
              <a:rPr lang="ja-JP" altLang="en-US" dirty="0" smtClean="0"/>
              <a:t>．　ゲームの進め方（</a:t>
            </a:r>
            <a:r>
              <a:rPr lang="en-US" altLang="ja-JP" dirty="0" smtClean="0"/>
              <a:t>4/10</a:t>
            </a:r>
            <a:r>
              <a:rPr lang="ja-JP" altLang="en-US" dirty="0" smtClean="0"/>
              <a:t>）</a:t>
            </a:r>
            <a:endParaRPr kumimoji="1" lang="ja-JP" altLang="en-US" dirty="0"/>
          </a:p>
        </p:txBody>
      </p:sp>
      <p:sp>
        <p:nvSpPr>
          <p:cNvPr id="3" name="コンテンツ プレースホルダー 2"/>
          <p:cNvSpPr>
            <a:spLocks noGrp="1"/>
          </p:cNvSpPr>
          <p:nvPr>
            <p:ph idx="1"/>
          </p:nvPr>
        </p:nvSpPr>
        <p:spPr>
          <a:xfrm>
            <a:off x="10096" y="618084"/>
            <a:ext cx="8928100" cy="6395597"/>
          </a:xfrm>
        </p:spPr>
        <p:txBody>
          <a:bodyPr/>
          <a:lstStyle/>
          <a:p>
            <a:pPr marL="628650" indent="-628650">
              <a:buNone/>
            </a:pPr>
            <a:r>
              <a:rPr lang="ja-JP" altLang="en-US" dirty="0" smtClean="0">
                <a:solidFill>
                  <a:srgbClr val="C00000"/>
                </a:solidFill>
              </a:rPr>
              <a:t>（２）</a:t>
            </a:r>
            <a:r>
              <a:rPr lang="ja-JP" altLang="en-US" dirty="0">
                <a:solidFill>
                  <a:srgbClr val="C00000"/>
                </a:solidFill>
              </a:rPr>
              <a:t>	</a:t>
            </a:r>
            <a:r>
              <a:rPr lang="ja-JP" altLang="en-US" dirty="0" smtClean="0">
                <a:solidFill>
                  <a:srgbClr val="C00000"/>
                </a:solidFill>
              </a:rPr>
              <a:t>受入基本方針を</a:t>
            </a:r>
            <a:r>
              <a:rPr lang="ja-JP" altLang="en-US" dirty="0">
                <a:solidFill>
                  <a:srgbClr val="C00000"/>
                </a:solidFill>
              </a:rPr>
              <a:t>決める</a:t>
            </a:r>
            <a:r>
              <a:rPr lang="ja-JP" altLang="en-US" dirty="0" smtClean="0">
                <a:solidFill>
                  <a:srgbClr val="C00000"/>
                </a:solidFill>
              </a:rPr>
              <a:t>。</a:t>
            </a:r>
            <a:endParaRPr lang="en-US" altLang="ja-JP" dirty="0" smtClean="0">
              <a:solidFill>
                <a:srgbClr val="C00000"/>
              </a:solidFill>
            </a:endParaRPr>
          </a:p>
          <a:p>
            <a:pPr marL="1343025" indent="-628650">
              <a:buNone/>
            </a:pPr>
            <a:r>
              <a:rPr lang="ja-JP" altLang="en-US" dirty="0" smtClean="0">
                <a:solidFill>
                  <a:srgbClr val="C00000"/>
                </a:solidFill>
              </a:rPr>
              <a:t>（</a:t>
            </a:r>
            <a:r>
              <a:rPr lang="ja-JP" altLang="en-US" dirty="0">
                <a:solidFill>
                  <a:srgbClr val="C00000"/>
                </a:solidFill>
              </a:rPr>
              <a:t>施設のレイアウト、動線、受入時に配布する備蓄品等）</a:t>
            </a:r>
          </a:p>
          <a:p>
            <a:pPr marL="719138">
              <a:spcBef>
                <a:spcPts val="1200"/>
              </a:spcBef>
            </a:pPr>
            <a:r>
              <a:rPr lang="ja-JP" altLang="en-US" sz="2000" u="sng" dirty="0" smtClean="0">
                <a:latin typeface="HGPｺﾞｼｯｸM" panose="020B0600000000000000" pitchFamily="50" charset="-128"/>
                <a:ea typeface="HGPｺﾞｼｯｸM" panose="020B0600000000000000" pitchFamily="50" charset="-128"/>
              </a:rPr>
              <a:t>レイアウト</a:t>
            </a:r>
            <a:r>
              <a:rPr lang="ja-JP" altLang="en-US" sz="2000" b="1" dirty="0" smtClean="0">
                <a:ln w="6600">
                  <a:solidFill>
                    <a:schemeClr val="accent2"/>
                  </a:solidFill>
                  <a:prstDash val="solid"/>
                </a:ln>
                <a:solidFill>
                  <a:srgbClr val="FFFFFF"/>
                </a:solidFill>
                <a:effectLst>
                  <a:outerShdw dist="38100" dir="2700000" algn="tl" rotWithShape="0">
                    <a:schemeClr val="accent2"/>
                  </a:outerShdw>
                </a:effectLst>
                <a:latin typeface="HGPｺﾞｼｯｸM" panose="020B0600000000000000" pitchFamily="50" charset="-128"/>
                <a:ea typeface="HGPｺﾞｼｯｸM" panose="020B0600000000000000" pitchFamily="50" charset="-128"/>
              </a:rPr>
              <a:t>（ゲーム中に随時変更してください）</a:t>
            </a:r>
            <a:endParaRPr lang="en-US" altLang="ja-JP" sz="2000" b="1" dirty="0" smtClean="0">
              <a:ln w="6600">
                <a:solidFill>
                  <a:schemeClr val="accent2"/>
                </a:solidFill>
                <a:prstDash val="solid"/>
              </a:ln>
              <a:solidFill>
                <a:srgbClr val="FFFFFF"/>
              </a:solidFill>
              <a:effectLst>
                <a:outerShdw dist="38100" dir="2700000" algn="tl" rotWithShape="0">
                  <a:schemeClr val="accent2"/>
                </a:outerShdw>
              </a:effectLst>
              <a:latin typeface="HGPｺﾞｼｯｸM" panose="020B0600000000000000" pitchFamily="50" charset="-128"/>
              <a:ea typeface="HGPｺﾞｼｯｸM" panose="020B0600000000000000" pitchFamily="50" charset="-128"/>
            </a:endParaRPr>
          </a:p>
          <a:p>
            <a:pPr marL="833438" lvl="1" indent="0">
              <a:spcBef>
                <a:spcPts val="1200"/>
              </a:spcBef>
              <a:buNone/>
            </a:pPr>
            <a:r>
              <a:rPr lang="ja-JP" altLang="en-US" sz="1600" dirty="0" smtClean="0">
                <a:latin typeface="HGPｺﾞｼｯｸM" panose="020B0600000000000000" pitchFamily="50" charset="-128"/>
                <a:ea typeface="HGPｺﾞｼｯｸM" panose="020B0600000000000000" pitchFamily="50" charset="-128"/>
              </a:rPr>
              <a:t>①受付</a:t>
            </a:r>
            <a:endParaRPr lang="en-US" altLang="ja-JP" sz="1600" dirty="0" smtClean="0">
              <a:latin typeface="HGPｺﾞｼｯｸM" panose="020B0600000000000000" pitchFamily="50" charset="-128"/>
              <a:ea typeface="HGPｺﾞｼｯｸM" panose="020B0600000000000000" pitchFamily="50" charset="-128"/>
            </a:endParaRPr>
          </a:p>
          <a:p>
            <a:pPr marL="833438" lvl="1" indent="0">
              <a:spcBef>
                <a:spcPts val="1200"/>
              </a:spcBef>
              <a:buNone/>
            </a:pPr>
            <a:r>
              <a:rPr lang="ja-JP" altLang="en-US" sz="1600" dirty="0" smtClean="0">
                <a:latin typeface="HGPｺﾞｼｯｸM" panose="020B0600000000000000" pitchFamily="50" charset="-128"/>
                <a:ea typeface="HGPｺﾞｼｯｸM" panose="020B0600000000000000" pitchFamily="50" charset="-128"/>
              </a:rPr>
              <a:t>②受入場所（必要に応じて</a:t>
            </a:r>
            <a:r>
              <a:rPr lang="en-US" altLang="ja-JP" sz="1600" dirty="0" smtClean="0">
                <a:latin typeface="HGPｺﾞｼｯｸM" panose="020B0600000000000000" pitchFamily="50" charset="-128"/>
                <a:ea typeface="HGPｺﾞｼｯｸM" panose="020B0600000000000000" pitchFamily="50" charset="-128"/>
              </a:rPr>
              <a:t>”</a:t>
            </a:r>
            <a:r>
              <a:rPr lang="ja-JP" altLang="en-US" sz="1600" dirty="0" smtClean="0">
                <a:latin typeface="HGPｺﾞｼｯｸM" panose="020B0600000000000000" pitchFamily="50" charset="-128"/>
                <a:ea typeface="HGPｺﾞｼｯｸM" panose="020B0600000000000000" pitchFamily="50" charset="-128"/>
              </a:rPr>
              <a:t>対象別</a:t>
            </a:r>
            <a:r>
              <a:rPr lang="en-US" altLang="ja-JP" sz="1600" dirty="0" smtClean="0">
                <a:latin typeface="HGPｺﾞｼｯｸM" panose="020B0600000000000000" pitchFamily="50" charset="-128"/>
                <a:ea typeface="HGPｺﾞｼｯｸM" panose="020B0600000000000000" pitchFamily="50" charset="-128"/>
              </a:rPr>
              <a:t>”</a:t>
            </a:r>
            <a:r>
              <a:rPr lang="ja-JP" altLang="en-US" sz="1600" dirty="0" smtClean="0">
                <a:latin typeface="HGPｺﾞｼｯｸM" panose="020B0600000000000000" pitchFamily="50" charset="-128"/>
                <a:ea typeface="HGPｺﾞｼｯｸM" panose="020B0600000000000000" pitchFamily="50" charset="-128"/>
              </a:rPr>
              <a:t>）</a:t>
            </a:r>
            <a:endParaRPr lang="en-US" altLang="ja-JP" sz="1600" dirty="0" smtClean="0"/>
          </a:p>
          <a:p>
            <a:pPr marL="833438" lvl="1" indent="0">
              <a:spcBef>
                <a:spcPts val="1200"/>
              </a:spcBef>
              <a:buNone/>
            </a:pPr>
            <a:r>
              <a:rPr lang="ja-JP" altLang="en-US" sz="1600" dirty="0" smtClean="0">
                <a:latin typeface="HGPｺﾞｼｯｸM" panose="020B0600000000000000" pitchFamily="50" charset="-128"/>
                <a:ea typeface="HGPｺﾞｼｯｸM" panose="020B0600000000000000" pitchFamily="50" charset="-128"/>
              </a:rPr>
              <a:t>③受入前</a:t>
            </a:r>
            <a:r>
              <a:rPr lang="ja-JP" altLang="en-US" sz="1600" dirty="0">
                <a:latin typeface="HGPｺﾞｼｯｸM" panose="020B0600000000000000" pitchFamily="50" charset="-128"/>
                <a:ea typeface="HGPｺﾞｼｯｸM" panose="020B0600000000000000" pitchFamily="50" charset="-128"/>
              </a:rPr>
              <a:t>の待機</a:t>
            </a:r>
            <a:r>
              <a:rPr lang="ja-JP" altLang="en-US" sz="1600" dirty="0" smtClean="0">
                <a:latin typeface="HGPｺﾞｼｯｸM" panose="020B0600000000000000" pitchFamily="50" charset="-128"/>
                <a:ea typeface="HGPｺﾞｼｯｸM" panose="020B0600000000000000" pitchFamily="50" charset="-128"/>
              </a:rPr>
              <a:t>スペース・受入人数</a:t>
            </a:r>
            <a:endParaRPr lang="en-US" altLang="ja-JP" sz="1600" dirty="0" smtClean="0">
              <a:latin typeface="HGPｺﾞｼｯｸM" panose="020B0600000000000000" pitchFamily="50" charset="-128"/>
              <a:ea typeface="HGPｺﾞｼｯｸM" panose="020B0600000000000000" pitchFamily="50" charset="-128"/>
            </a:endParaRPr>
          </a:p>
          <a:p>
            <a:pPr marL="833438" lvl="1" indent="0">
              <a:spcBef>
                <a:spcPts val="1200"/>
              </a:spcBef>
              <a:buNone/>
            </a:pPr>
            <a:r>
              <a:rPr lang="ja-JP" altLang="en-US" sz="1600" dirty="0" smtClean="0">
                <a:latin typeface="HGPｺﾞｼｯｸM" panose="020B0600000000000000" pitchFamily="50" charset="-128"/>
                <a:ea typeface="HGPｺﾞｼｯｸM" panose="020B0600000000000000" pitchFamily="50" charset="-128"/>
              </a:rPr>
              <a:t>④備蓄品</a:t>
            </a:r>
            <a:r>
              <a:rPr lang="ja-JP" altLang="en-US" sz="1600" dirty="0">
                <a:latin typeface="HGPｺﾞｼｯｸM" panose="020B0600000000000000" pitchFamily="50" charset="-128"/>
                <a:ea typeface="HGPｺﾞｼｯｸM" panose="020B0600000000000000" pitchFamily="50" charset="-128"/>
              </a:rPr>
              <a:t>配付</a:t>
            </a:r>
            <a:r>
              <a:rPr lang="ja-JP" altLang="en-US" sz="1600" dirty="0" smtClean="0">
                <a:latin typeface="HGPｺﾞｼｯｸM" panose="020B0600000000000000" pitchFamily="50" charset="-128"/>
                <a:ea typeface="HGPｺﾞｼｯｸM" panose="020B0600000000000000" pitchFamily="50" charset="-128"/>
              </a:rPr>
              <a:t>スペース</a:t>
            </a:r>
            <a:endParaRPr lang="en-US" altLang="ja-JP" sz="1600" dirty="0" smtClean="0">
              <a:latin typeface="HGPｺﾞｼｯｸM" panose="020B0600000000000000" pitchFamily="50" charset="-128"/>
              <a:ea typeface="HGPｺﾞｼｯｸM" panose="020B0600000000000000" pitchFamily="50" charset="-128"/>
            </a:endParaRPr>
          </a:p>
          <a:p>
            <a:pPr marL="833438" lvl="1" indent="0">
              <a:spcBef>
                <a:spcPts val="1200"/>
              </a:spcBef>
              <a:buNone/>
            </a:pPr>
            <a:r>
              <a:rPr lang="ja-JP" altLang="en-US" sz="1600" dirty="0" smtClean="0">
                <a:latin typeface="HGPｺﾞｼｯｸM" panose="020B0600000000000000" pitchFamily="50" charset="-128"/>
                <a:ea typeface="HGPｺﾞｼｯｸM" panose="020B0600000000000000" pitchFamily="50" charset="-128"/>
              </a:rPr>
              <a:t>⑤情報</a:t>
            </a:r>
            <a:r>
              <a:rPr lang="ja-JP" altLang="en-US" sz="1600" dirty="0">
                <a:latin typeface="HGPｺﾞｼｯｸM" panose="020B0600000000000000" pitchFamily="50" charset="-128"/>
                <a:ea typeface="HGPｺﾞｼｯｸM" panose="020B0600000000000000" pitchFamily="50" charset="-128"/>
              </a:rPr>
              <a:t>提供</a:t>
            </a:r>
            <a:r>
              <a:rPr lang="ja-JP" altLang="en-US" sz="1600" dirty="0" smtClean="0">
                <a:latin typeface="HGPｺﾞｼｯｸM" panose="020B0600000000000000" pitchFamily="50" charset="-128"/>
                <a:ea typeface="HGPｺﾞｼｯｸM" panose="020B0600000000000000" pitchFamily="50" charset="-128"/>
              </a:rPr>
              <a:t>スペース</a:t>
            </a:r>
            <a:endParaRPr lang="en-US" altLang="ja-JP" sz="1600" dirty="0" smtClean="0">
              <a:latin typeface="HGPｺﾞｼｯｸM" panose="020B0600000000000000" pitchFamily="50" charset="-128"/>
              <a:ea typeface="HGPｺﾞｼｯｸM" panose="020B0600000000000000" pitchFamily="50" charset="-128"/>
            </a:endParaRPr>
          </a:p>
          <a:p>
            <a:pPr marL="833438" lvl="1" indent="0">
              <a:spcBef>
                <a:spcPts val="1200"/>
              </a:spcBef>
              <a:buNone/>
            </a:pPr>
            <a:r>
              <a:rPr lang="ja-JP" altLang="en-US" sz="1600" dirty="0" smtClean="0"/>
              <a:t>⑥その他（運営本部、立入禁止地区</a:t>
            </a:r>
            <a:r>
              <a:rPr lang="ja-JP" altLang="en-US" sz="1600" dirty="0" smtClean="0">
                <a:latin typeface="HGPｺﾞｼｯｸM" panose="020B0600000000000000" pitchFamily="50" charset="-128"/>
                <a:ea typeface="HGPｺﾞｼｯｸM" panose="020B0600000000000000" pitchFamily="50" charset="-128"/>
              </a:rPr>
              <a:t>等）</a:t>
            </a:r>
            <a:endParaRPr lang="en-US" altLang="ja-JP" sz="2000" dirty="0" smtClean="0">
              <a:latin typeface="HGPｺﾞｼｯｸM" panose="020B0600000000000000" pitchFamily="50" charset="-128"/>
              <a:ea typeface="HGPｺﾞｼｯｸM" panose="020B0600000000000000" pitchFamily="50" charset="-128"/>
            </a:endParaRPr>
          </a:p>
          <a:p>
            <a:pPr marL="719138">
              <a:spcBef>
                <a:spcPts val="1200"/>
              </a:spcBef>
            </a:pPr>
            <a:r>
              <a:rPr lang="ja-JP" altLang="en-US" sz="2000" dirty="0" smtClean="0">
                <a:latin typeface="HGPｺﾞｼｯｸM" panose="020B0600000000000000" pitchFamily="50" charset="-128"/>
                <a:ea typeface="HGPｺﾞｼｯｸM" panose="020B0600000000000000" pitchFamily="50" charset="-128"/>
              </a:rPr>
              <a:t>動線</a:t>
            </a:r>
            <a:endParaRPr lang="en-US" altLang="ja-JP" sz="2000" dirty="0" smtClean="0">
              <a:latin typeface="HGPｺﾞｼｯｸM" panose="020B0600000000000000" pitchFamily="50" charset="-128"/>
              <a:ea typeface="HGPｺﾞｼｯｸM" panose="020B0600000000000000" pitchFamily="50" charset="-128"/>
            </a:endParaRPr>
          </a:p>
          <a:p>
            <a:pPr marL="1119188" lvl="1">
              <a:spcBef>
                <a:spcPts val="1200"/>
              </a:spcBef>
            </a:pPr>
            <a:r>
              <a:rPr lang="ja-JP" altLang="en-US" sz="1600" dirty="0" smtClean="0">
                <a:latin typeface="HGPｺﾞｼｯｸM" panose="020B0600000000000000" pitchFamily="50" charset="-128"/>
                <a:ea typeface="HGPｺﾞｼｯｸM" panose="020B0600000000000000" pitchFamily="50" charset="-128"/>
              </a:rPr>
              <a:t>帰宅</a:t>
            </a:r>
            <a:r>
              <a:rPr lang="ja-JP" altLang="en-US" sz="1600" dirty="0">
                <a:latin typeface="HGPｺﾞｼｯｸM" panose="020B0600000000000000" pitchFamily="50" charset="-128"/>
                <a:ea typeface="HGPｺﾞｼｯｸM" panose="020B0600000000000000" pitchFamily="50" charset="-128"/>
              </a:rPr>
              <a:t>困難者の受け入れ・移動の動</a:t>
            </a:r>
            <a:r>
              <a:rPr lang="ja-JP" altLang="en-US" sz="1600" dirty="0" smtClean="0">
                <a:latin typeface="HGPｺﾞｼｯｸM" panose="020B0600000000000000" pitchFamily="50" charset="-128"/>
                <a:ea typeface="HGPｺﾞｼｯｸM" panose="020B0600000000000000" pitchFamily="50" charset="-128"/>
              </a:rPr>
              <a:t>線</a:t>
            </a:r>
            <a:endParaRPr lang="en-US" altLang="ja-JP" sz="1600" dirty="0" smtClean="0">
              <a:latin typeface="HGPｺﾞｼｯｸM" panose="020B0600000000000000" pitchFamily="50" charset="-128"/>
              <a:ea typeface="HGPｺﾞｼｯｸM" panose="020B0600000000000000" pitchFamily="50" charset="-128"/>
            </a:endParaRPr>
          </a:p>
          <a:p>
            <a:pPr marL="261938" lvl="1" indent="0">
              <a:spcBef>
                <a:spcPts val="1200"/>
              </a:spcBef>
              <a:buNone/>
            </a:pPr>
            <a:r>
              <a:rPr lang="ja-JP" altLang="en-US" dirty="0" smtClean="0"/>
              <a:t>　・</a:t>
            </a:r>
            <a:r>
              <a:rPr lang="ja-JP" altLang="en-US" u="sng" dirty="0" smtClean="0"/>
              <a:t>受入時の配付備蓄品</a:t>
            </a:r>
            <a:endParaRPr lang="en-US" altLang="ja-JP" u="sng" dirty="0" smtClean="0"/>
          </a:p>
          <a:p>
            <a:pPr marL="261938" lvl="1" indent="0">
              <a:spcBef>
                <a:spcPts val="1200"/>
              </a:spcBef>
              <a:buNone/>
            </a:pPr>
            <a:r>
              <a:rPr lang="ja-JP" altLang="en-US" sz="1600" dirty="0"/>
              <a:t>　</a:t>
            </a:r>
            <a:r>
              <a:rPr lang="ja-JP" altLang="en-US" sz="1600" dirty="0" smtClean="0"/>
              <a:t>　　　　受入</a:t>
            </a:r>
            <a:r>
              <a:rPr lang="ja-JP" altLang="en-US" sz="1600" dirty="0"/>
              <a:t>時に配布する備蓄品を決める</a:t>
            </a:r>
            <a:r>
              <a:rPr lang="ja-JP" altLang="en-US" sz="1600" dirty="0" smtClean="0"/>
              <a:t>。</a:t>
            </a:r>
            <a:endParaRPr lang="en-US" altLang="ja-JP" sz="1600" dirty="0" smtClean="0"/>
          </a:p>
          <a:p>
            <a:pPr marL="261938" lvl="1" indent="0">
              <a:spcBef>
                <a:spcPts val="1200"/>
              </a:spcBef>
              <a:buNone/>
            </a:pPr>
            <a:r>
              <a:rPr lang="ja-JP" altLang="en-US" dirty="0" smtClean="0"/>
              <a:t>　・その他</a:t>
            </a:r>
            <a:endParaRPr lang="ja-JP" altLang="en-US" sz="1600" dirty="0">
              <a:latin typeface="HGPｺﾞｼｯｸM" panose="020B0600000000000000" pitchFamily="50" charset="-128"/>
              <a:ea typeface="HGPｺﾞｼｯｸM" panose="020B0600000000000000" pitchFamily="50" charset="-128"/>
            </a:endParaRPr>
          </a:p>
          <a:p>
            <a:endParaRPr lang="ja-JP" altLang="en-US" dirty="0"/>
          </a:p>
        </p:txBody>
      </p:sp>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17</a:t>
            </a:fld>
            <a:endParaRPr lang="en-US" altLang="ja-JP" dirty="0"/>
          </a:p>
        </p:txBody>
      </p:sp>
      <p:sp>
        <p:nvSpPr>
          <p:cNvPr id="30" name="テキスト ボックス 29"/>
          <p:cNvSpPr txBox="1"/>
          <p:nvPr/>
        </p:nvSpPr>
        <p:spPr>
          <a:xfrm>
            <a:off x="7524328" y="31663"/>
            <a:ext cx="1579856" cy="461665"/>
          </a:xfrm>
          <a:prstGeom prst="rect">
            <a:avLst/>
          </a:prstGeom>
          <a:solidFill>
            <a:srgbClr val="C00000"/>
          </a:solidFill>
        </p:spPr>
        <p:txBody>
          <a:bodyPr wrap="square" rtlCol="0" anchor="ctr" anchorCtr="1">
            <a:noAutofit/>
          </a:bodyPr>
          <a:lstStyle/>
          <a:p>
            <a:pPr algn="ctr"/>
            <a:r>
              <a:rPr lang="ja-JP" altLang="en-US" sz="2400" dirty="0" smtClean="0">
                <a:solidFill>
                  <a:schemeClr val="bg1"/>
                </a:solidFill>
                <a:latin typeface="HGPｺﾞｼｯｸE" panose="020B0900000000000000" pitchFamily="50" charset="-128"/>
                <a:ea typeface="HGPｺﾞｼｯｸE" panose="020B0900000000000000" pitchFamily="50" charset="-128"/>
              </a:rPr>
              <a:t>約　</a:t>
            </a:r>
            <a:r>
              <a:rPr lang="en-US" altLang="ja-JP" sz="2400" dirty="0" smtClean="0">
                <a:solidFill>
                  <a:schemeClr val="bg1"/>
                </a:solidFill>
                <a:latin typeface="HGPｺﾞｼｯｸE" panose="020B0900000000000000" pitchFamily="50" charset="-128"/>
                <a:ea typeface="HGPｺﾞｼｯｸE" panose="020B0900000000000000" pitchFamily="50" charset="-128"/>
              </a:rPr>
              <a:t>20</a:t>
            </a:r>
            <a:r>
              <a:rPr lang="ja-JP" altLang="en-US" sz="2400" dirty="0" smtClean="0">
                <a:solidFill>
                  <a:schemeClr val="bg1"/>
                </a:solidFill>
                <a:latin typeface="HGPｺﾞｼｯｸE" panose="020B0900000000000000" pitchFamily="50" charset="-128"/>
                <a:ea typeface="HGPｺﾞｼｯｸE" panose="020B0900000000000000" pitchFamily="50" charset="-128"/>
              </a:rPr>
              <a:t>分</a:t>
            </a:r>
            <a:endParaRPr kumimoji="1" lang="ja-JP" altLang="en-US" sz="2400" dirty="0">
              <a:solidFill>
                <a:schemeClr val="bg1"/>
              </a:solidFill>
              <a:latin typeface="HGPｺﾞｼｯｸE" panose="020B0900000000000000" pitchFamily="50" charset="-128"/>
              <a:ea typeface="HGPｺﾞｼｯｸE" panose="020B0900000000000000" pitchFamily="50" charset="-128"/>
            </a:endParaRPr>
          </a:p>
        </p:txBody>
      </p:sp>
      <p:pic>
        <p:nvPicPr>
          <p:cNvPr id="19" name="図 18"/>
          <p:cNvPicPr>
            <a:picLocks noChangeAspect="1"/>
          </p:cNvPicPr>
          <p:nvPr/>
        </p:nvPicPr>
        <p:blipFill>
          <a:blip r:embed="rId2"/>
          <a:stretch>
            <a:fillRect/>
          </a:stretch>
        </p:blipFill>
        <p:spPr>
          <a:xfrm>
            <a:off x="4354113" y="2154188"/>
            <a:ext cx="4826637" cy="3741904"/>
          </a:xfrm>
          <a:prstGeom prst="rect">
            <a:avLst/>
          </a:prstGeom>
        </p:spPr>
      </p:pic>
      <p:sp>
        <p:nvSpPr>
          <p:cNvPr id="49" name="メモ 3">
            <a:extLst>
              <a:ext uri="{FF2B5EF4-FFF2-40B4-BE49-F238E27FC236}">
                <a16:creationId xmlns:a16="http://schemas.microsoft.com/office/drawing/2014/main" id="{5D63BE84-09D1-4251-A35A-6ABE17DC6A79}"/>
              </a:ext>
            </a:extLst>
          </p:cNvPr>
          <p:cNvSpPr/>
          <p:nvPr/>
        </p:nvSpPr>
        <p:spPr bwMode="auto">
          <a:xfrm>
            <a:off x="6444208" y="4869160"/>
            <a:ext cx="485769" cy="344628"/>
          </a:xfrm>
          <a:prstGeom prst="foldedCorner">
            <a:avLst>
              <a:gd name="adj" fmla="val 36744"/>
            </a:avLst>
          </a:prstGeom>
          <a:solidFill>
            <a:srgbClr val="FFFF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tx1"/>
                </a:solidFill>
                <a:effectLst/>
                <a:highlight>
                  <a:srgbClr val="FFFF00"/>
                </a:highlight>
                <a:latin typeface="Arial" charset="0"/>
                <a:ea typeface="HGPｺﾞｼｯｸE" pitchFamily="50" charset="-128"/>
              </a:rPr>
              <a:t>15</a:t>
            </a:r>
            <a:r>
              <a:rPr kumimoji="1" lang="ja-JP" altLang="en-US" sz="1200" b="0" i="0" u="none" strike="noStrike" cap="none" normalizeH="0" baseline="0" dirty="0" smtClean="0">
                <a:ln>
                  <a:noFill/>
                </a:ln>
                <a:solidFill>
                  <a:schemeClr val="tx1"/>
                </a:solidFill>
                <a:effectLst/>
                <a:highlight>
                  <a:srgbClr val="FFFF00"/>
                </a:highlight>
                <a:latin typeface="Arial" charset="0"/>
                <a:ea typeface="HGPｺﾞｼｯｸE" pitchFamily="50" charset="-128"/>
              </a:rPr>
              <a:t>名</a:t>
            </a:r>
            <a:endParaRPr kumimoji="1" lang="ja-JP" altLang="en-US" sz="1200" b="0" i="0" u="none" strike="noStrike" cap="none" normalizeH="0" baseline="0" dirty="0">
              <a:ln>
                <a:noFill/>
              </a:ln>
              <a:solidFill>
                <a:schemeClr val="tx1"/>
              </a:solidFill>
              <a:effectLst/>
              <a:highlight>
                <a:srgbClr val="FFFF00"/>
              </a:highlight>
              <a:latin typeface="Arial" charset="0"/>
              <a:ea typeface="HGPｺﾞｼｯｸE" pitchFamily="50" charset="-128"/>
            </a:endParaRPr>
          </a:p>
        </p:txBody>
      </p:sp>
      <p:sp>
        <p:nvSpPr>
          <p:cNvPr id="50" name="メモ 3">
            <a:extLst>
              <a:ext uri="{FF2B5EF4-FFF2-40B4-BE49-F238E27FC236}">
                <a16:creationId xmlns:a16="http://schemas.microsoft.com/office/drawing/2014/main" id="{5D63BE84-09D1-4251-A35A-6ABE17DC6A79}"/>
              </a:ext>
            </a:extLst>
          </p:cNvPr>
          <p:cNvSpPr/>
          <p:nvPr/>
        </p:nvSpPr>
        <p:spPr bwMode="auto">
          <a:xfrm>
            <a:off x="4496344" y="3429000"/>
            <a:ext cx="418244" cy="272620"/>
          </a:xfrm>
          <a:prstGeom prst="foldedCorner">
            <a:avLst>
              <a:gd name="adj" fmla="val 36744"/>
            </a:avLst>
          </a:prstGeom>
          <a:solidFill>
            <a:srgbClr val="FFFF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tx1"/>
                </a:solidFill>
                <a:effectLst/>
                <a:highlight>
                  <a:srgbClr val="FFFF00"/>
                </a:highlight>
                <a:latin typeface="Arial" charset="0"/>
                <a:ea typeface="HGPｺﾞｼｯｸE" pitchFamily="50" charset="-128"/>
              </a:rPr>
              <a:t>4</a:t>
            </a:r>
            <a:r>
              <a:rPr kumimoji="1" lang="ja-JP" altLang="en-US" sz="1200" b="0" i="0" u="none" strike="noStrike" cap="none" normalizeH="0" baseline="0" dirty="0" smtClean="0">
                <a:ln>
                  <a:noFill/>
                </a:ln>
                <a:solidFill>
                  <a:schemeClr val="tx1"/>
                </a:solidFill>
                <a:effectLst/>
                <a:highlight>
                  <a:srgbClr val="FFFF00"/>
                </a:highlight>
                <a:latin typeface="Arial" charset="0"/>
                <a:ea typeface="HGPｺﾞｼｯｸE" pitchFamily="50" charset="-128"/>
              </a:rPr>
              <a:t>名</a:t>
            </a:r>
            <a:endParaRPr kumimoji="1" lang="ja-JP" altLang="en-US" sz="1200" b="0" i="0" u="none" strike="noStrike" cap="none" normalizeH="0" baseline="0" dirty="0">
              <a:ln>
                <a:noFill/>
              </a:ln>
              <a:solidFill>
                <a:schemeClr val="tx1"/>
              </a:solidFill>
              <a:effectLst/>
              <a:highlight>
                <a:srgbClr val="FFFF00"/>
              </a:highlight>
              <a:latin typeface="Arial" charset="0"/>
              <a:ea typeface="HGPｺﾞｼｯｸE" pitchFamily="50" charset="-128"/>
            </a:endParaRPr>
          </a:p>
        </p:txBody>
      </p:sp>
      <p:sp>
        <p:nvSpPr>
          <p:cNvPr id="51" name="メモ 3">
            <a:extLst>
              <a:ext uri="{FF2B5EF4-FFF2-40B4-BE49-F238E27FC236}">
                <a16:creationId xmlns:a16="http://schemas.microsoft.com/office/drawing/2014/main" id="{5D63BE84-09D1-4251-A35A-6ABE17DC6A79}"/>
              </a:ext>
            </a:extLst>
          </p:cNvPr>
          <p:cNvSpPr/>
          <p:nvPr/>
        </p:nvSpPr>
        <p:spPr bwMode="auto">
          <a:xfrm>
            <a:off x="5220072" y="3429000"/>
            <a:ext cx="418244" cy="272620"/>
          </a:xfrm>
          <a:prstGeom prst="foldedCorner">
            <a:avLst>
              <a:gd name="adj" fmla="val 36744"/>
            </a:avLst>
          </a:prstGeom>
          <a:solidFill>
            <a:srgbClr val="FFFF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altLang="ja-JP" sz="1200" dirty="0">
                <a:highlight>
                  <a:srgbClr val="FFFF00"/>
                </a:highlight>
                <a:ea typeface="HGPｺﾞｼｯｸE" pitchFamily="50" charset="-128"/>
              </a:rPr>
              <a:t>5</a:t>
            </a:r>
            <a:r>
              <a:rPr kumimoji="1" lang="ja-JP" altLang="en-US" sz="1200" b="0" i="0" u="none" strike="noStrike" cap="none" normalizeH="0" baseline="0" dirty="0" smtClean="0">
                <a:ln>
                  <a:noFill/>
                </a:ln>
                <a:solidFill>
                  <a:schemeClr val="tx1"/>
                </a:solidFill>
                <a:effectLst/>
                <a:highlight>
                  <a:srgbClr val="FFFF00"/>
                </a:highlight>
                <a:latin typeface="Arial" charset="0"/>
                <a:ea typeface="HGPｺﾞｼｯｸE" pitchFamily="50" charset="-128"/>
              </a:rPr>
              <a:t>名</a:t>
            </a:r>
            <a:endParaRPr kumimoji="1" lang="ja-JP" altLang="en-US" sz="1200" b="0" i="0" u="none" strike="noStrike" cap="none" normalizeH="0" baseline="0" dirty="0">
              <a:ln>
                <a:noFill/>
              </a:ln>
              <a:solidFill>
                <a:schemeClr val="tx1"/>
              </a:solidFill>
              <a:effectLst/>
              <a:highlight>
                <a:srgbClr val="FFFF00"/>
              </a:highlight>
              <a:latin typeface="Arial" charset="0"/>
              <a:ea typeface="HGPｺﾞｼｯｸE" pitchFamily="50" charset="-128"/>
            </a:endParaRPr>
          </a:p>
        </p:txBody>
      </p:sp>
      <p:sp>
        <p:nvSpPr>
          <p:cNvPr id="54" name="メモ 3">
            <a:extLst>
              <a:ext uri="{FF2B5EF4-FFF2-40B4-BE49-F238E27FC236}">
                <a16:creationId xmlns:a16="http://schemas.microsoft.com/office/drawing/2014/main" id="{5D63BE84-09D1-4251-A35A-6ABE17DC6A79}"/>
              </a:ext>
            </a:extLst>
          </p:cNvPr>
          <p:cNvSpPr/>
          <p:nvPr/>
        </p:nvSpPr>
        <p:spPr bwMode="auto">
          <a:xfrm>
            <a:off x="6997310" y="3868491"/>
            <a:ext cx="485769" cy="313298"/>
          </a:xfrm>
          <a:prstGeom prst="foldedCorner">
            <a:avLst>
              <a:gd name="adj" fmla="val 36744"/>
            </a:avLst>
          </a:prstGeom>
          <a:solidFill>
            <a:srgbClr val="FFFF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en-US" altLang="ja-JP" sz="1200" b="0" i="0" u="none" strike="noStrike" cap="none" normalizeH="0" baseline="0" dirty="0" smtClean="0">
                <a:ln>
                  <a:noFill/>
                </a:ln>
                <a:solidFill>
                  <a:schemeClr val="tx1"/>
                </a:solidFill>
                <a:effectLst/>
                <a:highlight>
                  <a:srgbClr val="FFFF00"/>
                </a:highlight>
                <a:latin typeface="Arial" charset="0"/>
                <a:ea typeface="HGPｺﾞｼｯｸE" pitchFamily="50" charset="-128"/>
              </a:rPr>
              <a:t>10</a:t>
            </a:r>
            <a:r>
              <a:rPr kumimoji="1" lang="ja-JP" altLang="en-US" sz="1200" b="0" i="0" u="none" strike="noStrike" cap="none" normalizeH="0" baseline="0" dirty="0" smtClean="0">
                <a:ln>
                  <a:noFill/>
                </a:ln>
                <a:solidFill>
                  <a:schemeClr val="tx1"/>
                </a:solidFill>
                <a:effectLst/>
                <a:highlight>
                  <a:srgbClr val="FFFF00"/>
                </a:highlight>
                <a:latin typeface="Arial" charset="0"/>
                <a:ea typeface="HGPｺﾞｼｯｸE" pitchFamily="50" charset="-128"/>
              </a:rPr>
              <a:t>名</a:t>
            </a:r>
            <a:endParaRPr kumimoji="1" lang="ja-JP" altLang="en-US" sz="1200" b="0" i="0" u="none" strike="noStrike" cap="none" normalizeH="0" baseline="0" dirty="0">
              <a:ln>
                <a:noFill/>
              </a:ln>
              <a:solidFill>
                <a:schemeClr val="tx1"/>
              </a:solidFill>
              <a:effectLst/>
              <a:highlight>
                <a:srgbClr val="FFFF00"/>
              </a:highlight>
              <a:latin typeface="Arial" charset="0"/>
              <a:ea typeface="HGPｺﾞｼｯｸE" pitchFamily="50" charset="-128"/>
            </a:endParaRPr>
          </a:p>
        </p:txBody>
      </p:sp>
      <p:sp>
        <p:nvSpPr>
          <p:cNvPr id="63" name="メモ 3">
            <a:extLst>
              <a:ext uri="{FF2B5EF4-FFF2-40B4-BE49-F238E27FC236}">
                <a16:creationId xmlns:a16="http://schemas.microsoft.com/office/drawing/2014/main" id="{5D63BE84-09D1-4251-A35A-6ABE17DC6A79}"/>
              </a:ext>
            </a:extLst>
          </p:cNvPr>
          <p:cNvSpPr/>
          <p:nvPr/>
        </p:nvSpPr>
        <p:spPr bwMode="auto">
          <a:xfrm>
            <a:off x="4707443" y="5142036"/>
            <a:ext cx="485769" cy="231180"/>
          </a:xfrm>
          <a:prstGeom prst="foldedCorner">
            <a:avLst>
              <a:gd name="adj" fmla="val 36744"/>
            </a:avLst>
          </a:prstGeom>
          <a:solidFill>
            <a:srgbClr val="FFFF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altLang="ja-JP" sz="1200" dirty="0" smtClean="0">
                <a:highlight>
                  <a:srgbClr val="FFFF00"/>
                </a:highlight>
                <a:ea typeface="HGPｺﾞｼｯｸE" pitchFamily="50" charset="-128"/>
              </a:rPr>
              <a:t>88  </a:t>
            </a:r>
            <a:r>
              <a:rPr kumimoji="1" lang="ja-JP" altLang="en-US" sz="1200" b="0" i="0" u="none" strike="noStrike" cap="none" normalizeH="0" baseline="0" dirty="0" smtClean="0">
                <a:ln>
                  <a:noFill/>
                </a:ln>
                <a:solidFill>
                  <a:schemeClr val="tx1"/>
                </a:solidFill>
                <a:effectLst/>
                <a:highlight>
                  <a:srgbClr val="FFFF00"/>
                </a:highlight>
                <a:latin typeface="Arial" charset="0"/>
                <a:ea typeface="HGPｺﾞｼｯｸE" pitchFamily="50" charset="-128"/>
              </a:rPr>
              <a:t>名</a:t>
            </a:r>
            <a:endParaRPr kumimoji="1" lang="ja-JP" altLang="en-US" sz="1200" b="0" i="0" u="none" strike="noStrike" cap="none" normalizeH="0" baseline="0" dirty="0">
              <a:ln>
                <a:noFill/>
              </a:ln>
              <a:solidFill>
                <a:schemeClr val="tx1"/>
              </a:solidFill>
              <a:effectLst/>
              <a:highlight>
                <a:srgbClr val="FFFF00"/>
              </a:highlight>
              <a:latin typeface="Arial" charset="0"/>
              <a:ea typeface="HGPｺﾞｼｯｸE" pitchFamily="50" charset="-128"/>
            </a:endParaRPr>
          </a:p>
        </p:txBody>
      </p:sp>
      <p:sp>
        <p:nvSpPr>
          <p:cNvPr id="64" name="メモ 3">
            <a:extLst>
              <a:ext uri="{FF2B5EF4-FFF2-40B4-BE49-F238E27FC236}">
                <a16:creationId xmlns:a16="http://schemas.microsoft.com/office/drawing/2014/main" id="{5D63BE84-09D1-4251-A35A-6ABE17DC6A79}"/>
              </a:ext>
            </a:extLst>
          </p:cNvPr>
          <p:cNvSpPr/>
          <p:nvPr/>
        </p:nvSpPr>
        <p:spPr bwMode="auto">
          <a:xfrm>
            <a:off x="8452427" y="3967438"/>
            <a:ext cx="485769" cy="313298"/>
          </a:xfrm>
          <a:prstGeom prst="foldedCorner">
            <a:avLst>
              <a:gd name="adj" fmla="val 36744"/>
            </a:avLst>
          </a:prstGeom>
          <a:solidFill>
            <a:srgbClr val="FFFF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lang="en-US" altLang="ja-JP" sz="1200" dirty="0" smtClean="0">
                <a:highlight>
                  <a:srgbClr val="FFFF00"/>
                </a:highlight>
                <a:ea typeface="HGPｺﾞｼｯｸE" pitchFamily="50" charset="-128"/>
              </a:rPr>
              <a:t>88  </a:t>
            </a:r>
            <a:r>
              <a:rPr kumimoji="1" lang="ja-JP" altLang="en-US" sz="1200" b="0" i="0" u="none" strike="noStrike" cap="none" normalizeH="0" baseline="0" dirty="0" smtClean="0">
                <a:ln>
                  <a:noFill/>
                </a:ln>
                <a:solidFill>
                  <a:schemeClr val="tx1"/>
                </a:solidFill>
                <a:effectLst/>
                <a:highlight>
                  <a:srgbClr val="FFFF00"/>
                </a:highlight>
                <a:latin typeface="Arial" charset="0"/>
                <a:ea typeface="HGPｺﾞｼｯｸE" pitchFamily="50" charset="-128"/>
              </a:rPr>
              <a:t>名</a:t>
            </a:r>
            <a:endParaRPr kumimoji="1" lang="ja-JP" altLang="en-US" sz="1200" b="0" i="0" u="none" strike="noStrike" cap="none" normalizeH="0" baseline="0" dirty="0">
              <a:ln>
                <a:noFill/>
              </a:ln>
              <a:solidFill>
                <a:schemeClr val="tx1"/>
              </a:solidFill>
              <a:effectLst/>
              <a:highlight>
                <a:srgbClr val="FFFF00"/>
              </a:highlight>
              <a:latin typeface="Arial" charset="0"/>
              <a:ea typeface="HGPｺﾞｼｯｸE" pitchFamily="50" charset="-128"/>
            </a:endParaRPr>
          </a:p>
        </p:txBody>
      </p:sp>
      <p:sp>
        <p:nvSpPr>
          <p:cNvPr id="13" name="矢印: ストライプ 5">
            <a:extLst>
              <a:ext uri="{FF2B5EF4-FFF2-40B4-BE49-F238E27FC236}">
                <a16:creationId xmlns:a16="http://schemas.microsoft.com/office/drawing/2014/main" id="{481D5714-CEFA-424E-8C6A-23C581A8C2F8}"/>
              </a:ext>
            </a:extLst>
          </p:cNvPr>
          <p:cNvSpPr/>
          <p:nvPr/>
        </p:nvSpPr>
        <p:spPr bwMode="auto">
          <a:xfrm>
            <a:off x="7791941" y="5752403"/>
            <a:ext cx="1219816" cy="865066"/>
          </a:xfrm>
          <a:prstGeom prst="stripedRightArrow">
            <a:avLst>
              <a:gd name="adj1" fmla="val 60749"/>
              <a:gd name="adj2" fmla="val 50000"/>
            </a:avLst>
          </a:prstGeom>
          <a:solidFill>
            <a:srgbClr val="C000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dirty="0" smtClean="0">
                <a:ln>
                  <a:noFill/>
                </a:ln>
                <a:solidFill>
                  <a:schemeClr val="bg1"/>
                </a:solidFill>
                <a:effectLst/>
                <a:latin typeface="Arial" charset="0"/>
                <a:ea typeface="HGPｺﾞｼｯｸE" pitchFamily="50" charset="-128"/>
              </a:rPr>
              <a:t>方針検討</a:t>
            </a:r>
            <a:endParaRPr kumimoji="1" lang="en-US" altLang="ja-JP" sz="1400" b="0" i="0" u="none" strike="noStrike" cap="none" normalizeH="0" baseline="0" dirty="0" smtClean="0">
              <a:ln>
                <a:noFill/>
              </a:ln>
              <a:solidFill>
                <a:schemeClr val="bg1"/>
              </a:solidFill>
              <a:effectLst/>
              <a:latin typeface="Arial" charset="0"/>
              <a:ea typeface="HGPｺﾞｼｯｸE" pitchFamily="50" charset="-128"/>
            </a:endParaRPr>
          </a:p>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dirty="0" smtClean="0">
                <a:ln>
                  <a:noFill/>
                </a:ln>
                <a:solidFill>
                  <a:schemeClr val="bg1"/>
                </a:solidFill>
                <a:effectLst/>
                <a:latin typeface="Arial" charset="0"/>
                <a:ea typeface="HGPｺﾞｼｯｸE" pitchFamily="50" charset="-128"/>
              </a:rPr>
              <a:t>シート</a:t>
            </a:r>
            <a:endParaRPr kumimoji="1" lang="en-US" altLang="ja-JP" sz="1400" b="0" i="0" u="none" strike="noStrike" cap="none" normalizeH="0" baseline="0" dirty="0" smtClean="0">
              <a:ln>
                <a:noFill/>
              </a:ln>
              <a:solidFill>
                <a:schemeClr val="bg1"/>
              </a:solidFill>
              <a:effectLst/>
              <a:latin typeface="Arial" charset="0"/>
              <a:ea typeface="HGPｺﾞｼｯｸE" pitchFamily="50" charset="-128"/>
            </a:endParaRPr>
          </a:p>
        </p:txBody>
      </p:sp>
    </p:spTree>
    <p:extLst>
      <p:ext uri="{BB962C8B-B14F-4D97-AF65-F5344CB8AC3E}">
        <p14:creationId xmlns:p14="http://schemas.microsoft.com/office/powerpoint/2010/main" val="2460580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18</a:t>
            </a:fld>
            <a:endParaRPr lang="en-US" altLang="ja-JP" dirty="0"/>
          </a:p>
        </p:txBody>
      </p:sp>
      <p:sp>
        <p:nvSpPr>
          <p:cNvPr id="5" name="タイトル 1"/>
          <p:cNvSpPr txBox="1">
            <a:spLocks/>
          </p:cNvSpPr>
          <p:nvPr/>
        </p:nvSpPr>
        <p:spPr>
          <a:xfrm>
            <a:off x="107950" y="0"/>
            <a:ext cx="8928100" cy="561975"/>
          </a:xfrm>
          <a:prstGeom prst="rect">
            <a:avLst/>
          </a:prstGeom>
        </p:spPr>
        <p:txBody>
          <a:bodyPr/>
          <a:lstStyle>
            <a:lvl1pPr algn="l" rtl="0" eaLnBrk="0" fontAlgn="base" hangingPunct="0">
              <a:spcBef>
                <a:spcPct val="0"/>
              </a:spcBef>
              <a:spcAft>
                <a:spcPct val="0"/>
              </a:spcAft>
              <a:defRPr kumimoji="1" sz="2800">
                <a:solidFill>
                  <a:schemeClr val="tx2"/>
                </a:solidFill>
                <a:latin typeface="+mj-lt"/>
                <a:ea typeface="+mj-ea"/>
                <a:cs typeface="+mj-cs"/>
              </a:defRPr>
            </a:lvl1pPr>
            <a:lvl2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2pPr>
            <a:lvl3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3pPr>
            <a:lvl4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4pPr>
            <a:lvl5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5pPr>
            <a:lvl6pPr marL="457200" algn="l" rtl="0" fontAlgn="base">
              <a:spcBef>
                <a:spcPct val="0"/>
              </a:spcBef>
              <a:spcAft>
                <a:spcPct val="0"/>
              </a:spcAft>
              <a:defRPr kumimoji="1" sz="2800">
                <a:solidFill>
                  <a:schemeClr val="tx2"/>
                </a:solidFill>
                <a:latin typeface="HGPｺﾞｼｯｸE" pitchFamily="50" charset="-128"/>
                <a:ea typeface="HGPｺﾞｼｯｸE" pitchFamily="50" charset="-128"/>
              </a:defRPr>
            </a:lvl6pPr>
            <a:lvl7pPr marL="914400" algn="l" rtl="0" fontAlgn="base">
              <a:spcBef>
                <a:spcPct val="0"/>
              </a:spcBef>
              <a:spcAft>
                <a:spcPct val="0"/>
              </a:spcAft>
              <a:defRPr kumimoji="1" sz="2800">
                <a:solidFill>
                  <a:schemeClr val="tx2"/>
                </a:solidFill>
                <a:latin typeface="HGPｺﾞｼｯｸE" pitchFamily="50" charset="-128"/>
                <a:ea typeface="HGPｺﾞｼｯｸE" pitchFamily="50" charset="-128"/>
              </a:defRPr>
            </a:lvl7pPr>
            <a:lvl8pPr marL="1371600" algn="l" rtl="0" fontAlgn="base">
              <a:spcBef>
                <a:spcPct val="0"/>
              </a:spcBef>
              <a:spcAft>
                <a:spcPct val="0"/>
              </a:spcAft>
              <a:defRPr kumimoji="1" sz="2800">
                <a:solidFill>
                  <a:schemeClr val="tx2"/>
                </a:solidFill>
                <a:latin typeface="HGPｺﾞｼｯｸE" pitchFamily="50" charset="-128"/>
                <a:ea typeface="HGPｺﾞｼｯｸE" pitchFamily="50" charset="-128"/>
              </a:defRPr>
            </a:lvl8pPr>
            <a:lvl9pPr marL="1828800" algn="l" rtl="0" fontAlgn="base">
              <a:spcBef>
                <a:spcPct val="0"/>
              </a:spcBef>
              <a:spcAft>
                <a:spcPct val="0"/>
              </a:spcAft>
              <a:defRPr kumimoji="1" sz="2800">
                <a:solidFill>
                  <a:schemeClr val="tx2"/>
                </a:solidFill>
                <a:latin typeface="HGPｺﾞｼｯｸE" pitchFamily="50" charset="-128"/>
                <a:ea typeface="HGPｺﾞｼｯｸE" pitchFamily="50" charset="-128"/>
              </a:defRPr>
            </a:lvl9pPr>
          </a:lstStyle>
          <a:p>
            <a:r>
              <a:rPr lang="ja-JP" altLang="en-US" kern="0" dirty="0" smtClean="0"/>
              <a:t>４．　ゲームの</a:t>
            </a:r>
            <a:r>
              <a:rPr lang="ja-JP" altLang="en-US" kern="0" smtClean="0"/>
              <a:t>進め方（</a:t>
            </a:r>
            <a:r>
              <a:rPr lang="en-US" altLang="ja-JP" kern="0" smtClean="0"/>
              <a:t>5/10</a:t>
            </a:r>
            <a:r>
              <a:rPr lang="ja-JP" altLang="en-US" kern="0" smtClean="0"/>
              <a:t>）</a:t>
            </a:r>
            <a:endParaRPr lang="ja-JP" altLang="en-US" kern="0" dirty="0"/>
          </a:p>
        </p:txBody>
      </p:sp>
      <p:sp>
        <p:nvSpPr>
          <p:cNvPr id="6" name="正方形/長方形 5"/>
          <p:cNvSpPr/>
          <p:nvPr/>
        </p:nvSpPr>
        <p:spPr bwMode="auto">
          <a:xfrm>
            <a:off x="649334" y="1844824"/>
            <a:ext cx="7776864" cy="1080000"/>
          </a:xfrm>
          <a:prstGeom prst="rect">
            <a:avLst/>
          </a:prstGeom>
          <a:solidFill>
            <a:schemeClr val="bg1">
              <a:lumMod val="65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（２）受入</a:t>
            </a:r>
            <a:r>
              <a:rPr lang="ja-JP" altLang="en-US" sz="3600" dirty="0">
                <a:solidFill>
                  <a:schemeClr val="bg1"/>
                </a:solidFill>
                <a:ea typeface="HGPｺﾞｼｯｸE" pitchFamily="50" charset="-128"/>
              </a:rPr>
              <a:t>基本</a:t>
            </a:r>
            <a:r>
              <a:rPr lang="ja-JP" altLang="en-US" sz="3600" dirty="0" smtClean="0">
                <a:solidFill>
                  <a:schemeClr val="bg1"/>
                </a:solidFill>
                <a:ea typeface="HGPｺﾞｼｯｸE" pitchFamily="50" charset="-128"/>
              </a:rPr>
              <a:t>方針を決める</a:t>
            </a:r>
            <a:endParaRPr lang="ja-JP" altLang="en-US" sz="3600" dirty="0">
              <a:solidFill>
                <a:schemeClr val="bg1"/>
              </a:solidFill>
              <a:ea typeface="HGPｺﾞｼｯｸE" pitchFamily="50" charset="-128"/>
            </a:endParaRPr>
          </a:p>
        </p:txBody>
      </p:sp>
      <p:sp>
        <p:nvSpPr>
          <p:cNvPr id="7" name="正方形/長方形 6"/>
          <p:cNvSpPr/>
          <p:nvPr/>
        </p:nvSpPr>
        <p:spPr bwMode="auto">
          <a:xfrm>
            <a:off x="649334" y="692696"/>
            <a:ext cx="7776864" cy="1080000"/>
          </a:xfrm>
          <a:prstGeom prst="rect">
            <a:avLst/>
          </a:prstGeom>
          <a:solidFill>
            <a:schemeClr val="bg1">
              <a:lumMod val="65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（１）役割分担</a:t>
            </a:r>
            <a:r>
              <a:rPr lang="ja-JP" altLang="en-US" sz="3600" dirty="0">
                <a:solidFill>
                  <a:schemeClr val="bg1"/>
                </a:solidFill>
                <a:ea typeface="HGPｺﾞｼｯｸE" pitchFamily="50" charset="-128"/>
              </a:rPr>
              <a:t>を</a:t>
            </a:r>
            <a:r>
              <a:rPr lang="ja-JP" altLang="en-US" sz="3600" dirty="0" smtClean="0">
                <a:solidFill>
                  <a:schemeClr val="bg1"/>
                </a:solidFill>
                <a:ea typeface="HGPｺﾞｼｯｸE" pitchFamily="50" charset="-128"/>
              </a:rPr>
              <a:t>決める</a:t>
            </a:r>
            <a:endParaRPr lang="ja-JP" altLang="en-US" sz="3600" dirty="0">
              <a:solidFill>
                <a:schemeClr val="bg1"/>
              </a:solidFill>
              <a:ea typeface="HGPｺﾞｼｯｸE" pitchFamily="50" charset="-128"/>
            </a:endParaRPr>
          </a:p>
        </p:txBody>
      </p:sp>
      <p:sp>
        <p:nvSpPr>
          <p:cNvPr id="8" name="正方形/長方形 7"/>
          <p:cNvSpPr/>
          <p:nvPr/>
        </p:nvSpPr>
        <p:spPr bwMode="auto">
          <a:xfrm>
            <a:off x="649334" y="2996952"/>
            <a:ext cx="7776864" cy="1080000"/>
          </a:xfrm>
          <a:prstGeom prst="rect">
            <a:avLst/>
          </a:prstGeom>
          <a:solidFill>
            <a:srgbClr val="C000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（３）帰宅困難者</a:t>
            </a:r>
            <a:r>
              <a:rPr lang="ja-JP" altLang="en-US" sz="3600" smtClean="0">
                <a:solidFill>
                  <a:schemeClr val="bg1"/>
                </a:solidFill>
                <a:ea typeface="HGPｺﾞｼｯｸE" pitchFamily="50" charset="-128"/>
              </a:rPr>
              <a:t>を受け入れる</a:t>
            </a:r>
            <a:endParaRPr lang="ja-JP" altLang="en-US" sz="3600" dirty="0">
              <a:solidFill>
                <a:schemeClr val="bg1"/>
              </a:solidFill>
              <a:ea typeface="HGPｺﾞｼｯｸE" pitchFamily="50" charset="-128"/>
            </a:endParaRPr>
          </a:p>
        </p:txBody>
      </p:sp>
      <p:sp>
        <p:nvSpPr>
          <p:cNvPr id="9" name="正方形/長方形 8"/>
          <p:cNvSpPr/>
          <p:nvPr/>
        </p:nvSpPr>
        <p:spPr bwMode="auto">
          <a:xfrm>
            <a:off x="649334" y="4149080"/>
            <a:ext cx="7776864" cy="1080000"/>
          </a:xfrm>
          <a:prstGeom prst="rect">
            <a:avLst/>
          </a:prstGeom>
          <a:solidFill>
            <a:srgbClr val="969696"/>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（４）イベントへ対応する</a:t>
            </a:r>
            <a:endParaRPr lang="ja-JP" altLang="en-US" sz="3600" dirty="0">
              <a:solidFill>
                <a:schemeClr val="bg1"/>
              </a:solidFill>
              <a:ea typeface="HGPｺﾞｼｯｸE" pitchFamily="50" charset="-128"/>
            </a:endParaRPr>
          </a:p>
        </p:txBody>
      </p:sp>
      <p:sp>
        <p:nvSpPr>
          <p:cNvPr id="11" name="正方形/長方形 10"/>
          <p:cNvSpPr/>
          <p:nvPr/>
        </p:nvSpPr>
        <p:spPr bwMode="auto">
          <a:xfrm>
            <a:off x="649334" y="5301208"/>
            <a:ext cx="7776864" cy="1080000"/>
          </a:xfrm>
          <a:prstGeom prst="rect">
            <a:avLst/>
          </a:prstGeom>
          <a:solidFill>
            <a:srgbClr val="969696"/>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（５）施設</a:t>
            </a:r>
            <a:r>
              <a:rPr lang="ja-JP" altLang="en-US" sz="3600" dirty="0">
                <a:solidFill>
                  <a:schemeClr val="bg1"/>
                </a:solidFill>
                <a:ea typeface="HGPｺﾞｼｯｸE" pitchFamily="50" charset="-128"/>
              </a:rPr>
              <a:t>を閉鎖する</a:t>
            </a:r>
          </a:p>
        </p:txBody>
      </p:sp>
    </p:spTree>
    <p:extLst>
      <p:ext uri="{BB962C8B-B14F-4D97-AF65-F5344CB8AC3E}">
        <p14:creationId xmlns:p14="http://schemas.microsoft.com/office/powerpoint/2010/main" val="18098055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ja-JP" altLang="en-US"/>
              <a:t>本日の内容</a:t>
            </a:r>
          </a:p>
        </p:txBody>
      </p:sp>
      <p:sp>
        <p:nvSpPr>
          <p:cNvPr id="9" name="コンテンツ プレースホルダー 8"/>
          <p:cNvSpPr>
            <a:spLocks noGrp="1"/>
          </p:cNvSpPr>
          <p:nvPr>
            <p:ph idx="1"/>
          </p:nvPr>
        </p:nvSpPr>
        <p:spPr>
          <a:xfrm>
            <a:off x="539552" y="765175"/>
            <a:ext cx="8496498" cy="5759450"/>
          </a:xfrm>
        </p:spPr>
        <p:txBody>
          <a:bodyPr/>
          <a:lstStyle/>
          <a:p>
            <a:pPr marL="457200" indent="-457200">
              <a:lnSpc>
                <a:spcPct val="150000"/>
              </a:lnSpc>
              <a:buFont typeface="+mj-lt"/>
              <a:buAutoNum type="arabicPeriod"/>
            </a:pPr>
            <a:r>
              <a:rPr lang="ja-JP" altLang="en-US" dirty="0">
                <a:latin typeface="HGPｺﾞｼｯｸM" panose="020B0600000000000000" pitchFamily="50" charset="-128"/>
                <a:ea typeface="HGPｺﾞｼｯｸM" panose="020B0600000000000000" pitchFamily="50" charset="-128"/>
              </a:rPr>
              <a:t>進行スケジュール</a:t>
            </a:r>
            <a:endParaRPr lang="en-US" altLang="ja-JP" dirty="0">
              <a:latin typeface="HGPｺﾞｼｯｸM" panose="020B0600000000000000" pitchFamily="50" charset="-128"/>
              <a:ea typeface="HGPｺﾞｼｯｸM" panose="020B0600000000000000" pitchFamily="50" charset="-128"/>
            </a:endParaRPr>
          </a:p>
          <a:p>
            <a:pPr marL="457200" indent="-457200">
              <a:lnSpc>
                <a:spcPct val="150000"/>
              </a:lnSpc>
              <a:buFont typeface="+mj-lt"/>
              <a:buAutoNum type="arabicPeriod"/>
            </a:pPr>
            <a:r>
              <a:rPr lang="ja-JP" altLang="en-US" dirty="0">
                <a:latin typeface="HGPｺﾞｼｯｸM" panose="020B0600000000000000" pitchFamily="50" charset="-128"/>
                <a:ea typeface="HGPｺﾞｼｯｸM" panose="020B0600000000000000" pitchFamily="50" charset="-128"/>
              </a:rPr>
              <a:t>運営ゲームについて</a:t>
            </a:r>
            <a:endParaRPr lang="en-US" altLang="ja-JP" dirty="0">
              <a:latin typeface="HGPｺﾞｼｯｸM" panose="020B0600000000000000" pitchFamily="50" charset="-128"/>
              <a:ea typeface="HGPｺﾞｼｯｸM" panose="020B0600000000000000" pitchFamily="50" charset="-128"/>
            </a:endParaRPr>
          </a:p>
          <a:p>
            <a:pPr marL="457200" indent="-457200">
              <a:lnSpc>
                <a:spcPct val="150000"/>
              </a:lnSpc>
              <a:buFont typeface="+mj-lt"/>
              <a:buAutoNum type="arabicPeriod"/>
            </a:pPr>
            <a:r>
              <a:rPr lang="ja-JP" altLang="en-US" dirty="0">
                <a:latin typeface="HGPｺﾞｼｯｸM" panose="020B0600000000000000" pitchFamily="50" charset="-128"/>
                <a:ea typeface="HGPｺﾞｼｯｸM" panose="020B0600000000000000" pitchFamily="50" charset="-128"/>
              </a:rPr>
              <a:t>ゲームの前提条件など</a:t>
            </a:r>
            <a:endParaRPr lang="en-US" altLang="ja-JP" dirty="0">
              <a:latin typeface="HGPｺﾞｼｯｸM" panose="020B0600000000000000" pitchFamily="50" charset="-128"/>
              <a:ea typeface="HGPｺﾞｼｯｸM" panose="020B0600000000000000" pitchFamily="50" charset="-128"/>
            </a:endParaRPr>
          </a:p>
          <a:p>
            <a:pPr marL="457200" indent="-457200">
              <a:lnSpc>
                <a:spcPct val="150000"/>
              </a:lnSpc>
              <a:buFont typeface="+mj-lt"/>
              <a:buAutoNum type="arabicPeriod"/>
            </a:pPr>
            <a:r>
              <a:rPr lang="ja-JP" altLang="en-US" dirty="0">
                <a:latin typeface="HGPｺﾞｼｯｸM" panose="020B0600000000000000" pitchFamily="50" charset="-128"/>
                <a:ea typeface="HGPｺﾞｼｯｸM" panose="020B0600000000000000" pitchFamily="50" charset="-128"/>
              </a:rPr>
              <a:t>アイスブレイク</a:t>
            </a:r>
            <a:endParaRPr lang="en-US" altLang="ja-JP" dirty="0">
              <a:latin typeface="HGPｺﾞｼｯｸM" panose="020B0600000000000000" pitchFamily="50" charset="-128"/>
              <a:ea typeface="HGPｺﾞｼｯｸM" panose="020B0600000000000000" pitchFamily="50" charset="-128"/>
            </a:endParaRPr>
          </a:p>
          <a:p>
            <a:pPr marL="457200" indent="-457200">
              <a:lnSpc>
                <a:spcPct val="150000"/>
              </a:lnSpc>
              <a:buFont typeface="+mj-lt"/>
              <a:buAutoNum type="arabicPeriod"/>
            </a:pPr>
            <a:r>
              <a:rPr lang="ja-JP" altLang="en-US" dirty="0">
                <a:latin typeface="HGPｺﾞｼｯｸM" panose="020B0600000000000000" pitchFamily="50" charset="-128"/>
                <a:ea typeface="HGPｺﾞｼｯｸM" panose="020B0600000000000000" pitchFamily="50" charset="-128"/>
              </a:rPr>
              <a:t>ゲームの進め方</a:t>
            </a:r>
            <a:endParaRPr lang="en-US" altLang="ja-JP" dirty="0">
              <a:latin typeface="HGPｺﾞｼｯｸM" panose="020B0600000000000000" pitchFamily="50" charset="-128"/>
              <a:ea typeface="HGPｺﾞｼｯｸM" panose="020B0600000000000000" pitchFamily="50" charset="-128"/>
            </a:endParaRPr>
          </a:p>
          <a:p>
            <a:pPr marL="457200" indent="-457200">
              <a:lnSpc>
                <a:spcPct val="150000"/>
              </a:lnSpc>
              <a:buFont typeface="+mj-lt"/>
              <a:buAutoNum type="arabicPeriod"/>
            </a:pPr>
            <a:r>
              <a:rPr lang="ja-JP" altLang="en-US" dirty="0">
                <a:latin typeface="HGPｺﾞｼｯｸM" panose="020B0600000000000000" pitchFamily="50" charset="-128"/>
                <a:ea typeface="HGPｺﾞｼｯｸM" panose="020B0600000000000000" pitchFamily="50" charset="-128"/>
              </a:rPr>
              <a:t>“気づき”の共有</a:t>
            </a:r>
            <a:endParaRPr lang="en-US" altLang="ja-JP" dirty="0">
              <a:latin typeface="HGPｺﾞｼｯｸM" panose="020B0600000000000000" pitchFamily="50" charset="-128"/>
              <a:ea typeface="HGPｺﾞｼｯｸM" panose="020B0600000000000000" pitchFamily="50" charset="-128"/>
            </a:endParaRPr>
          </a:p>
          <a:p>
            <a:pPr marL="457200" indent="-457200">
              <a:lnSpc>
                <a:spcPct val="150000"/>
              </a:lnSpc>
              <a:buFont typeface="+mj-lt"/>
              <a:buAutoNum type="arabicPeriod"/>
            </a:pPr>
            <a:r>
              <a:rPr lang="ja-JP" altLang="en-US" dirty="0">
                <a:latin typeface="HGPｺﾞｼｯｸM" panose="020B0600000000000000" pitchFamily="50" charset="-128"/>
                <a:ea typeface="HGPｺﾞｼｯｸM" panose="020B0600000000000000" pitchFamily="50" charset="-128"/>
              </a:rPr>
              <a:t>グループ発表</a:t>
            </a:r>
          </a:p>
        </p:txBody>
      </p:sp>
      <p:sp>
        <p:nvSpPr>
          <p:cNvPr id="4" name="スライド番号プレースホルダー 3"/>
          <p:cNvSpPr>
            <a:spLocks noGrp="1"/>
          </p:cNvSpPr>
          <p:nvPr>
            <p:ph type="sldNum" sz="quarter" idx="10"/>
          </p:nvPr>
        </p:nvSpPr>
        <p:spPr/>
        <p:txBody>
          <a:bodyPr/>
          <a:lstStyle/>
          <a:p>
            <a:pPr>
              <a:defRPr/>
            </a:pPr>
            <a:fld id="{E19F472C-D9C7-4D72-B04B-B127C01FB69D}" type="slidenum">
              <a:rPr lang="ja-JP" altLang="en-US" smtClean="0"/>
              <a:pPr>
                <a:defRPr/>
              </a:pPr>
              <a:t>1</a:t>
            </a:fld>
            <a:endParaRPr lang="ja-JP" altLang="en-US"/>
          </a:p>
        </p:txBody>
      </p:sp>
    </p:spTree>
    <p:extLst>
      <p:ext uri="{BB962C8B-B14F-4D97-AF65-F5344CB8AC3E}">
        <p14:creationId xmlns:p14="http://schemas.microsoft.com/office/powerpoint/2010/main" val="9423361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chor="t"/>
          <a:lstStyle/>
          <a:p>
            <a:r>
              <a:rPr lang="ja-JP" altLang="en-US"/>
              <a:t>４</a:t>
            </a:r>
            <a:r>
              <a:rPr lang="ja-JP" altLang="en-US" smtClean="0"/>
              <a:t>．　ゲームの進め方（</a:t>
            </a:r>
            <a:r>
              <a:rPr lang="en-US" altLang="ja-JP" smtClean="0"/>
              <a:t>6/10</a:t>
            </a:r>
            <a:r>
              <a:rPr lang="ja-JP" altLang="en-US" smtClean="0"/>
              <a:t>）</a:t>
            </a:r>
            <a:endParaRPr kumimoji="1" lang="ja-JP" altLang="en-US"/>
          </a:p>
        </p:txBody>
      </p:sp>
      <p:sp>
        <p:nvSpPr>
          <p:cNvPr id="3" name="コンテンツ プレースホルダー 2"/>
          <p:cNvSpPr>
            <a:spLocks noGrp="1"/>
          </p:cNvSpPr>
          <p:nvPr>
            <p:ph idx="1"/>
          </p:nvPr>
        </p:nvSpPr>
        <p:spPr>
          <a:xfrm>
            <a:off x="107950" y="618084"/>
            <a:ext cx="9144570" cy="461665"/>
          </a:xfrm>
        </p:spPr>
        <p:txBody>
          <a:bodyPr/>
          <a:lstStyle/>
          <a:p>
            <a:pPr marL="628650" indent="-628650">
              <a:buNone/>
            </a:pPr>
            <a:r>
              <a:rPr lang="ja-JP" altLang="en-US" dirty="0" smtClean="0">
                <a:solidFill>
                  <a:srgbClr val="C00000"/>
                </a:solidFill>
              </a:rPr>
              <a:t>（３）</a:t>
            </a:r>
            <a:r>
              <a:rPr lang="ja-JP" altLang="en-US" dirty="0">
                <a:solidFill>
                  <a:srgbClr val="C00000"/>
                </a:solidFill>
              </a:rPr>
              <a:t>	帰宅</a:t>
            </a:r>
            <a:r>
              <a:rPr lang="ja-JP" altLang="en-US" dirty="0" smtClean="0">
                <a:solidFill>
                  <a:srgbClr val="C00000"/>
                </a:solidFill>
              </a:rPr>
              <a:t>困難者の受入</a:t>
            </a:r>
            <a:r>
              <a:rPr lang="en-US" altLang="ja-JP" dirty="0" smtClean="0">
                <a:solidFill>
                  <a:srgbClr val="C00000"/>
                </a:solidFill>
              </a:rPr>
              <a:t>【1/3</a:t>
            </a:r>
            <a:r>
              <a:rPr lang="en-US" altLang="ja-JP" dirty="0" smtClean="0">
                <a:solidFill>
                  <a:srgbClr val="C00000"/>
                </a:solidFill>
              </a:rPr>
              <a:t>】</a:t>
            </a:r>
            <a:endParaRPr lang="ja-JP" altLang="en-US" dirty="0">
              <a:solidFill>
                <a:srgbClr val="C00000"/>
              </a:solidFill>
            </a:endParaRPr>
          </a:p>
        </p:txBody>
      </p:sp>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19</a:t>
            </a:fld>
            <a:endParaRPr lang="en-US" altLang="ja-JP" dirty="0"/>
          </a:p>
        </p:txBody>
      </p:sp>
      <p:sp>
        <p:nvSpPr>
          <p:cNvPr id="38" name="テキスト ボックス 37"/>
          <p:cNvSpPr txBox="1"/>
          <p:nvPr/>
        </p:nvSpPr>
        <p:spPr>
          <a:xfrm>
            <a:off x="7524328" y="31663"/>
            <a:ext cx="1579856" cy="461665"/>
          </a:xfrm>
          <a:prstGeom prst="rect">
            <a:avLst/>
          </a:prstGeom>
          <a:solidFill>
            <a:srgbClr val="C00000"/>
          </a:solidFill>
        </p:spPr>
        <p:txBody>
          <a:bodyPr wrap="square" rtlCol="0" anchor="ctr" anchorCtr="1">
            <a:noAutofit/>
          </a:bodyPr>
          <a:lstStyle/>
          <a:p>
            <a:pPr algn="ctr"/>
            <a:r>
              <a:rPr lang="ja-JP" altLang="en-US" sz="2400" dirty="0" smtClean="0">
                <a:solidFill>
                  <a:schemeClr val="bg1"/>
                </a:solidFill>
                <a:latin typeface="HGPｺﾞｼｯｸE" panose="020B0900000000000000" pitchFamily="50" charset="-128"/>
                <a:ea typeface="HGPｺﾞｼｯｸE" panose="020B0900000000000000" pitchFamily="50" charset="-128"/>
              </a:rPr>
              <a:t>約　</a:t>
            </a:r>
            <a:r>
              <a:rPr lang="en-US" altLang="ja-JP" sz="2400" dirty="0" smtClean="0">
                <a:solidFill>
                  <a:schemeClr val="bg1"/>
                </a:solidFill>
                <a:latin typeface="HGPｺﾞｼｯｸE" panose="020B0900000000000000" pitchFamily="50" charset="-128"/>
                <a:ea typeface="HGPｺﾞｼｯｸE" panose="020B0900000000000000" pitchFamily="50" charset="-128"/>
              </a:rPr>
              <a:t>5</a:t>
            </a:r>
            <a:r>
              <a:rPr lang="ja-JP" altLang="en-US" sz="2400" dirty="0" smtClean="0">
                <a:solidFill>
                  <a:schemeClr val="bg1"/>
                </a:solidFill>
                <a:latin typeface="HGPｺﾞｼｯｸE" panose="020B0900000000000000" pitchFamily="50" charset="-128"/>
                <a:ea typeface="HGPｺﾞｼｯｸE" panose="020B0900000000000000" pitchFamily="50" charset="-128"/>
              </a:rPr>
              <a:t>分</a:t>
            </a:r>
            <a:endParaRPr kumimoji="1" lang="ja-JP" altLang="en-US" sz="2400" dirty="0">
              <a:solidFill>
                <a:schemeClr val="bg1"/>
              </a:solidFill>
              <a:latin typeface="HGPｺﾞｼｯｸE" panose="020B0900000000000000" pitchFamily="50" charset="-128"/>
              <a:ea typeface="HGPｺﾞｼｯｸE" panose="020B0900000000000000" pitchFamily="50" charset="-128"/>
            </a:endParaRPr>
          </a:p>
        </p:txBody>
      </p:sp>
      <p:sp>
        <p:nvSpPr>
          <p:cNvPr id="5" name="正方形/長方形 4"/>
          <p:cNvSpPr/>
          <p:nvPr/>
        </p:nvSpPr>
        <p:spPr bwMode="auto">
          <a:xfrm>
            <a:off x="539552" y="1204505"/>
            <a:ext cx="8064896" cy="1754326"/>
          </a:xfrm>
          <a:prstGeom prst="rect">
            <a:avLst/>
          </a:prstGeom>
          <a:solidFill>
            <a:schemeClr val="bg1"/>
          </a:solidFill>
          <a:ln w="28575">
            <a:solidFill>
              <a:schemeClr val="tx1">
                <a:lumMod val="50000"/>
                <a:lumOff val="50000"/>
              </a:schemeClr>
            </a:solidFill>
            <a:miter lim="800000"/>
            <a:headEnd/>
            <a:tailEnd/>
          </a:ln>
        </p:spPr>
        <p:txBody>
          <a:bodyPr vert="horz" wrap="square" lIns="91440" tIns="45720" rIns="91440" bIns="45720" numCol="1" anchor="t" anchorCtr="0" compatLnSpc="1">
            <a:prstTxWarp prst="textNoShape">
              <a:avLst/>
            </a:prstTxWarp>
            <a:spAutoFit/>
          </a:bodyPr>
          <a:lstStyle/>
          <a:p>
            <a:pPr marL="179388" eaLnBrk="0" hangingPunct="0">
              <a:spcBef>
                <a:spcPct val="20000"/>
              </a:spcBef>
              <a:tabLst>
                <a:tab pos="179388" algn="l"/>
              </a:tabLst>
            </a:pPr>
            <a:r>
              <a:rPr lang="ja-JP" altLang="en-US" sz="2000" dirty="0" smtClean="0">
                <a:latin typeface="HGPｺﾞｼｯｸM" panose="020B0600000000000000" pitchFamily="50" charset="-128"/>
                <a:ea typeface="HGPｺﾞｼｯｸM" panose="020B0600000000000000" pitchFamily="50" charset="-128"/>
              </a:rPr>
              <a:t>今、検討したレイアウトに沿って、</a:t>
            </a:r>
            <a:r>
              <a:rPr lang="ja-JP" altLang="en-US" sz="2000" dirty="0" smtClean="0">
                <a:latin typeface="HGPｺﾞｼｯｸM" panose="020B0600000000000000" pitchFamily="50" charset="-128"/>
                <a:ea typeface="HGPｺﾞｼｯｸM" panose="020B0600000000000000" pitchFamily="50" charset="-128"/>
              </a:rPr>
              <a:t>一時</a:t>
            </a:r>
            <a:r>
              <a:rPr lang="ja-JP" altLang="en-US" sz="2000" dirty="0" smtClean="0">
                <a:latin typeface="HGPｺﾞｼｯｸM" panose="020B0600000000000000" pitchFamily="50" charset="-128"/>
                <a:ea typeface="HGPｺﾞｼｯｸM" panose="020B0600000000000000" pitchFamily="50" charset="-128"/>
              </a:rPr>
              <a:t>滞在</a:t>
            </a:r>
            <a:r>
              <a:rPr lang="ja-JP" altLang="en-US" sz="2000" dirty="0" smtClean="0">
                <a:latin typeface="HGPｺﾞｼｯｸM" panose="020B0600000000000000" pitchFamily="50" charset="-128"/>
                <a:ea typeface="HGPｺﾞｼｯｸM" panose="020B0600000000000000" pitchFamily="50" charset="-128"/>
              </a:rPr>
              <a:t>施設の開設を準備しているところです。</a:t>
            </a:r>
            <a:r>
              <a:rPr lang="ja-JP" altLang="en-US" sz="2000" dirty="0" smtClean="0">
                <a:latin typeface="HGPｺﾞｼｯｸM" panose="020B0600000000000000" pitchFamily="50" charset="-128"/>
                <a:ea typeface="HGPｺﾞｼｯｸM" panose="020B0600000000000000" pitchFamily="50" charset="-128"/>
              </a:rPr>
              <a:t>しかし、開設準備をしていることを聞きつけた帰宅困難者が、すでに建物</a:t>
            </a:r>
            <a:r>
              <a:rPr lang="ja-JP" altLang="en-US" sz="2000" dirty="0">
                <a:latin typeface="HGPｺﾞｼｯｸM" panose="020B0600000000000000" pitchFamily="50" charset="-128"/>
                <a:ea typeface="HGPｺﾞｼｯｸM" panose="020B0600000000000000" pitchFamily="50" charset="-128"/>
              </a:rPr>
              <a:t>の</a:t>
            </a:r>
            <a:r>
              <a:rPr lang="ja-JP" altLang="en-US" sz="2000" dirty="0" smtClean="0">
                <a:latin typeface="HGPｺﾞｼｯｸM" panose="020B0600000000000000" pitchFamily="50" charset="-128"/>
                <a:ea typeface="HGPｺﾞｼｯｸM" panose="020B0600000000000000" pitchFamily="50" charset="-128"/>
              </a:rPr>
              <a:t>外に集まってきています。</a:t>
            </a:r>
            <a:endParaRPr lang="en-US" altLang="ja-JP" sz="2000" dirty="0" smtClean="0">
              <a:latin typeface="HGPｺﾞｼｯｸM" panose="020B0600000000000000" pitchFamily="50" charset="-128"/>
              <a:ea typeface="HGPｺﾞｼｯｸM" panose="020B0600000000000000" pitchFamily="50" charset="-128"/>
            </a:endParaRPr>
          </a:p>
          <a:p>
            <a:pPr marL="179388" eaLnBrk="0" hangingPunct="0">
              <a:spcBef>
                <a:spcPct val="20000"/>
              </a:spcBef>
              <a:tabLst>
                <a:tab pos="179388" algn="l"/>
              </a:tabLst>
            </a:pPr>
            <a:r>
              <a:rPr lang="ja-JP" altLang="en-US" sz="2000" dirty="0" smtClean="0">
                <a:latin typeface="HGPｺﾞｼｯｸM" panose="020B0600000000000000" pitchFamily="50" charset="-128"/>
                <a:ea typeface="HGPｺﾞｼｯｸM" panose="020B0600000000000000" pitchFamily="50" charset="-128"/>
              </a:rPr>
              <a:t>交通妨害や密集</a:t>
            </a:r>
            <a:r>
              <a:rPr lang="ja-JP" altLang="en-US" sz="2000" dirty="0">
                <a:latin typeface="HGPｺﾞｼｯｸM" panose="020B0600000000000000" pitchFamily="50" charset="-128"/>
                <a:ea typeface="HGPｺﾞｼｯｸM" panose="020B0600000000000000" pitchFamily="50" charset="-128"/>
              </a:rPr>
              <a:t>状態の</a:t>
            </a:r>
            <a:r>
              <a:rPr lang="ja-JP" altLang="en-US" sz="2000" dirty="0" smtClean="0">
                <a:latin typeface="HGPｺﾞｼｯｸM" panose="020B0600000000000000" pitchFamily="50" charset="-128"/>
                <a:ea typeface="HGPｺﾞｼｯｸM" panose="020B0600000000000000" pitchFamily="50" charset="-128"/>
              </a:rPr>
              <a:t>発生が懸念</a:t>
            </a:r>
            <a:r>
              <a:rPr lang="ja-JP" altLang="en-US" sz="2000" dirty="0">
                <a:latin typeface="HGPｺﾞｼｯｸM" panose="020B0600000000000000" pitchFamily="50" charset="-128"/>
                <a:ea typeface="HGPｺﾞｼｯｸM" panose="020B0600000000000000" pitchFamily="50" charset="-128"/>
              </a:rPr>
              <a:t>されます</a:t>
            </a:r>
            <a:r>
              <a:rPr lang="ja-JP" altLang="en-US" sz="2000" dirty="0" smtClean="0">
                <a:latin typeface="HGPｺﾞｼｯｸM" panose="020B0600000000000000" pitchFamily="50" charset="-128"/>
                <a:ea typeface="HGPｺﾞｼｯｸM" panose="020B0600000000000000" pitchFamily="50" charset="-128"/>
              </a:rPr>
              <a:t>。</a:t>
            </a:r>
            <a:endParaRPr lang="en-US" altLang="ja-JP" sz="2000" dirty="0" smtClean="0">
              <a:latin typeface="HGPｺﾞｼｯｸM" panose="020B0600000000000000" pitchFamily="50" charset="-128"/>
              <a:ea typeface="HGPｺﾞｼｯｸM" panose="020B0600000000000000" pitchFamily="50" charset="-128"/>
            </a:endParaRPr>
          </a:p>
          <a:p>
            <a:pPr marL="179388" eaLnBrk="0" hangingPunct="0">
              <a:spcBef>
                <a:spcPct val="20000"/>
              </a:spcBef>
              <a:tabLst>
                <a:tab pos="179388" algn="l"/>
              </a:tabLst>
            </a:pPr>
            <a:r>
              <a:rPr lang="ja-JP" altLang="en-US" sz="2000" dirty="0">
                <a:latin typeface="HGPｺﾞｼｯｸM" panose="020B0600000000000000" pitchFamily="50" charset="-128"/>
                <a:ea typeface="HGPｺﾞｼｯｸM" panose="020B0600000000000000" pitchFamily="50" charset="-128"/>
              </a:rPr>
              <a:t>必要</a:t>
            </a:r>
            <a:r>
              <a:rPr lang="ja-JP" altLang="en-US" sz="2000" dirty="0" smtClean="0">
                <a:latin typeface="HGPｺﾞｼｯｸM" panose="020B0600000000000000" pitchFamily="50" charset="-128"/>
                <a:ea typeface="HGPｺﾞｼｯｸM" panose="020B0600000000000000" pitchFamily="50" charset="-128"/>
              </a:rPr>
              <a:t>な</a:t>
            </a:r>
            <a:r>
              <a:rPr lang="ja-JP" altLang="en-US" sz="2000" dirty="0">
                <a:latin typeface="HGPｺﾞｼｯｸM" panose="020B0600000000000000" pitchFamily="50" charset="-128"/>
                <a:ea typeface="HGPｺﾞｼｯｸM" panose="020B0600000000000000" pitchFamily="50" charset="-128"/>
              </a:rPr>
              <a:t>対応</a:t>
            </a:r>
            <a:r>
              <a:rPr lang="ja-JP" altLang="en-US" sz="2000" dirty="0" smtClean="0">
                <a:latin typeface="HGPｺﾞｼｯｸM" panose="020B0600000000000000" pitchFamily="50" charset="-128"/>
                <a:ea typeface="HGPｺﾞｼｯｸM" panose="020B0600000000000000" pitchFamily="50" charset="-128"/>
              </a:rPr>
              <a:t>を</a:t>
            </a:r>
            <a:r>
              <a:rPr lang="ja-JP" altLang="en-US" sz="2000" dirty="0">
                <a:latin typeface="HGPｺﾞｼｯｸM" panose="020B0600000000000000" pitchFamily="50" charset="-128"/>
                <a:ea typeface="HGPｺﾞｼｯｸM" panose="020B0600000000000000" pitchFamily="50" charset="-128"/>
              </a:rPr>
              <a:t>検討</a:t>
            </a:r>
            <a:r>
              <a:rPr lang="ja-JP" altLang="en-US" sz="2000" dirty="0" smtClean="0">
                <a:latin typeface="HGPｺﾞｼｯｸM" panose="020B0600000000000000" pitchFamily="50" charset="-128"/>
                <a:ea typeface="HGPｺﾞｼｯｸM" panose="020B0600000000000000" pitchFamily="50" charset="-128"/>
              </a:rPr>
              <a:t>してください。</a:t>
            </a:r>
            <a:endParaRPr lang="ja-JP" altLang="en-US" sz="2000" dirty="0">
              <a:latin typeface="HGPｺﾞｼｯｸM" panose="020B0600000000000000" pitchFamily="50" charset="-128"/>
              <a:ea typeface="HGPｺﾞｼｯｸM" panose="020B0600000000000000" pitchFamily="50" charset="-128"/>
            </a:endParaRPr>
          </a:p>
        </p:txBody>
      </p:sp>
    </p:spTree>
    <p:extLst>
      <p:ext uri="{BB962C8B-B14F-4D97-AF65-F5344CB8AC3E}">
        <p14:creationId xmlns:p14="http://schemas.microsoft.com/office/powerpoint/2010/main" val="16606456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chor="t"/>
          <a:lstStyle/>
          <a:p>
            <a:r>
              <a:rPr lang="ja-JP" altLang="en-US"/>
              <a:t>４</a:t>
            </a:r>
            <a:r>
              <a:rPr lang="ja-JP" altLang="en-US" smtClean="0"/>
              <a:t>．　ゲームの進め方（</a:t>
            </a:r>
            <a:r>
              <a:rPr lang="en-US" altLang="ja-JP" smtClean="0"/>
              <a:t>6/10</a:t>
            </a:r>
            <a:r>
              <a:rPr lang="ja-JP" altLang="en-US" smtClean="0"/>
              <a:t>）</a:t>
            </a:r>
            <a:endParaRPr kumimoji="1" lang="ja-JP" altLang="en-US"/>
          </a:p>
        </p:txBody>
      </p:sp>
      <p:sp>
        <p:nvSpPr>
          <p:cNvPr id="3" name="コンテンツ プレースホルダー 2"/>
          <p:cNvSpPr>
            <a:spLocks noGrp="1"/>
          </p:cNvSpPr>
          <p:nvPr>
            <p:ph idx="1"/>
          </p:nvPr>
        </p:nvSpPr>
        <p:spPr>
          <a:xfrm>
            <a:off x="107950" y="618084"/>
            <a:ext cx="9144570" cy="461665"/>
          </a:xfrm>
        </p:spPr>
        <p:txBody>
          <a:bodyPr/>
          <a:lstStyle/>
          <a:p>
            <a:pPr marL="628650" indent="-628650">
              <a:buNone/>
            </a:pPr>
            <a:r>
              <a:rPr lang="ja-JP" altLang="en-US" dirty="0" smtClean="0">
                <a:solidFill>
                  <a:srgbClr val="C00000"/>
                </a:solidFill>
              </a:rPr>
              <a:t>（３）</a:t>
            </a:r>
            <a:r>
              <a:rPr lang="ja-JP" altLang="en-US" dirty="0">
                <a:solidFill>
                  <a:srgbClr val="C00000"/>
                </a:solidFill>
              </a:rPr>
              <a:t>	帰宅</a:t>
            </a:r>
            <a:r>
              <a:rPr lang="ja-JP" altLang="en-US" dirty="0" smtClean="0">
                <a:solidFill>
                  <a:srgbClr val="C00000"/>
                </a:solidFill>
              </a:rPr>
              <a:t>困難者の受入</a:t>
            </a:r>
            <a:r>
              <a:rPr lang="en-US" altLang="ja-JP" dirty="0" smtClean="0">
                <a:solidFill>
                  <a:srgbClr val="C00000"/>
                </a:solidFill>
              </a:rPr>
              <a:t>【2/3</a:t>
            </a:r>
            <a:r>
              <a:rPr lang="en-US" altLang="ja-JP" dirty="0" smtClean="0">
                <a:solidFill>
                  <a:srgbClr val="C00000"/>
                </a:solidFill>
              </a:rPr>
              <a:t>】</a:t>
            </a:r>
            <a:endParaRPr lang="ja-JP" altLang="en-US" dirty="0">
              <a:solidFill>
                <a:srgbClr val="C00000"/>
              </a:solidFill>
            </a:endParaRPr>
          </a:p>
        </p:txBody>
      </p:sp>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20</a:t>
            </a:fld>
            <a:endParaRPr lang="en-US" altLang="ja-JP" dirty="0"/>
          </a:p>
        </p:txBody>
      </p:sp>
      <p:sp>
        <p:nvSpPr>
          <p:cNvPr id="38" name="テキスト ボックス 37"/>
          <p:cNvSpPr txBox="1"/>
          <p:nvPr/>
        </p:nvSpPr>
        <p:spPr>
          <a:xfrm>
            <a:off x="7524328" y="31663"/>
            <a:ext cx="1579856" cy="461665"/>
          </a:xfrm>
          <a:prstGeom prst="rect">
            <a:avLst/>
          </a:prstGeom>
          <a:solidFill>
            <a:srgbClr val="C00000"/>
          </a:solidFill>
        </p:spPr>
        <p:txBody>
          <a:bodyPr wrap="square" rtlCol="0" anchor="ctr" anchorCtr="1">
            <a:noAutofit/>
          </a:bodyPr>
          <a:lstStyle/>
          <a:p>
            <a:pPr algn="ctr"/>
            <a:r>
              <a:rPr lang="ja-JP" altLang="en-US" sz="2400" dirty="0" smtClean="0">
                <a:solidFill>
                  <a:schemeClr val="bg1"/>
                </a:solidFill>
                <a:latin typeface="HGPｺﾞｼｯｸE" panose="020B0900000000000000" pitchFamily="50" charset="-128"/>
                <a:ea typeface="HGPｺﾞｼｯｸE" panose="020B0900000000000000" pitchFamily="50" charset="-128"/>
              </a:rPr>
              <a:t>約　</a:t>
            </a:r>
            <a:r>
              <a:rPr lang="en-US" altLang="ja-JP" sz="2400" dirty="0" smtClean="0">
                <a:solidFill>
                  <a:schemeClr val="bg1"/>
                </a:solidFill>
                <a:latin typeface="HGPｺﾞｼｯｸE" panose="020B0900000000000000" pitchFamily="50" charset="-128"/>
                <a:ea typeface="HGPｺﾞｼｯｸE" panose="020B0900000000000000" pitchFamily="50" charset="-128"/>
              </a:rPr>
              <a:t>15</a:t>
            </a:r>
            <a:r>
              <a:rPr lang="ja-JP" altLang="en-US" sz="2400" dirty="0" smtClean="0">
                <a:solidFill>
                  <a:schemeClr val="bg1"/>
                </a:solidFill>
                <a:latin typeface="HGPｺﾞｼｯｸE" panose="020B0900000000000000" pitchFamily="50" charset="-128"/>
                <a:ea typeface="HGPｺﾞｼｯｸE" panose="020B0900000000000000" pitchFamily="50" charset="-128"/>
              </a:rPr>
              <a:t>分</a:t>
            </a:r>
            <a:endParaRPr kumimoji="1" lang="ja-JP" altLang="en-US" sz="2400" dirty="0">
              <a:solidFill>
                <a:schemeClr val="bg1"/>
              </a:solidFill>
              <a:latin typeface="HGPｺﾞｼｯｸE" panose="020B0900000000000000" pitchFamily="50" charset="-128"/>
              <a:ea typeface="HGPｺﾞｼｯｸE" panose="020B0900000000000000" pitchFamily="50" charset="-128"/>
            </a:endParaRPr>
          </a:p>
        </p:txBody>
      </p:sp>
      <p:sp>
        <p:nvSpPr>
          <p:cNvPr id="5" name="正方形/長方形 4"/>
          <p:cNvSpPr/>
          <p:nvPr/>
        </p:nvSpPr>
        <p:spPr bwMode="auto">
          <a:xfrm>
            <a:off x="539552" y="1118953"/>
            <a:ext cx="8064896" cy="2754600"/>
          </a:xfrm>
          <a:prstGeom prst="rect">
            <a:avLst/>
          </a:prstGeom>
          <a:solidFill>
            <a:schemeClr val="bg1"/>
          </a:solidFill>
          <a:ln w="28575">
            <a:solidFill>
              <a:schemeClr val="tx1">
                <a:lumMod val="50000"/>
                <a:lumOff val="50000"/>
              </a:schemeClr>
            </a:solidFill>
            <a:miter lim="800000"/>
            <a:headEnd/>
            <a:tailEnd/>
          </a:ln>
        </p:spPr>
        <p:txBody>
          <a:bodyPr vert="horz" wrap="square" lIns="91440" tIns="45720" rIns="91440" bIns="45720" numCol="1" anchor="t" anchorCtr="0" compatLnSpc="1">
            <a:prstTxWarp prst="textNoShape">
              <a:avLst/>
            </a:prstTxWarp>
            <a:spAutoFit/>
          </a:bodyPr>
          <a:lstStyle/>
          <a:p>
            <a:pPr marL="179388" eaLnBrk="0" hangingPunct="0">
              <a:spcBef>
                <a:spcPct val="20000"/>
              </a:spcBef>
              <a:tabLst>
                <a:tab pos="179388" algn="l"/>
              </a:tabLst>
            </a:pPr>
            <a:r>
              <a:rPr lang="ja-JP" altLang="en-US" sz="2000" dirty="0">
                <a:latin typeface="HGPｺﾞｼｯｸM" panose="020B0600000000000000" pitchFamily="50" charset="-128"/>
                <a:ea typeface="HGPｺﾞｼｯｸM" panose="020B0600000000000000" pitchFamily="50" charset="-128"/>
              </a:rPr>
              <a:t>準備</a:t>
            </a:r>
            <a:r>
              <a:rPr lang="ja-JP" altLang="en-US" sz="2000" dirty="0" smtClean="0">
                <a:latin typeface="HGPｺﾞｼｯｸM" panose="020B0600000000000000" pitchFamily="50" charset="-128"/>
                <a:ea typeface="HGPｺﾞｼｯｸM" panose="020B0600000000000000" pitchFamily="50" charset="-128"/>
              </a:rPr>
              <a:t>が整い</a:t>
            </a:r>
            <a:r>
              <a:rPr lang="ja-JP" altLang="en-US" sz="2000" dirty="0">
                <a:latin typeface="HGPｺﾞｼｯｸM" panose="020B0600000000000000" pitchFamily="50" charset="-128"/>
                <a:ea typeface="HGPｺﾞｼｯｸM" panose="020B0600000000000000" pitchFamily="50" charset="-128"/>
              </a:rPr>
              <a:t>、</a:t>
            </a:r>
            <a:r>
              <a:rPr lang="ja-JP" altLang="en-US" sz="2000" dirty="0" smtClean="0">
                <a:latin typeface="HGPｺﾞｼｯｸM" panose="020B0600000000000000" pitchFamily="50" charset="-128"/>
                <a:ea typeface="HGPｺﾞｼｯｸM" panose="020B0600000000000000" pitchFamily="50" charset="-128"/>
              </a:rPr>
              <a:t>受入</a:t>
            </a:r>
            <a:r>
              <a:rPr lang="ja-JP" altLang="en-US" sz="2000" dirty="0">
                <a:latin typeface="HGPｺﾞｼｯｸM" panose="020B0600000000000000" pitchFamily="50" charset="-128"/>
                <a:ea typeface="HGPｺﾞｼｯｸM" panose="020B0600000000000000" pitchFamily="50" charset="-128"/>
              </a:rPr>
              <a:t>を開始しました</a:t>
            </a:r>
            <a:r>
              <a:rPr lang="ja-JP" altLang="en-US" sz="2000" dirty="0" smtClean="0">
                <a:latin typeface="HGPｺﾞｼｯｸM" panose="020B0600000000000000" pitchFamily="50" charset="-128"/>
                <a:ea typeface="HGPｺﾞｼｯｸM" panose="020B0600000000000000" pitchFamily="50" charset="-128"/>
              </a:rPr>
              <a:t>。</a:t>
            </a:r>
            <a:endParaRPr lang="en-US" altLang="ja-JP" sz="2000" dirty="0" smtClean="0">
              <a:latin typeface="HGPｺﾞｼｯｸM" panose="020B0600000000000000" pitchFamily="50" charset="-128"/>
              <a:ea typeface="HGPｺﾞｼｯｸM" panose="020B0600000000000000" pitchFamily="50" charset="-128"/>
            </a:endParaRPr>
          </a:p>
          <a:p>
            <a:pPr marL="179388" eaLnBrk="0" hangingPunct="0">
              <a:spcBef>
                <a:spcPct val="20000"/>
              </a:spcBef>
              <a:tabLst>
                <a:tab pos="179388" algn="l"/>
              </a:tabLst>
            </a:pPr>
            <a:r>
              <a:rPr lang="ja-JP" altLang="en-US" sz="2000" dirty="0" smtClean="0">
                <a:latin typeface="HGPｺﾞｼｯｸM" panose="020B0600000000000000" pitchFamily="50" charset="-128"/>
                <a:ea typeface="HGPｺﾞｼｯｸM" panose="020B0600000000000000" pitchFamily="50" charset="-128"/>
              </a:rPr>
              <a:t>順番に受付</a:t>
            </a:r>
            <a:r>
              <a:rPr lang="ja-JP" altLang="en-US" sz="2000" dirty="0">
                <a:latin typeface="HGPｺﾞｼｯｸM" panose="020B0600000000000000" pitchFamily="50" charset="-128"/>
                <a:ea typeface="HGPｺﾞｼｯｸM" panose="020B0600000000000000" pitchFamily="50" charset="-128"/>
              </a:rPr>
              <a:t>を行い、帰宅困難者を滞在スペースに案内しています。</a:t>
            </a:r>
          </a:p>
          <a:p>
            <a:pPr marL="179388" eaLnBrk="0" hangingPunct="0">
              <a:spcBef>
                <a:spcPct val="20000"/>
              </a:spcBef>
              <a:tabLst>
                <a:tab pos="179388" algn="l"/>
              </a:tabLst>
            </a:pPr>
            <a:r>
              <a:rPr lang="ja-JP" altLang="en-US" sz="2000" dirty="0" smtClean="0">
                <a:latin typeface="HGPｺﾞｼｯｸM" panose="020B0600000000000000" pitchFamily="50" charset="-128"/>
                <a:ea typeface="HGPｺﾞｼｯｸM" panose="020B0600000000000000" pitchFamily="50" charset="-128"/>
              </a:rPr>
              <a:t>次の</a:t>
            </a:r>
            <a:r>
              <a:rPr lang="ja-JP" altLang="en-US" sz="2000" dirty="0">
                <a:latin typeface="HGPｺﾞｼｯｸM" panose="020B0600000000000000" pitchFamily="50" charset="-128"/>
                <a:ea typeface="HGPｺﾞｼｯｸM" panose="020B0600000000000000" pitchFamily="50" charset="-128"/>
              </a:rPr>
              <a:t>方々がやって</a:t>
            </a:r>
            <a:r>
              <a:rPr lang="ja-JP" altLang="en-US" sz="2000" dirty="0" smtClean="0">
                <a:latin typeface="HGPｺﾞｼｯｸM" panose="020B0600000000000000" pitchFamily="50" charset="-128"/>
                <a:ea typeface="HGPｺﾞｼｯｸM" panose="020B0600000000000000" pitchFamily="50" charset="-128"/>
              </a:rPr>
              <a:t>きました（残り</a:t>
            </a:r>
            <a:r>
              <a:rPr lang="en-US" altLang="ja-JP" sz="2000" dirty="0" smtClean="0">
                <a:latin typeface="HGPｺﾞｼｯｸM" panose="020B0600000000000000" pitchFamily="50" charset="-128"/>
                <a:ea typeface="HGPｺﾞｼｯｸM" panose="020B0600000000000000" pitchFamily="50" charset="-128"/>
              </a:rPr>
              <a:t>2</a:t>
            </a:r>
            <a:r>
              <a:rPr lang="ja-JP" altLang="en-US" sz="2000" dirty="0" smtClean="0">
                <a:latin typeface="HGPｺﾞｼｯｸM" panose="020B0600000000000000" pitchFamily="50" charset="-128"/>
                <a:ea typeface="HGPｺﾞｼｯｸM" panose="020B0600000000000000" pitchFamily="50" charset="-128"/>
              </a:rPr>
              <a:t>ページ分あります）。</a:t>
            </a:r>
            <a:endParaRPr lang="en-US" altLang="ja-JP" sz="2000" dirty="0" smtClean="0">
              <a:latin typeface="HGPｺﾞｼｯｸM" panose="020B0600000000000000" pitchFamily="50" charset="-128"/>
              <a:ea typeface="HGPｺﾞｼｯｸM" panose="020B0600000000000000" pitchFamily="50" charset="-128"/>
            </a:endParaRPr>
          </a:p>
          <a:p>
            <a:pPr marL="538163" lvl="1" indent="-358775" eaLnBrk="0" hangingPunct="0">
              <a:lnSpc>
                <a:spcPts val="2700"/>
              </a:lnSpc>
              <a:spcBef>
                <a:spcPts val="600"/>
              </a:spcBef>
              <a:buChar char="–"/>
              <a:tabLst>
                <a:tab pos="179388" algn="l"/>
              </a:tabLst>
            </a:pPr>
            <a:r>
              <a:rPr lang="ja-JP" altLang="en-US" dirty="0">
                <a:latin typeface="HGPｺﾞｼｯｸM" panose="020B0600000000000000" pitchFamily="50" charset="-128"/>
                <a:ea typeface="HGPｺﾞｼｯｸM" panose="020B0600000000000000" pitchFamily="50" charset="-128"/>
              </a:rPr>
              <a:t>受け入れる場合</a:t>
            </a:r>
            <a:r>
              <a:rPr lang="ja-JP" altLang="en-US" dirty="0" smtClean="0">
                <a:latin typeface="HGPｺﾞｼｯｸM" panose="020B0600000000000000" pitchFamily="50" charset="-128"/>
                <a:ea typeface="HGPｺﾞｼｯｸM" panose="020B0600000000000000" pitchFamily="50" charset="-128"/>
              </a:rPr>
              <a:t>は、どの滞在スペース</a:t>
            </a:r>
            <a:r>
              <a:rPr lang="ja-JP" altLang="en-US" dirty="0">
                <a:latin typeface="HGPｺﾞｼｯｸM" panose="020B0600000000000000" pitchFamily="50" charset="-128"/>
                <a:ea typeface="HGPｺﾞｼｯｸM" panose="020B0600000000000000" pitchFamily="50" charset="-128"/>
              </a:rPr>
              <a:t>に受け入れるか決めてください。</a:t>
            </a:r>
          </a:p>
          <a:p>
            <a:pPr marL="538163" lvl="1" indent="-358775" eaLnBrk="0" hangingPunct="0">
              <a:lnSpc>
                <a:spcPts val="2700"/>
              </a:lnSpc>
              <a:spcBef>
                <a:spcPts val="600"/>
              </a:spcBef>
              <a:buChar char="–"/>
              <a:tabLst>
                <a:tab pos="179388" algn="l"/>
              </a:tabLst>
            </a:pPr>
            <a:r>
              <a:rPr lang="ja-JP" altLang="en-US" dirty="0">
                <a:latin typeface="HGPｺﾞｼｯｸM" panose="020B0600000000000000" pitchFamily="50" charset="-128"/>
                <a:ea typeface="HGPｺﾞｼｯｸM" panose="020B0600000000000000" pitchFamily="50" charset="-128"/>
              </a:rPr>
              <a:t>その他、必要な案内事項や対応があれば、決めてください。</a:t>
            </a:r>
          </a:p>
          <a:p>
            <a:pPr marL="538163" lvl="1" indent="-358775" eaLnBrk="0" hangingPunct="0">
              <a:lnSpc>
                <a:spcPts val="2700"/>
              </a:lnSpc>
              <a:spcBef>
                <a:spcPts val="600"/>
              </a:spcBef>
              <a:buChar char="–"/>
              <a:tabLst>
                <a:tab pos="179388" algn="l"/>
              </a:tabLst>
            </a:pPr>
            <a:r>
              <a:rPr lang="ja-JP" altLang="en-US" dirty="0">
                <a:latin typeface="HGPｺﾞｼｯｸM" panose="020B0600000000000000" pitchFamily="50" charset="-128"/>
                <a:ea typeface="HGPｺﾞｼｯｸM" panose="020B0600000000000000" pitchFamily="50" charset="-128"/>
              </a:rPr>
              <a:t>施設内に入りきらない場合には、受入を断るか、施設内のレイアウトを変更する等で対応してください。</a:t>
            </a:r>
          </a:p>
        </p:txBody>
      </p:sp>
      <p:graphicFrame>
        <p:nvGraphicFramePr>
          <p:cNvPr id="7" name="表 6"/>
          <p:cNvGraphicFramePr>
            <a:graphicFrameLocks noGrp="1"/>
          </p:cNvGraphicFramePr>
          <p:nvPr>
            <p:extLst>
              <p:ext uri="{D42A27DB-BD31-4B8C-83A1-F6EECF244321}">
                <p14:modId xmlns:p14="http://schemas.microsoft.com/office/powerpoint/2010/main" val="1117322014"/>
              </p:ext>
            </p:extLst>
          </p:nvPr>
        </p:nvGraphicFramePr>
        <p:xfrm>
          <a:off x="544778" y="3997285"/>
          <a:ext cx="8059670" cy="2445615"/>
        </p:xfrm>
        <a:graphic>
          <a:graphicData uri="http://schemas.openxmlformats.org/drawingml/2006/table">
            <a:tbl>
              <a:tblPr firstRow="1" bandRow="1">
                <a:tableStyleId>{5940675A-B579-460E-94D1-54222C63F5DA}</a:tableStyleId>
              </a:tblPr>
              <a:tblGrid>
                <a:gridCol w="428256">
                  <a:extLst>
                    <a:ext uri="{9D8B030D-6E8A-4147-A177-3AD203B41FA5}">
                      <a16:colId xmlns:a16="http://schemas.microsoft.com/office/drawing/2014/main" val="3877273214"/>
                    </a:ext>
                  </a:extLst>
                </a:gridCol>
                <a:gridCol w="741618">
                  <a:extLst>
                    <a:ext uri="{9D8B030D-6E8A-4147-A177-3AD203B41FA5}">
                      <a16:colId xmlns:a16="http://schemas.microsoft.com/office/drawing/2014/main" val="4209792391"/>
                    </a:ext>
                  </a:extLst>
                </a:gridCol>
                <a:gridCol w="741618">
                  <a:extLst>
                    <a:ext uri="{9D8B030D-6E8A-4147-A177-3AD203B41FA5}">
                      <a16:colId xmlns:a16="http://schemas.microsoft.com/office/drawing/2014/main" val="2912966627"/>
                    </a:ext>
                  </a:extLst>
                </a:gridCol>
                <a:gridCol w="741618">
                  <a:extLst>
                    <a:ext uri="{9D8B030D-6E8A-4147-A177-3AD203B41FA5}">
                      <a16:colId xmlns:a16="http://schemas.microsoft.com/office/drawing/2014/main" val="2890049271"/>
                    </a:ext>
                  </a:extLst>
                </a:gridCol>
                <a:gridCol w="471032">
                  <a:extLst>
                    <a:ext uri="{9D8B030D-6E8A-4147-A177-3AD203B41FA5}">
                      <a16:colId xmlns:a16="http://schemas.microsoft.com/office/drawing/2014/main" val="1725177027"/>
                    </a:ext>
                  </a:extLst>
                </a:gridCol>
                <a:gridCol w="471032">
                  <a:extLst>
                    <a:ext uri="{9D8B030D-6E8A-4147-A177-3AD203B41FA5}">
                      <a16:colId xmlns:a16="http://schemas.microsoft.com/office/drawing/2014/main" val="3302879518"/>
                    </a:ext>
                  </a:extLst>
                </a:gridCol>
                <a:gridCol w="792088">
                  <a:extLst>
                    <a:ext uri="{9D8B030D-6E8A-4147-A177-3AD203B41FA5}">
                      <a16:colId xmlns:a16="http://schemas.microsoft.com/office/drawing/2014/main" val="4001093273"/>
                    </a:ext>
                  </a:extLst>
                </a:gridCol>
                <a:gridCol w="2664296">
                  <a:extLst>
                    <a:ext uri="{9D8B030D-6E8A-4147-A177-3AD203B41FA5}">
                      <a16:colId xmlns:a16="http://schemas.microsoft.com/office/drawing/2014/main" val="10633682"/>
                    </a:ext>
                  </a:extLst>
                </a:gridCol>
                <a:gridCol w="1008112">
                  <a:extLst>
                    <a:ext uri="{9D8B030D-6E8A-4147-A177-3AD203B41FA5}">
                      <a16:colId xmlns:a16="http://schemas.microsoft.com/office/drawing/2014/main" val="1995562691"/>
                    </a:ext>
                  </a:extLst>
                </a:gridCol>
              </a:tblGrid>
              <a:tr h="348141">
                <a:tc>
                  <a:txBody>
                    <a:bodyPr/>
                    <a:lstStyle/>
                    <a:p>
                      <a:pPr algn="ctr"/>
                      <a:r>
                        <a:rPr kumimoji="1" lang="ja-JP" altLang="en-US" sz="1000" dirty="0" smtClean="0">
                          <a:solidFill>
                            <a:schemeClr val="bg1"/>
                          </a:solidFill>
                          <a:latin typeface="HGPｺﾞｼｯｸM" panose="020B0600000000000000" pitchFamily="50" charset="-128"/>
                          <a:ea typeface="HGPｺﾞｼｯｸM" panose="020B0600000000000000" pitchFamily="50" charset="-128"/>
                        </a:rPr>
                        <a:t>識別番号</a:t>
                      </a:r>
                    </a:p>
                  </a:txBody>
                  <a:tcPr marL="36000" marR="36000" marT="36000" marB="36000" anchor="ctr">
                    <a:solidFill>
                      <a:schemeClr val="tx1">
                        <a:lumMod val="50000"/>
                        <a:lumOff val="50000"/>
                      </a:schemeClr>
                    </a:solidFill>
                  </a:tcPr>
                </a:tc>
                <a:tc>
                  <a:txBody>
                    <a:bodyPr/>
                    <a:lstStyle/>
                    <a:p>
                      <a:pPr algn="ctr"/>
                      <a:r>
                        <a:rPr kumimoji="1" lang="ja-JP" altLang="en-US" sz="1200" dirty="0" smtClean="0">
                          <a:solidFill>
                            <a:schemeClr val="bg1"/>
                          </a:solidFill>
                          <a:latin typeface="HGPｺﾞｼｯｸM" panose="020B0600000000000000" pitchFamily="50" charset="-128"/>
                          <a:ea typeface="HGPｺﾞｼｯｸM" panose="020B0600000000000000" pitchFamily="50" charset="-128"/>
                        </a:rPr>
                        <a:t>居住地等</a:t>
                      </a:r>
                      <a:endParaRPr kumimoji="1" lang="ja-JP" altLang="en-US" sz="1200" dirty="0">
                        <a:solidFill>
                          <a:schemeClr val="bg1"/>
                        </a:solidFill>
                        <a:latin typeface="HGPｺﾞｼｯｸM" panose="020B0600000000000000" pitchFamily="50" charset="-128"/>
                        <a:ea typeface="HGPｺﾞｼｯｸM" panose="020B0600000000000000" pitchFamily="50" charset="-128"/>
                      </a:endParaRPr>
                    </a:p>
                  </a:txBody>
                  <a:tcPr marL="36000" marR="36000" marT="36000" marB="36000" anchor="ctr">
                    <a:solidFill>
                      <a:schemeClr val="tx1">
                        <a:lumMod val="50000"/>
                        <a:lumOff val="50000"/>
                      </a:schemeClr>
                    </a:solidFill>
                  </a:tcPr>
                </a:tc>
                <a:tc>
                  <a:txBody>
                    <a:bodyPr/>
                    <a:lstStyle/>
                    <a:p>
                      <a:pPr algn="ctr"/>
                      <a:r>
                        <a:rPr kumimoji="1" lang="ja-JP" altLang="en-US" sz="1200" dirty="0" smtClean="0">
                          <a:solidFill>
                            <a:schemeClr val="bg1"/>
                          </a:solidFill>
                          <a:latin typeface="HGPｺﾞｼｯｸM" panose="020B0600000000000000" pitchFamily="50" charset="-128"/>
                          <a:ea typeface="HGPｺﾞｼｯｸM" panose="020B0600000000000000" pitchFamily="50" charset="-128"/>
                        </a:rPr>
                        <a:t>属性</a:t>
                      </a:r>
                      <a:endParaRPr kumimoji="1" lang="ja-JP" altLang="en-US" sz="1200" dirty="0">
                        <a:solidFill>
                          <a:schemeClr val="bg1"/>
                        </a:solidFill>
                        <a:latin typeface="HGPｺﾞｼｯｸM" panose="020B0600000000000000" pitchFamily="50" charset="-128"/>
                        <a:ea typeface="HGPｺﾞｼｯｸM" panose="020B0600000000000000" pitchFamily="50" charset="-128"/>
                      </a:endParaRPr>
                    </a:p>
                  </a:txBody>
                  <a:tcPr marL="36000" marR="36000" marT="36000" marB="36000" anchor="ctr">
                    <a:solidFill>
                      <a:schemeClr val="tx1">
                        <a:lumMod val="50000"/>
                        <a:lumOff val="50000"/>
                      </a:schemeClr>
                    </a:solidFill>
                  </a:tcPr>
                </a:tc>
                <a:tc>
                  <a:txBody>
                    <a:bodyPr/>
                    <a:lstStyle/>
                    <a:p>
                      <a:pPr algn="ctr"/>
                      <a:r>
                        <a:rPr kumimoji="1" lang="ja-JP" altLang="en-US" sz="1200" dirty="0" smtClean="0">
                          <a:solidFill>
                            <a:schemeClr val="bg1"/>
                          </a:solidFill>
                          <a:latin typeface="HGPｺﾞｼｯｸM" panose="020B0600000000000000" pitchFamily="50" charset="-128"/>
                          <a:ea typeface="HGPｺﾞｼｯｸM" panose="020B0600000000000000" pitchFamily="50" charset="-128"/>
                        </a:rPr>
                        <a:t>名前</a:t>
                      </a:r>
                      <a:endParaRPr kumimoji="1" lang="ja-JP" altLang="en-US" sz="1200" dirty="0">
                        <a:solidFill>
                          <a:schemeClr val="bg1"/>
                        </a:solidFill>
                        <a:latin typeface="HGPｺﾞｼｯｸM" panose="020B0600000000000000" pitchFamily="50" charset="-128"/>
                        <a:ea typeface="HGPｺﾞｼｯｸM" panose="020B0600000000000000" pitchFamily="50" charset="-128"/>
                      </a:endParaRPr>
                    </a:p>
                  </a:txBody>
                  <a:tcPr marL="36000" marR="36000" marT="36000" marB="36000" anchor="ctr">
                    <a:solidFill>
                      <a:schemeClr val="tx1">
                        <a:lumMod val="50000"/>
                        <a:lumOff val="50000"/>
                      </a:schemeClr>
                    </a:solidFill>
                  </a:tcPr>
                </a:tc>
                <a:tc>
                  <a:txBody>
                    <a:bodyPr/>
                    <a:lstStyle/>
                    <a:p>
                      <a:pPr algn="ctr"/>
                      <a:r>
                        <a:rPr kumimoji="1" lang="ja-JP" altLang="en-US" sz="1200" dirty="0" smtClean="0">
                          <a:solidFill>
                            <a:schemeClr val="bg1"/>
                          </a:solidFill>
                          <a:latin typeface="HGPｺﾞｼｯｸM" panose="020B0600000000000000" pitchFamily="50" charset="-128"/>
                          <a:ea typeface="HGPｺﾞｼｯｸM" panose="020B0600000000000000" pitchFamily="50" charset="-128"/>
                        </a:rPr>
                        <a:t>性別</a:t>
                      </a:r>
                      <a:endParaRPr kumimoji="1" lang="ja-JP" altLang="en-US" sz="1200" dirty="0">
                        <a:solidFill>
                          <a:schemeClr val="bg1"/>
                        </a:solidFill>
                        <a:latin typeface="HGPｺﾞｼｯｸM" panose="020B0600000000000000" pitchFamily="50" charset="-128"/>
                        <a:ea typeface="HGPｺﾞｼｯｸM" panose="020B0600000000000000" pitchFamily="50" charset="-128"/>
                      </a:endParaRPr>
                    </a:p>
                  </a:txBody>
                  <a:tcPr marL="36000" marR="36000" marT="36000" marB="36000" anchor="ctr">
                    <a:solidFill>
                      <a:schemeClr val="tx1">
                        <a:lumMod val="50000"/>
                        <a:lumOff val="50000"/>
                      </a:schemeClr>
                    </a:solidFill>
                  </a:tcPr>
                </a:tc>
                <a:tc>
                  <a:txBody>
                    <a:bodyPr/>
                    <a:lstStyle/>
                    <a:p>
                      <a:pPr algn="ctr"/>
                      <a:r>
                        <a:rPr kumimoji="1" lang="ja-JP" altLang="en-US" sz="1200" dirty="0" smtClean="0">
                          <a:solidFill>
                            <a:schemeClr val="bg1"/>
                          </a:solidFill>
                          <a:latin typeface="HGPｺﾞｼｯｸM" panose="020B0600000000000000" pitchFamily="50" charset="-128"/>
                          <a:ea typeface="HGPｺﾞｼｯｸM" panose="020B0600000000000000" pitchFamily="50" charset="-128"/>
                        </a:rPr>
                        <a:t>年齢</a:t>
                      </a:r>
                      <a:endParaRPr kumimoji="1" lang="ja-JP" altLang="en-US" sz="1200" dirty="0">
                        <a:solidFill>
                          <a:schemeClr val="bg1"/>
                        </a:solidFill>
                        <a:latin typeface="HGPｺﾞｼｯｸM" panose="020B0600000000000000" pitchFamily="50" charset="-128"/>
                        <a:ea typeface="HGPｺﾞｼｯｸM" panose="020B0600000000000000" pitchFamily="50" charset="-128"/>
                      </a:endParaRPr>
                    </a:p>
                  </a:txBody>
                  <a:tcPr marL="36000" marR="36000" marT="36000" marB="36000" anchor="ctr">
                    <a:solidFill>
                      <a:schemeClr val="tx1">
                        <a:lumMod val="50000"/>
                        <a:lumOff val="50000"/>
                      </a:schemeClr>
                    </a:solidFill>
                  </a:tcPr>
                </a:tc>
                <a:tc>
                  <a:txBody>
                    <a:bodyPr/>
                    <a:lstStyle/>
                    <a:p>
                      <a:pPr algn="ctr"/>
                      <a:r>
                        <a:rPr kumimoji="1" lang="ja-JP" altLang="en-US" sz="1200" dirty="0" smtClean="0">
                          <a:solidFill>
                            <a:schemeClr val="bg1"/>
                          </a:solidFill>
                          <a:latin typeface="HGPｺﾞｼｯｸM" panose="020B0600000000000000" pitchFamily="50" charset="-128"/>
                          <a:ea typeface="HGPｺﾞｼｯｸM" panose="020B0600000000000000" pitchFamily="50" charset="-128"/>
                        </a:rPr>
                        <a:t>配慮事項</a:t>
                      </a:r>
                      <a:endParaRPr kumimoji="1" lang="ja-JP" altLang="en-US" sz="1200" dirty="0">
                        <a:solidFill>
                          <a:schemeClr val="bg1"/>
                        </a:solidFill>
                        <a:latin typeface="HGPｺﾞｼｯｸM" panose="020B0600000000000000" pitchFamily="50" charset="-128"/>
                        <a:ea typeface="HGPｺﾞｼｯｸM" panose="020B0600000000000000" pitchFamily="50" charset="-128"/>
                      </a:endParaRPr>
                    </a:p>
                  </a:txBody>
                  <a:tcPr marL="36000" marR="36000" marT="36000" marB="36000" anchor="ctr">
                    <a:solidFill>
                      <a:schemeClr val="tx1">
                        <a:lumMod val="50000"/>
                        <a:lumOff val="50000"/>
                      </a:schemeClr>
                    </a:solidFill>
                  </a:tcPr>
                </a:tc>
                <a:tc>
                  <a:txBody>
                    <a:bodyPr/>
                    <a:lstStyle/>
                    <a:p>
                      <a:pPr algn="ctr"/>
                      <a:r>
                        <a:rPr kumimoji="1" lang="ja-JP" altLang="en-US" sz="1200" dirty="0" smtClean="0">
                          <a:solidFill>
                            <a:schemeClr val="bg1"/>
                          </a:solidFill>
                          <a:latin typeface="HGPｺﾞｼｯｸM" panose="020B0600000000000000" pitchFamily="50" charset="-128"/>
                          <a:ea typeface="HGPｺﾞｼｯｸM" panose="020B0600000000000000" pitchFamily="50" charset="-128"/>
                        </a:rPr>
                        <a:t>状況、行動など</a:t>
                      </a:r>
                      <a:endParaRPr kumimoji="1" lang="ja-JP" altLang="en-US" sz="1200" dirty="0">
                        <a:solidFill>
                          <a:schemeClr val="bg1"/>
                        </a:solidFill>
                        <a:latin typeface="HGPｺﾞｼｯｸM" panose="020B0600000000000000" pitchFamily="50" charset="-128"/>
                        <a:ea typeface="HGPｺﾞｼｯｸM" panose="020B0600000000000000" pitchFamily="50" charset="-128"/>
                      </a:endParaRPr>
                    </a:p>
                  </a:txBody>
                  <a:tcPr marL="36000" marR="36000" marT="36000" marB="36000" anchor="ctr">
                    <a:solidFill>
                      <a:schemeClr val="tx1">
                        <a:lumMod val="50000"/>
                        <a:lumOff val="50000"/>
                      </a:schemeClr>
                    </a:solidFill>
                  </a:tcPr>
                </a:tc>
                <a:tc>
                  <a:txBody>
                    <a:bodyPr/>
                    <a:lstStyle/>
                    <a:p>
                      <a:pPr algn="ctr"/>
                      <a:r>
                        <a:rPr kumimoji="1" lang="ja-JP" altLang="en-US" sz="1200" dirty="0" smtClean="0">
                          <a:solidFill>
                            <a:schemeClr val="bg1"/>
                          </a:solidFill>
                          <a:latin typeface="HGPｺﾞｼｯｸM" panose="020B0600000000000000" pitchFamily="50" charset="-128"/>
                          <a:ea typeface="HGPｺﾞｼｯｸM" panose="020B0600000000000000" pitchFamily="50" charset="-128"/>
                        </a:rPr>
                        <a:t>備考</a:t>
                      </a:r>
                      <a:endParaRPr kumimoji="1" lang="ja-JP" altLang="en-US" sz="1200" dirty="0">
                        <a:solidFill>
                          <a:schemeClr val="bg1"/>
                        </a:solidFill>
                        <a:latin typeface="HGPｺﾞｼｯｸM" panose="020B0600000000000000" pitchFamily="50" charset="-128"/>
                        <a:ea typeface="HGPｺﾞｼｯｸM" panose="020B0600000000000000" pitchFamily="50" charset="-128"/>
                      </a:endParaRPr>
                    </a:p>
                  </a:txBody>
                  <a:tcPr marL="36000" marR="36000" marT="36000" marB="36000" anchor="ctr">
                    <a:solidFill>
                      <a:schemeClr val="tx1">
                        <a:lumMod val="50000"/>
                        <a:lumOff val="50000"/>
                      </a:schemeClr>
                    </a:solidFill>
                  </a:tcPr>
                </a:tc>
                <a:extLst>
                  <a:ext uri="{0D108BD9-81ED-4DB2-BD59-A6C34878D82A}">
                    <a16:rowId xmlns:a16="http://schemas.microsoft.com/office/drawing/2014/main" val="598372025"/>
                  </a:ext>
                </a:extLst>
              </a:tr>
              <a:tr h="612550">
                <a:tc>
                  <a:txBody>
                    <a:bodyPr/>
                    <a:lstStyle/>
                    <a:p>
                      <a:pPr algn="l"/>
                      <a:r>
                        <a:rPr kumimoji="1" lang="ja-JP" altLang="en-US" sz="1000" dirty="0" smtClean="0">
                          <a:solidFill>
                            <a:schemeClr val="tx1"/>
                          </a:solidFill>
                          <a:latin typeface="HGPｺﾞｼｯｸM" panose="020B0600000000000000" pitchFamily="50" charset="-128"/>
                          <a:ea typeface="HGPｺﾞｼｯｸM" panose="020B0600000000000000" pitchFamily="50" charset="-128"/>
                        </a:rPr>
                        <a:t>２１１</a:t>
                      </a:r>
                      <a:endParaRPr kumimoji="1" lang="en-US" altLang="ja-JP" sz="1000" dirty="0" smtClean="0">
                        <a:solidFill>
                          <a:schemeClr val="tx1"/>
                        </a:solidFill>
                        <a:latin typeface="HGPｺﾞｼｯｸM" panose="020B0600000000000000" pitchFamily="50" charset="-128"/>
                        <a:ea typeface="HGPｺﾞｼｯｸM" panose="020B0600000000000000" pitchFamily="50" charset="-128"/>
                      </a:endParaRPr>
                    </a:p>
                  </a:txBody>
                  <a:tcPr marL="36000" marR="36000" marT="36000" marB="36000"/>
                </a:tc>
                <a:tc>
                  <a:txBody>
                    <a:bodyPr/>
                    <a:lstStyle/>
                    <a:p>
                      <a:r>
                        <a:rPr kumimoji="1" lang="zh-TW" altLang="en-US" sz="1100" dirty="0" smtClean="0">
                          <a:solidFill>
                            <a:schemeClr val="tx1"/>
                          </a:solidFill>
                          <a:latin typeface="HGPｺﾞｼｯｸM" panose="020B0600000000000000" pitchFamily="50" charset="-128"/>
                          <a:ea typeface="HGPｺﾞｼｯｸM" panose="020B0600000000000000" pitchFamily="50" charset="-128"/>
                        </a:rPr>
                        <a:t>北関東</a:t>
                      </a:r>
                    </a:p>
                  </a:txBody>
                  <a:tcPr marL="36000" marR="36000" marT="36000" marB="36000"/>
                </a:tc>
                <a:tc>
                  <a:txBody>
                    <a:bodyPr/>
                    <a:lstStyle/>
                    <a:p>
                      <a:r>
                        <a:rPr kumimoji="1" lang="ja-JP" altLang="en-US" sz="1200" dirty="0" smtClean="0">
                          <a:solidFill>
                            <a:schemeClr val="tx1"/>
                          </a:solidFill>
                          <a:latin typeface="HGPｺﾞｼｯｸM" panose="020B0600000000000000" pitchFamily="50" charset="-128"/>
                          <a:ea typeface="HGPｺﾞｼｯｸM" panose="020B0600000000000000" pitchFamily="50" charset="-128"/>
                        </a:rPr>
                        <a:t>観光客</a:t>
                      </a:r>
                      <a:endParaRPr kumimoji="1" lang="ja-JP" altLang="en-US" sz="1200" dirty="0">
                        <a:solidFill>
                          <a:schemeClr val="tx1"/>
                        </a:solidFill>
                        <a:latin typeface="HGPｺﾞｼｯｸM" panose="020B0600000000000000" pitchFamily="50" charset="-128"/>
                        <a:ea typeface="HGPｺﾞｼｯｸM" panose="020B0600000000000000" pitchFamily="50" charset="-128"/>
                      </a:endParaRPr>
                    </a:p>
                  </a:txBody>
                  <a:tcPr marL="36000" marR="36000" marT="36000" marB="36000"/>
                </a:tc>
                <a:tc>
                  <a:txBody>
                    <a:bodyPr/>
                    <a:lstStyle/>
                    <a:p>
                      <a:r>
                        <a:rPr kumimoji="1" lang="ja-JP" altLang="en-US" sz="1200" dirty="0" smtClean="0">
                          <a:solidFill>
                            <a:schemeClr val="tx1"/>
                          </a:solidFill>
                          <a:latin typeface="HGPｺﾞｼｯｸM" panose="020B0600000000000000" pitchFamily="50" charset="-128"/>
                          <a:ea typeface="HGPｺﾞｼｯｸM" panose="020B0600000000000000" pitchFamily="50" charset="-128"/>
                        </a:rPr>
                        <a:t>石川</a:t>
                      </a:r>
                      <a:endParaRPr kumimoji="1" lang="ja-JP" altLang="en-US" sz="1200" dirty="0">
                        <a:solidFill>
                          <a:schemeClr val="tx1"/>
                        </a:solidFill>
                        <a:latin typeface="HGPｺﾞｼｯｸM" panose="020B0600000000000000" pitchFamily="50" charset="-128"/>
                        <a:ea typeface="HGPｺﾞｼｯｸM" panose="020B0600000000000000" pitchFamily="50" charset="-128"/>
                      </a:endParaRPr>
                    </a:p>
                  </a:txBody>
                  <a:tcPr marL="36000" marR="36000" marT="36000" marB="36000"/>
                </a:tc>
                <a:tc>
                  <a:txBody>
                    <a:bodyPr/>
                    <a:lstStyle/>
                    <a:p>
                      <a:r>
                        <a:rPr kumimoji="1" lang="ja-JP" altLang="en-US" sz="1200" dirty="0" smtClean="0">
                          <a:solidFill>
                            <a:schemeClr val="tx1"/>
                          </a:solidFill>
                          <a:latin typeface="HGPｺﾞｼｯｸM" panose="020B0600000000000000" pitchFamily="50" charset="-128"/>
                          <a:ea typeface="HGPｺﾞｼｯｸM" panose="020B0600000000000000" pitchFamily="50" charset="-128"/>
                        </a:rPr>
                        <a:t>女</a:t>
                      </a:r>
                    </a:p>
                  </a:txBody>
                  <a:tcPr marL="36000" marR="36000" marT="36000" marB="36000"/>
                </a:tc>
                <a:tc>
                  <a:txBody>
                    <a:bodyPr/>
                    <a:lstStyle/>
                    <a:p>
                      <a:r>
                        <a:rPr kumimoji="1" lang="en-US" altLang="ja-JP" sz="1200" dirty="0" smtClean="0">
                          <a:solidFill>
                            <a:schemeClr val="tx1"/>
                          </a:solidFill>
                          <a:latin typeface="HGPｺﾞｼｯｸM" panose="020B0600000000000000" pitchFamily="50" charset="-128"/>
                          <a:ea typeface="HGPｺﾞｼｯｸM" panose="020B0600000000000000" pitchFamily="50" charset="-128"/>
                        </a:rPr>
                        <a:t>59</a:t>
                      </a:r>
                    </a:p>
                  </a:txBody>
                  <a:tcPr marL="36000" marR="36000" marT="36000" marB="36000"/>
                </a:tc>
                <a:tc>
                  <a:txBody>
                    <a:bodyPr/>
                    <a:lstStyle/>
                    <a:p>
                      <a:endParaRPr kumimoji="1" lang="ja-JP" altLang="en-US" sz="1200" dirty="0">
                        <a:solidFill>
                          <a:schemeClr val="tx1"/>
                        </a:solidFill>
                        <a:latin typeface="HGPｺﾞｼｯｸM" panose="020B0600000000000000" pitchFamily="50" charset="-128"/>
                        <a:ea typeface="HGPｺﾞｼｯｸM" panose="020B0600000000000000" pitchFamily="50" charset="-128"/>
                      </a:endParaRPr>
                    </a:p>
                  </a:txBody>
                  <a:tcPr marL="36000" marR="36000" marT="36000" marB="36000"/>
                </a:tc>
                <a:tc>
                  <a:txBody>
                    <a:bodyPr/>
                    <a:lstStyle/>
                    <a:p>
                      <a:r>
                        <a:rPr kumimoji="1" lang="ja-JP" altLang="en-US" sz="1200" dirty="0" smtClean="0">
                          <a:solidFill>
                            <a:schemeClr val="tx1"/>
                          </a:solidFill>
                          <a:latin typeface="HGPｺﾞｼｯｸM" panose="020B0600000000000000" pitchFamily="50" charset="-128"/>
                          <a:ea typeface="HGPｺﾞｼｯｸM" panose="020B0600000000000000" pitchFamily="50" charset="-128"/>
                        </a:rPr>
                        <a:t>街を歩いている途中で地震に遭遇した。一緒にいた中島さんがケガをしているが、手当てができず困っている。</a:t>
                      </a:r>
                      <a:endParaRPr kumimoji="1" lang="ja-JP" altLang="en-US" sz="1200" dirty="0">
                        <a:solidFill>
                          <a:schemeClr val="tx1"/>
                        </a:solidFill>
                        <a:latin typeface="HGPｺﾞｼｯｸM" panose="020B0600000000000000" pitchFamily="50" charset="-128"/>
                        <a:ea typeface="HGPｺﾞｼｯｸM" panose="020B0600000000000000" pitchFamily="50" charset="-128"/>
                      </a:endParaRPr>
                    </a:p>
                  </a:txBody>
                  <a:tcPr marL="36000" marR="36000" marT="36000" marB="36000"/>
                </a:tc>
                <a:tc rowSpan="2">
                  <a:txBody>
                    <a:bodyPr/>
                    <a:lstStyle/>
                    <a:p>
                      <a:r>
                        <a:rPr kumimoji="1" lang="ja-JP" altLang="en-US" sz="1200" dirty="0" smtClean="0">
                          <a:solidFill>
                            <a:schemeClr val="tx1"/>
                          </a:solidFill>
                          <a:latin typeface="HGPｺﾞｼｯｸM" panose="020B0600000000000000" pitchFamily="50" charset="-128"/>
                          <a:ea typeface="HGPｺﾞｼｯｸM" panose="020B0600000000000000" pitchFamily="50" charset="-128"/>
                        </a:rPr>
                        <a:t>同行者</a:t>
                      </a:r>
                    </a:p>
                  </a:txBody>
                  <a:tcPr marL="36000" marR="36000" marT="36000" marB="36000"/>
                </a:tc>
                <a:extLst>
                  <a:ext uri="{0D108BD9-81ED-4DB2-BD59-A6C34878D82A}">
                    <a16:rowId xmlns:a16="http://schemas.microsoft.com/office/drawing/2014/main" val="1346444265"/>
                  </a:ext>
                </a:extLst>
              </a:tr>
              <a:tr h="482725">
                <a:tc>
                  <a:txBody>
                    <a:bodyPr/>
                    <a:lstStyle/>
                    <a:p>
                      <a:pPr algn="l"/>
                      <a:r>
                        <a:rPr kumimoji="1" lang="ja-JP" altLang="en-US" sz="1000" dirty="0" smtClean="0">
                          <a:solidFill>
                            <a:schemeClr val="tx1"/>
                          </a:solidFill>
                          <a:latin typeface="HGPｺﾞｼｯｸM" panose="020B0600000000000000" pitchFamily="50" charset="-128"/>
                          <a:ea typeface="HGPｺﾞｼｯｸM" panose="020B0600000000000000" pitchFamily="50" charset="-128"/>
                        </a:rPr>
                        <a:t>２１２</a:t>
                      </a:r>
                      <a:endParaRPr kumimoji="1" lang="ja-JP" altLang="en-US" sz="1000" dirty="0">
                        <a:solidFill>
                          <a:schemeClr val="tx1"/>
                        </a:solidFill>
                        <a:latin typeface="HGPｺﾞｼｯｸM" panose="020B0600000000000000" pitchFamily="50" charset="-128"/>
                        <a:ea typeface="HGPｺﾞｼｯｸM" panose="020B0600000000000000" pitchFamily="50" charset="-128"/>
                      </a:endParaRPr>
                    </a:p>
                  </a:txBody>
                  <a:tcPr marL="36000" marR="36000" marT="36000" marB="36000"/>
                </a:tc>
                <a:tc>
                  <a:txBody>
                    <a:bodyPr/>
                    <a:lstStyle/>
                    <a:p>
                      <a:r>
                        <a:rPr kumimoji="1" lang="zh-TW" altLang="en-US" sz="1100" dirty="0" smtClean="0">
                          <a:solidFill>
                            <a:schemeClr val="tx1"/>
                          </a:solidFill>
                          <a:latin typeface="HGPｺﾞｼｯｸM" panose="020B0600000000000000" pitchFamily="50" charset="-128"/>
                          <a:ea typeface="HGPｺﾞｼｯｸM" panose="020B0600000000000000" pitchFamily="50" charset="-128"/>
                        </a:rPr>
                        <a:t>北関東</a:t>
                      </a:r>
                    </a:p>
                  </a:txBody>
                  <a:tcPr marL="36000" marR="36000" marT="36000" marB="36000"/>
                </a:tc>
                <a:tc>
                  <a:txBody>
                    <a:bodyPr/>
                    <a:lstStyle/>
                    <a:p>
                      <a:r>
                        <a:rPr kumimoji="1" lang="ja-JP" altLang="en-US" sz="1200" dirty="0" smtClean="0">
                          <a:solidFill>
                            <a:schemeClr val="tx1"/>
                          </a:solidFill>
                          <a:latin typeface="HGPｺﾞｼｯｸM" panose="020B0600000000000000" pitchFamily="50" charset="-128"/>
                          <a:ea typeface="HGPｺﾞｼｯｸM" panose="020B0600000000000000" pitchFamily="50" charset="-128"/>
                        </a:rPr>
                        <a:t>観光客</a:t>
                      </a:r>
                      <a:endParaRPr kumimoji="1" lang="ja-JP" altLang="en-US" sz="1200" dirty="0">
                        <a:solidFill>
                          <a:schemeClr val="tx1"/>
                        </a:solidFill>
                        <a:latin typeface="HGPｺﾞｼｯｸM" panose="020B0600000000000000" pitchFamily="50" charset="-128"/>
                        <a:ea typeface="HGPｺﾞｼｯｸM" panose="020B0600000000000000" pitchFamily="50" charset="-128"/>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solidFill>
                            <a:schemeClr val="tx1"/>
                          </a:solidFill>
                          <a:latin typeface="HGPｺﾞｼｯｸM" panose="020B0600000000000000" pitchFamily="50" charset="-128"/>
                          <a:ea typeface="HGPｺﾞｼｯｸM" panose="020B0600000000000000" pitchFamily="50" charset="-128"/>
                        </a:rPr>
                        <a:t>中島</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solidFill>
                            <a:schemeClr val="tx1"/>
                          </a:solidFill>
                          <a:latin typeface="HGPｺﾞｼｯｸM" panose="020B0600000000000000" pitchFamily="50" charset="-128"/>
                          <a:ea typeface="HGPｺﾞｼｯｸM" panose="020B0600000000000000" pitchFamily="50" charset="-128"/>
                        </a:rPr>
                        <a:t>女</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smtClean="0">
                          <a:solidFill>
                            <a:schemeClr val="tx1"/>
                          </a:solidFill>
                          <a:latin typeface="HGPｺﾞｼｯｸM" panose="020B0600000000000000" pitchFamily="50" charset="-128"/>
                          <a:ea typeface="HGPｺﾞｼｯｸM" panose="020B0600000000000000" pitchFamily="50" charset="-128"/>
                        </a:rPr>
                        <a:t>64</a:t>
                      </a:r>
                    </a:p>
                  </a:txBody>
                  <a:tcPr marL="36000" marR="36000" marT="36000" marB="36000"/>
                </a:tc>
                <a:tc>
                  <a:txBody>
                    <a:bodyPr/>
                    <a:lstStyle/>
                    <a:p>
                      <a:r>
                        <a:rPr kumimoji="1" lang="ja-JP" altLang="en-US" sz="1200" dirty="0" smtClean="0">
                          <a:solidFill>
                            <a:schemeClr val="tx1"/>
                          </a:solidFill>
                          <a:latin typeface="HGPｺﾞｼｯｸM" panose="020B0600000000000000" pitchFamily="50" charset="-128"/>
                          <a:ea typeface="HGPｺﾞｼｯｸM" panose="020B0600000000000000" pitchFamily="50" charset="-128"/>
                        </a:rPr>
                        <a:t>負傷</a:t>
                      </a:r>
                      <a:endParaRPr kumimoji="1" lang="ja-JP" altLang="en-US" sz="1200" dirty="0">
                        <a:solidFill>
                          <a:schemeClr val="tx1"/>
                        </a:solidFill>
                        <a:latin typeface="HGPｺﾞｼｯｸM" panose="020B0600000000000000" pitchFamily="50" charset="-128"/>
                        <a:ea typeface="HGPｺﾞｼｯｸM" panose="020B0600000000000000" pitchFamily="50" charset="-128"/>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solidFill>
                            <a:schemeClr val="tx1"/>
                          </a:solidFill>
                          <a:latin typeface="HGPｺﾞｼｯｸM" panose="020B0600000000000000" pitchFamily="50" charset="-128"/>
                          <a:ea typeface="HGPｺﾞｼｯｸM" panose="020B0600000000000000" pitchFamily="50" charset="-128"/>
                        </a:rPr>
                        <a:t>街を歩いている途中で地震に遭遇した。転んでしまい、足をひねってしまった。</a:t>
                      </a:r>
                    </a:p>
                  </a:txBody>
                  <a:tcPr marL="36000" marR="36000" marT="36000" marB="36000"/>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dirty="0" smtClean="0">
                        <a:solidFill>
                          <a:schemeClr val="tx1"/>
                        </a:solidFill>
                        <a:latin typeface="HGPｺﾞｼｯｸM" panose="020B0600000000000000" pitchFamily="50" charset="-128"/>
                        <a:ea typeface="HGPｺﾞｼｯｸM" panose="020B0600000000000000" pitchFamily="50" charset="-128"/>
                      </a:endParaRPr>
                    </a:p>
                  </a:txBody>
                  <a:tcPr marL="36000" marR="36000" marT="36000" marB="36000"/>
                </a:tc>
                <a:extLst>
                  <a:ext uri="{0D108BD9-81ED-4DB2-BD59-A6C34878D82A}">
                    <a16:rowId xmlns:a16="http://schemas.microsoft.com/office/drawing/2014/main" val="4187790595"/>
                  </a:ext>
                </a:extLst>
              </a:tr>
              <a:tr h="48272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331</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TW"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東京</a:t>
                      </a:r>
                      <a:r>
                        <a:rPr kumimoji="1" lang="en-US" altLang="zh-TW" sz="1200" kern="1200" dirty="0" smtClean="0">
                          <a:solidFill>
                            <a:schemeClr val="tx1"/>
                          </a:solidFill>
                          <a:latin typeface="HGPｺﾞｼｯｸM" panose="020B0600000000000000" pitchFamily="50" charset="-128"/>
                          <a:ea typeface="HGPｺﾞｼｯｸM" panose="020B0600000000000000" pitchFamily="50" charset="-128"/>
                          <a:cs typeface="+mn-cs"/>
                        </a:rPr>
                        <a:t>23</a:t>
                      </a:r>
                      <a:r>
                        <a:rPr kumimoji="1" lang="zh-TW"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区</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主婦</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宮本</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solidFill>
                            <a:schemeClr val="tx1"/>
                          </a:solidFill>
                          <a:latin typeface="HGPｺﾞｼｯｸM" panose="020B0600000000000000" pitchFamily="50" charset="-128"/>
                          <a:ea typeface="HGPｺﾞｼｯｸM" panose="020B0600000000000000" pitchFamily="50" charset="-128"/>
                        </a:rPr>
                        <a:t>女</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38</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学校に子どもを迎えに行った帰りに地震に遭遇した。</a:t>
                      </a:r>
                    </a:p>
                  </a:txBody>
                  <a:tcPr marL="36000" marR="36000" marT="36000" marB="36000"/>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同行者</a:t>
                      </a:r>
                    </a:p>
                  </a:txBody>
                  <a:tcPr marL="36000" marR="36000" marT="36000" marB="36000"/>
                </a:tc>
                <a:extLst>
                  <a:ext uri="{0D108BD9-81ED-4DB2-BD59-A6C34878D82A}">
                    <a16:rowId xmlns:a16="http://schemas.microsoft.com/office/drawing/2014/main" val="3470810284"/>
                  </a:ext>
                </a:extLst>
              </a:tr>
              <a:tr h="48272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332</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TW"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東京</a:t>
                      </a:r>
                      <a:r>
                        <a:rPr kumimoji="1" lang="en-US" altLang="zh-TW" sz="1200" kern="1200" dirty="0" smtClean="0">
                          <a:solidFill>
                            <a:schemeClr val="tx1"/>
                          </a:solidFill>
                          <a:latin typeface="HGPｺﾞｼｯｸM" panose="020B0600000000000000" pitchFamily="50" charset="-128"/>
                          <a:ea typeface="HGPｺﾞｼｯｸM" panose="020B0600000000000000" pitchFamily="50" charset="-128"/>
                          <a:cs typeface="+mn-cs"/>
                        </a:rPr>
                        <a:t>23</a:t>
                      </a:r>
                      <a:r>
                        <a:rPr kumimoji="1" lang="zh-TW"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区</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小学生</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宮本</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solidFill>
                            <a:schemeClr val="tx1"/>
                          </a:solidFill>
                          <a:latin typeface="HGPｺﾞｼｯｸM" panose="020B0600000000000000" pitchFamily="50" charset="-128"/>
                          <a:ea typeface="HGPｺﾞｼｯｸM" panose="020B0600000000000000" pitchFamily="50" charset="-128"/>
                        </a:rPr>
                        <a:t>女</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6</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学校が終わって、帰宅途中で地震に遭遇した。</a:t>
                      </a:r>
                      <a:endPar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extLst>
                  <a:ext uri="{0D108BD9-81ED-4DB2-BD59-A6C34878D82A}">
                    <a16:rowId xmlns:a16="http://schemas.microsoft.com/office/drawing/2014/main" val="960949999"/>
                  </a:ext>
                </a:extLst>
              </a:tr>
            </a:tbl>
          </a:graphicData>
        </a:graphic>
      </p:graphicFrame>
      <p:sp>
        <p:nvSpPr>
          <p:cNvPr id="8" name="角丸四角形 7"/>
          <p:cNvSpPr/>
          <p:nvPr/>
        </p:nvSpPr>
        <p:spPr bwMode="auto">
          <a:xfrm>
            <a:off x="5504230" y="500801"/>
            <a:ext cx="3599954" cy="735523"/>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dirty="0" smtClean="0">
                <a:ln>
                  <a:noFill/>
                </a:ln>
                <a:solidFill>
                  <a:srgbClr val="FF0000"/>
                </a:solidFill>
                <a:effectLst/>
                <a:latin typeface="Arial" charset="0"/>
                <a:ea typeface="HGPｺﾞｼｯｸE" pitchFamily="50" charset="-128"/>
              </a:rPr>
              <a:t>企画事務局の方へ：帰宅困難者の設定は、地域の実情を踏まえ、適宜修正してください。（帰宅困難者候補一覧も参照）</a:t>
            </a:r>
            <a:endParaRPr kumimoji="1" lang="en-US" altLang="ja-JP" sz="1400" b="0" i="0" u="none" strike="noStrike" cap="none" normalizeH="0" baseline="0" dirty="0" smtClean="0">
              <a:ln>
                <a:noFill/>
              </a:ln>
              <a:solidFill>
                <a:srgbClr val="FF0000"/>
              </a:solidFill>
              <a:effectLst/>
              <a:latin typeface="Arial" charset="0"/>
              <a:ea typeface="HGPｺﾞｼｯｸE" pitchFamily="50" charset="-128"/>
            </a:endParaRPr>
          </a:p>
        </p:txBody>
      </p:sp>
    </p:spTree>
    <p:extLst>
      <p:ext uri="{BB962C8B-B14F-4D97-AF65-F5344CB8AC3E}">
        <p14:creationId xmlns:p14="http://schemas.microsoft.com/office/powerpoint/2010/main" val="266621444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chor="t"/>
          <a:lstStyle/>
          <a:p>
            <a:r>
              <a:rPr lang="ja-JP" altLang="en-US"/>
              <a:t>４</a:t>
            </a:r>
            <a:r>
              <a:rPr lang="ja-JP" altLang="en-US" smtClean="0"/>
              <a:t>．　ゲームの進め方（</a:t>
            </a:r>
            <a:r>
              <a:rPr lang="en-US" altLang="ja-JP" smtClean="0"/>
              <a:t>6/10</a:t>
            </a:r>
            <a:r>
              <a:rPr lang="ja-JP" altLang="en-US" smtClean="0"/>
              <a:t>）</a:t>
            </a:r>
            <a:endParaRPr kumimoji="1" lang="ja-JP" altLang="en-US"/>
          </a:p>
        </p:txBody>
      </p:sp>
      <p:sp>
        <p:nvSpPr>
          <p:cNvPr id="3" name="コンテンツ プレースホルダー 2"/>
          <p:cNvSpPr>
            <a:spLocks noGrp="1"/>
          </p:cNvSpPr>
          <p:nvPr>
            <p:ph idx="1"/>
          </p:nvPr>
        </p:nvSpPr>
        <p:spPr>
          <a:xfrm>
            <a:off x="107950" y="618084"/>
            <a:ext cx="9144570" cy="461665"/>
          </a:xfrm>
        </p:spPr>
        <p:txBody>
          <a:bodyPr/>
          <a:lstStyle/>
          <a:p>
            <a:pPr marL="628650" indent="-628650">
              <a:buNone/>
            </a:pPr>
            <a:r>
              <a:rPr lang="ja-JP" altLang="en-US" dirty="0" smtClean="0">
                <a:solidFill>
                  <a:srgbClr val="C00000"/>
                </a:solidFill>
              </a:rPr>
              <a:t>（３）</a:t>
            </a:r>
            <a:r>
              <a:rPr lang="ja-JP" altLang="en-US" dirty="0">
                <a:solidFill>
                  <a:srgbClr val="C00000"/>
                </a:solidFill>
              </a:rPr>
              <a:t>	帰宅</a:t>
            </a:r>
            <a:r>
              <a:rPr lang="ja-JP" altLang="en-US" dirty="0" smtClean="0">
                <a:solidFill>
                  <a:srgbClr val="C00000"/>
                </a:solidFill>
              </a:rPr>
              <a:t>困難者の受入</a:t>
            </a:r>
            <a:r>
              <a:rPr lang="en-US" altLang="ja-JP" dirty="0" smtClean="0">
                <a:solidFill>
                  <a:srgbClr val="C00000"/>
                </a:solidFill>
              </a:rPr>
              <a:t>【2/3</a:t>
            </a:r>
            <a:r>
              <a:rPr lang="en-US" altLang="ja-JP" dirty="0" smtClean="0">
                <a:solidFill>
                  <a:srgbClr val="C00000"/>
                </a:solidFill>
              </a:rPr>
              <a:t>】</a:t>
            </a:r>
            <a:endParaRPr lang="ja-JP" altLang="en-US" dirty="0">
              <a:solidFill>
                <a:srgbClr val="C00000"/>
              </a:solidFill>
            </a:endParaRPr>
          </a:p>
        </p:txBody>
      </p:sp>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21</a:t>
            </a:fld>
            <a:endParaRPr lang="en-US" altLang="ja-JP" dirty="0"/>
          </a:p>
        </p:txBody>
      </p:sp>
      <p:sp>
        <p:nvSpPr>
          <p:cNvPr id="38" name="テキスト ボックス 37"/>
          <p:cNvSpPr txBox="1"/>
          <p:nvPr/>
        </p:nvSpPr>
        <p:spPr>
          <a:xfrm>
            <a:off x="7524328" y="31663"/>
            <a:ext cx="1579856" cy="461665"/>
          </a:xfrm>
          <a:prstGeom prst="rect">
            <a:avLst/>
          </a:prstGeom>
          <a:solidFill>
            <a:srgbClr val="C00000"/>
          </a:solidFill>
        </p:spPr>
        <p:txBody>
          <a:bodyPr wrap="square" rtlCol="0" anchor="ctr" anchorCtr="1">
            <a:noAutofit/>
          </a:bodyPr>
          <a:lstStyle/>
          <a:p>
            <a:pPr algn="ctr"/>
            <a:r>
              <a:rPr lang="ja-JP" altLang="en-US" sz="2400" dirty="0" smtClean="0">
                <a:solidFill>
                  <a:schemeClr val="bg1"/>
                </a:solidFill>
                <a:latin typeface="HGPｺﾞｼｯｸE" panose="020B0900000000000000" pitchFamily="50" charset="-128"/>
                <a:ea typeface="HGPｺﾞｼｯｸE" panose="020B0900000000000000" pitchFamily="50" charset="-128"/>
              </a:rPr>
              <a:t>約　</a:t>
            </a:r>
            <a:r>
              <a:rPr lang="en-US" altLang="ja-JP" sz="2400" dirty="0" smtClean="0">
                <a:solidFill>
                  <a:schemeClr val="bg1"/>
                </a:solidFill>
                <a:latin typeface="HGPｺﾞｼｯｸE" panose="020B0900000000000000" pitchFamily="50" charset="-128"/>
                <a:ea typeface="HGPｺﾞｼｯｸE" panose="020B0900000000000000" pitchFamily="50" charset="-128"/>
              </a:rPr>
              <a:t>15</a:t>
            </a:r>
            <a:r>
              <a:rPr lang="ja-JP" altLang="en-US" sz="2400" dirty="0" smtClean="0">
                <a:solidFill>
                  <a:schemeClr val="bg1"/>
                </a:solidFill>
                <a:latin typeface="HGPｺﾞｼｯｸE" panose="020B0900000000000000" pitchFamily="50" charset="-128"/>
                <a:ea typeface="HGPｺﾞｼｯｸE" panose="020B0900000000000000" pitchFamily="50" charset="-128"/>
              </a:rPr>
              <a:t>分</a:t>
            </a:r>
            <a:endParaRPr kumimoji="1" lang="ja-JP" altLang="en-US" sz="2400" dirty="0">
              <a:solidFill>
                <a:schemeClr val="bg1"/>
              </a:solidFill>
              <a:latin typeface="HGPｺﾞｼｯｸE" panose="020B0900000000000000" pitchFamily="50" charset="-128"/>
              <a:ea typeface="HGPｺﾞｼｯｸE" panose="020B0900000000000000" pitchFamily="50" charset="-128"/>
            </a:endParaRPr>
          </a:p>
        </p:txBody>
      </p:sp>
      <p:sp>
        <p:nvSpPr>
          <p:cNvPr id="5" name="正方形/長方形 4"/>
          <p:cNvSpPr/>
          <p:nvPr/>
        </p:nvSpPr>
        <p:spPr bwMode="auto">
          <a:xfrm>
            <a:off x="539552" y="1118953"/>
            <a:ext cx="8064896" cy="400110"/>
          </a:xfrm>
          <a:prstGeom prst="rect">
            <a:avLst/>
          </a:prstGeom>
          <a:solidFill>
            <a:schemeClr val="bg1"/>
          </a:solidFill>
          <a:ln w="28575">
            <a:solidFill>
              <a:schemeClr val="tx1">
                <a:lumMod val="50000"/>
                <a:lumOff val="50000"/>
              </a:schemeClr>
            </a:solidFill>
            <a:miter lim="800000"/>
            <a:headEnd/>
            <a:tailEnd/>
          </a:ln>
        </p:spPr>
        <p:txBody>
          <a:bodyPr vert="horz" wrap="square" lIns="91440" tIns="45720" rIns="91440" bIns="45720" numCol="1" anchor="t" anchorCtr="0" compatLnSpc="1">
            <a:prstTxWarp prst="textNoShape">
              <a:avLst/>
            </a:prstTxWarp>
            <a:spAutoFit/>
          </a:bodyPr>
          <a:lstStyle/>
          <a:p>
            <a:pPr marL="179388" eaLnBrk="0" hangingPunct="0">
              <a:spcBef>
                <a:spcPct val="20000"/>
              </a:spcBef>
              <a:tabLst>
                <a:tab pos="179388" algn="l"/>
              </a:tabLst>
            </a:pPr>
            <a:r>
              <a:rPr lang="ja-JP" altLang="en-US" sz="2000" dirty="0" smtClean="0">
                <a:latin typeface="HGPｺﾞｼｯｸM" panose="020B0600000000000000" pitchFamily="50" charset="-128"/>
                <a:ea typeface="HGPｺﾞｼｯｸM" panose="020B0600000000000000" pitchFamily="50" charset="-128"/>
              </a:rPr>
              <a:t>次の</a:t>
            </a:r>
            <a:r>
              <a:rPr lang="ja-JP" altLang="en-US" sz="2000" dirty="0">
                <a:latin typeface="HGPｺﾞｼｯｸM" panose="020B0600000000000000" pitchFamily="50" charset="-128"/>
                <a:ea typeface="HGPｺﾞｼｯｸM" panose="020B0600000000000000" pitchFamily="50" charset="-128"/>
              </a:rPr>
              <a:t>方々がやって</a:t>
            </a:r>
            <a:r>
              <a:rPr lang="ja-JP" altLang="en-US" sz="2000" dirty="0" smtClean="0">
                <a:latin typeface="HGPｺﾞｼｯｸM" panose="020B0600000000000000" pitchFamily="50" charset="-128"/>
                <a:ea typeface="HGPｺﾞｼｯｸM" panose="020B0600000000000000" pitchFamily="50" charset="-128"/>
              </a:rPr>
              <a:t>きました（前頁の続き）。</a:t>
            </a:r>
            <a:endParaRPr lang="en-US" altLang="ja-JP" sz="2000" dirty="0" smtClean="0">
              <a:latin typeface="HGPｺﾞｼｯｸM" panose="020B0600000000000000" pitchFamily="50" charset="-128"/>
              <a:ea typeface="HGPｺﾞｼｯｸM" panose="020B0600000000000000" pitchFamily="50" charset="-128"/>
            </a:endParaRPr>
          </a:p>
        </p:txBody>
      </p:sp>
      <p:graphicFrame>
        <p:nvGraphicFramePr>
          <p:cNvPr id="7" name="表 6"/>
          <p:cNvGraphicFramePr>
            <a:graphicFrameLocks noGrp="1"/>
          </p:cNvGraphicFramePr>
          <p:nvPr>
            <p:extLst>
              <p:ext uri="{D42A27DB-BD31-4B8C-83A1-F6EECF244321}">
                <p14:modId xmlns:p14="http://schemas.microsoft.com/office/powerpoint/2010/main" val="325676553"/>
              </p:ext>
            </p:extLst>
          </p:nvPr>
        </p:nvGraphicFramePr>
        <p:xfrm>
          <a:off x="544778" y="1595279"/>
          <a:ext cx="8059670" cy="4819897"/>
        </p:xfrm>
        <a:graphic>
          <a:graphicData uri="http://schemas.openxmlformats.org/drawingml/2006/table">
            <a:tbl>
              <a:tblPr firstRow="1" bandRow="1">
                <a:tableStyleId>{5940675A-B579-460E-94D1-54222C63F5DA}</a:tableStyleId>
              </a:tblPr>
              <a:tblGrid>
                <a:gridCol w="428256">
                  <a:extLst>
                    <a:ext uri="{9D8B030D-6E8A-4147-A177-3AD203B41FA5}">
                      <a16:colId xmlns:a16="http://schemas.microsoft.com/office/drawing/2014/main" val="3877273214"/>
                    </a:ext>
                  </a:extLst>
                </a:gridCol>
                <a:gridCol w="741618">
                  <a:extLst>
                    <a:ext uri="{9D8B030D-6E8A-4147-A177-3AD203B41FA5}">
                      <a16:colId xmlns:a16="http://schemas.microsoft.com/office/drawing/2014/main" val="4209792391"/>
                    </a:ext>
                  </a:extLst>
                </a:gridCol>
                <a:gridCol w="741618">
                  <a:extLst>
                    <a:ext uri="{9D8B030D-6E8A-4147-A177-3AD203B41FA5}">
                      <a16:colId xmlns:a16="http://schemas.microsoft.com/office/drawing/2014/main" val="2912966627"/>
                    </a:ext>
                  </a:extLst>
                </a:gridCol>
                <a:gridCol w="603562">
                  <a:extLst>
                    <a:ext uri="{9D8B030D-6E8A-4147-A177-3AD203B41FA5}">
                      <a16:colId xmlns:a16="http://schemas.microsoft.com/office/drawing/2014/main" val="2890049271"/>
                    </a:ext>
                  </a:extLst>
                </a:gridCol>
                <a:gridCol w="432048">
                  <a:extLst>
                    <a:ext uri="{9D8B030D-6E8A-4147-A177-3AD203B41FA5}">
                      <a16:colId xmlns:a16="http://schemas.microsoft.com/office/drawing/2014/main" val="1725177027"/>
                    </a:ext>
                  </a:extLst>
                </a:gridCol>
                <a:gridCol w="432048">
                  <a:extLst>
                    <a:ext uri="{9D8B030D-6E8A-4147-A177-3AD203B41FA5}">
                      <a16:colId xmlns:a16="http://schemas.microsoft.com/office/drawing/2014/main" val="3302879518"/>
                    </a:ext>
                  </a:extLst>
                </a:gridCol>
                <a:gridCol w="720080">
                  <a:extLst>
                    <a:ext uri="{9D8B030D-6E8A-4147-A177-3AD203B41FA5}">
                      <a16:colId xmlns:a16="http://schemas.microsoft.com/office/drawing/2014/main" val="4001093273"/>
                    </a:ext>
                  </a:extLst>
                </a:gridCol>
                <a:gridCol w="3096344">
                  <a:extLst>
                    <a:ext uri="{9D8B030D-6E8A-4147-A177-3AD203B41FA5}">
                      <a16:colId xmlns:a16="http://schemas.microsoft.com/office/drawing/2014/main" val="10633682"/>
                    </a:ext>
                  </a:extLst>
                </a:gridCol>
                <a:gridCol w="864096">
                  <a:extLst>
                    <a:ext uri="{9D8B030D-6E8A-4147-A177-3AD203B41FA5}">
                      <a16:colId xmlns:a16="http://schemas.microsoft.com/office/drawing/2014/main" val="1995562691"/>
                    </a:ext>
                  </a:extLst>
                </a:gridCol>
              </a:tblGrid>
              <a:tr h="365249">
                <a:tc>
                  <a:txBody>
                    <a:bodyPr/>
                    <a:lstStyle/>
                    <a:p>
                      <a:pPr algn="ctr"/>
                      <a:r>
                        <a:rPr kumimoji="1" lang="ja-JP" altLang="en-US" sz="1000" dirty="0" smtClean="0">
                          <a:solidFill>
                            <a:schemeClr val="bg1"/>
                          </a:solidFill>
                          <a:latin typeface="HGPｺﾞｼｯｸM" panose="020B0600000000000000" pitchFamily="50" charset="-128"/>
                          <a:ea typeface="HGPｺﾞｼｯｸM" panose="020B0600000000000000" pitchFamily="50" charset="-128"/>
                        </a:rPr>
                        <a:t>識別番号</a:t>
                      </a:r>
                    </a:p>
                  </a:txBody>
                  <a:tcPr marL="36000" marR="36000" marT="36000" marB="36000" anchor="ctr">
                    <a:solidFill>
                      <a:schemeClr val="tx1">
                        <a:lumMod val="50000"/>
                        <a:lumOff val="50000"/>
                      </a:schemeClr>
                    </a:solidFill>
                  </a:tcPr>
                </a:tc>
                <a:tc>
                  <a:txBody>
                    <a:bodyPr/>
                    <a:lstStyle/>
                    <a:p>
                      <a:pPr algn="ctr"/>
                      <a:r>
                        <a:rPr kumimoji="1" lang="ja-JP" altLang="en-US" sz="1200" dirty="0" smtClean="0">
                          <a:solidFill>
                            <a:schemeClr val="bg1"/>
                          </a:solidFill>
                          <a:latin typeface="HGPｺﾞｼｯｸM" panose="020B0600000000000000" pitchFamily="50" charset="-128"/>
                          <a:ea typeface="HGPｺﾞｼｯｸM" panose="020B0600000000000000" pitchFamily="50" charset="-128"/>
                        </a:rPr>
                        <a:t>居住地等</a:t>
                      </a:r>
                      <a:endParaRPr kumimoji="1" lang="ja-JP" altLang="en-US" sz="1200" dirty="0">
                        <a:solidFill>
                          <a:schemeClr val="bg1"/>
                        </a:solidFill>
                        <a:latin typeface="HGPｺﾞｼｯｸM" panose="020B0600000000000000" pitchFamily="50" charset="-128"/>
                        <a:ea typeface="HGPｺﾞｼｯｸM" panose="020B0600000000000000" pitchFamily="50" charset="-128"/>
                      </a:endParaRPr>
                    </a:p>
                  </a:txBody>
                  <a:tcPr marL="36000" marR="36000" marT="36000" marB="36000" anchor="ctr">
                    <a:solidFill>
                      <a:schemeClr val="tx1">
                        <a:lumMod val="50000"/>
                        <a:lumOff val="50000"/>
                      </a:schemeClr>
                    </a:solidFill>
                  </a:tcPr>
                </a:tc>
                <a:tc>
                  <a:txBody>
                    <a:bodyPr/>
                    <a:lstStyle/>
                    <a:p>
                      <a:pPr algn="ctr"/>
                      <a:r>
                        <a:rPr kumimoji="1" lang="ja-JP" altLang="en-US" sz="1200" dirty="0" smtClean="0">
                          <a:solidFill>
                            <a:schemeClr val="bg1"/>
                          </a:solidFill>
                          <a:latin typeface="HGPｺﾞｼｯｸM" panose="020B0600000000000000" pitchFamily="50" charset="-128"/>
                          <a:ea typeface="HGPｺﾞｼｯｸM" panose="020B0600000000000000" pitchFamily="50" charset="-128"/>
                        </a:rPr>
                        <a:t>属性</a:t>
                      </a:r>
                      <a:endParaRPr kumimoji="1" lang="ja-JP" altLang="en-US" sz="1200" dirty="0">
                        <a:solidFill>
                          <a:schemeClr val="bg1"/>
                        </a:solidFill>
                        <a:latin typeface="HGPｺﾞｼｯｸM" panose="020B0600000000000000" pitchFamily="50" charset="-128"/>
                        <a:ea typeface="HGPｺﾞｼｯｸM" panose="020B0600000000000000" pitchFamily="50" charset="-128"/>
                      </a:endParaRPr>
                    </a:p>
                  </a:txBody>
                  <a:tcPr marL="36000" marR="36000" marT="36000" marB="36000" anchor="ctr">
                    <a:solidFill>
                      <a:schemeClr val="tx1">
                        <a:lumMod val="50000"/>
                        <a:lumOff val="50000"/>
                      </a:schemeClr>
                    </a:solidFill>
                  </a:tcPr>
                </a:tc>
                <a:tc>
                  <a:txBody>
                    <a:bodyPr/>
                    <a:lstStyle/>
                    <a:p>
                      <a:pPr algn="ctr"/>
                      <a:r>
                        <a:rPr kumimoji="1" lang="ja-JP" altLang="en-US" sz="1200" dirty="0" smtClean="0">
                          <a:solidFill>
                            <a:schemeClr val="bg1"/>
                          </a:solidFill>
                          <a:latin typeface="HGPｺﾞｼｯｸM" panose="020B0600000000000000" pitchFamily="50" charset="-128"/>
                          <a:ea typeface="HGPｺﾞｼｯｸM" panose="020B0600000000000000" pitchFamily="50" charset="-128"/>
                        </a:rPr>
                        <a:t>名前</a:t>
                      </a:r>
                      <a:endParaRPr kumimoji="1" lang="ja-JP" altLang="en-US" sz="1200" dirty="0">
                        <a:solidFill>
                          <a:schemeClr val="bg1"/>
                        </a:solidFill>
                        <a:latin typeface="HGPｺﾞｼｯｸM" panose="020B0600000000000000" pitchFamily="50" charset="-128"/>
                        <a:ea typeface="HGPｺﾞｼｯｸM" panose="020B0600000000000000" pitchFamily="50" charset="-128"/>
                      </a:endParaRPr>
                    </a:p>
                  </a:txBody>
                  <a:tcPr marL="36000" marR="36000" marT="36000" marB="36000" anchor="ctr">
                    <a:solidFill>
                      <a:schemeClr val="tx1">
                        <a:lumMod val="50000"/>
                        <a:lumOff val="50000"/>
                      </a:schemeClr>
                    </a:solidFill>
                  </a:tcPr>
                </a:tc>
                <a:tc>
                  <a:txBody>
                    <a:bodyPr/>
                    <a:lstStyle/>
                    <a:p>
                      <a:pPr algn="ctr"/>
                      <a:r>
                        <a:rPr kumimoji="1" lang="ja-JP" altLang="en-US" sz="1200" dirty="0" smtClean="0">
                          <a:solidFill>
                            <a:schemeClr val="bg1"/>
                          </a:solidFill>
                          <a:latin typeface="HGPｺﾞｼｯｸM" panose="020B0600000000000000" pitchFamily="50" charset="-128"/>
                          <a:ea typeface="HGPｺﾞｼｯｸM" panose="020B0600000000000000" pitchFamily="50" charset="-128"/>
                        </a:rPr>
                        <a:t>性別</a:t>
                      </a:r>
                      <a:endParaRPr kumimoji="1" lang="ja-JP" altLang="en-US" sz="1200" dirty="0">
                        <a:solidFill>
                          <a:schemeClr val="bg1"/>
                        </a:solidFill>
                        <a:latin typeface="HGPｺﾞｼｯｸM" panose="020B0600000000000000" pitchFamily="50" charset="-128"/>
                        <a:ea typeface="HGPｺﾞｼｯｸM" panose="020B0600000000000000" pitchFamily="50" charset="-128"/>
                      </a:endParaRPr>
                    </a:p>
                  </a:txBody>
                  <a:tcPr marL="36000" marR="36000" marT="36000" marB="36000" anchor="ctr">
                    <a:solidFill>
                      <a:schemeClr val="tx1">
                        <a:lumMod val="50000"/>
                        <a:lumOff val="50000"/>
                      </a:schemeClr>
                    </a:solidFill>
                  </a:tcPr>
                </a:tc>
                <a:tc>
                  <a:txBody>
                    <a:bodyPr/>
                    <a:lstStyle/>
                    <a:p>
                      <a:pPr algn="ctr"/>
                      <a:r>
                        <a:rPr kumimoji="1" lang="ja-JP" altLang="en-US" sz="1200" dirty="0" smtClean="0">
                          <a:solidFill>
                            <a:schemeClr val="bg1"/>
                          </a:solidFill>
                          <a:latin typeface="HGPｺﾞｼｯｸM" panose="020B0600000000000000" pitchFamily="50" charset="-128"/>
                          <a:ea typeface="HGPｺﾞｼｯｸM" panose="020B0600000000000000" pitchFamily="50" charset="-128"/>
                        </a:rPr>
                        <a:t>年齢</a:t>
                      </a:r>
                      <a:endParaRPr kumimoji="1" lang="ja-JP" altLang="en-US" sz="1200" dirty="0">
                        <a:solidFill>
                          <a:schemeClr val="bg1"/>
                        </a:solidFill>
                        <a:latin typeface="HGPｺﾞｼｯｸM" panose="020B0600000000000000" pitchFamily="50" charset="-128"/>
                        <a:ea typeface="HGPｺﾞｼｯｸM" panose="020B0600000000000000" pitchFamily="50" charset="-128"/>
                      </a:endParaRPr>
                    </a:p>
                  </a:txBody>
                  <a:tcPr marL="36000" marR="36000" marT="36000" marB="36000" anchor="ctr">
                    <a:solidFill>
                      <a:schemeClr val="tx1">
                        <a:lumMod val="50000"/>
                        <a:lumOff val="50000"/>
                      </a:schemeClr>
                    </a:solidFill>
                  </a:tcPr>
                </a:tc>
                <a:tc>
                  <a:txBody>
                    <a:bodyPr/>
                    <a:lstStyle/>
                    <a:p>
                      <a:pPr algn="ctr"/>
                      <a:r>
                        <a:rPr kumimoji="1" lang="ja-JP" altLang="en-US" sz="1200" dirty="0" smtClean="0">
                          <a:solidFill>
                            <a:schemeClr val="bg1"/>
                          </a:solidFill>
                          <a:latin typeface="HGPｺﾞｼｯｸM" panose="020B0600000000000000" pitchFamily="50" charset="-128"/>
                          <a:ea typeface="HGPｺﾞｼｯｸM" panose="020B0600000000000000" pitchFamily="50" charset="-128"/>
                        </a:rPr>
                        <a:t>配慮事項</a:t>
                      </a:r>
                      <a:endParaRPr kumimoji="1" lang="ja-JP" altLang="en-US" sz="1200" dirty="0">
                        <a:solidFill>
                          <a:schemeClr val="bg1"/>
                        </a:solidFill>
                        <a:latin typeface="HGPｺﾞｼｯｸM" panose="020B0600000000000000" pitchFamily="50" charset="-128"/>
                        <a:ea typeface="HGPｺﾞｼｯｸM" panose="020B0600000000000000" pitchFamily="50" charset="-128"/>
                      </a:endParaRPr>
                    </a:p>
                  </a:txBody>
                  <a:tcPr marL="36000" marR="36000" marT="36000" marB="36000" anchor="ctr">
                    <a:solidFill>
                      <a:schemeClr val="tx1">
                        <a:lumMod val="50000"/>
                        <a:lumOff val="50000"/>
                      </a:schemeClr>
                    </a:solidFill>
                  </a:tcPr>
                </a:tc>
                <a:tc>
                  <a:txBody>
                    <a:bodyPr/>
                    <a:lstStyle/>
                    <a:p>
                      <a:pPr algn="ctr"/>
                      <a:r>
                        <a:rPr kumimoji="1" lang="ja-JP" altLang="en-US" sz="1200" dirty="0" smtClean="0">
                          <a:solidFill>
                            <a:schemeClr val="bg1"/>
                          </a:solidFill>
                          <a:latin typeface="HGPｺﾞｼｯｸM" panose="020B0600000000000000" pitchFamily="50" charset="-128"/>
                          <a:ea typeface="HGPｺﾞｼｯｸM" panose="020B0600000000000000" pitchFamily="50" charset="-128"/>
                        </a:rPr>
                        <a:t>状況、行動など</a:t>
                      </a:r>
                      <a:endParaRPr kumimoji="1" lang="ja-JP" altLang="en-US" sz="1200" dirty="0">
                        <a:solidFill>
                          <a:schemeClr val="bg1"/>
                        </a:solidFill>
                        <a:latin typeface="HGPｺﾞｼｯｸM" panose="020B0600000000000000" pitchFamily="50" charset="-128"/>
                        <a:ea typeface="HGPｺﾞｼｯｸM" panose="020B0600000000000000" pitchFamily="50" charset="-128"/>
                      </a:endParaRPr>
                    </a:p>
                  </a:txBody>
                  <a:tcPr marL="36000" marR="36000" marT="36000" marB="36000" anchor="ctr">
                    <a:solidFill>
                      <a:schemeClr val="tx1">
                        <a:lumMod val="50000"/>
                        <a:lumOff val="50000"/>
                      </a:schemeClr>
                    </a:solidFill>
                  </a:tcPr>
                </a:tc>
                <a:tc>
                  <a:txBody>
                    <a:bodyPr/>
                    <a:lstStyle/>
                    <a:p>
                      <a:pPr algn="ctr"/>
                      <a:r>
                        <a:rPr kumimoji="1" lang="ja-JP" altLang="en-US" sz="1200" dirty="0" smtClean="0">
                          <a:solidFill>
                            <a:schemeClr val="bg1"/>
                          </a:solidFill>
                          <a:latin typeface="HGPｺﾞｼｯｸM" panose="020B0600000000000000" pitchFamily="50" charset="-128"/>
                          <a:ea typeface="HGPｺﾞｼｯｸM" panose="020B0600000000000000" pitchFamily="50" charset="-128"/>
                        </a:rPr>
                        <a:t>備考</a:t>
                      </a:r>
                      <a:endParaRPr kumimoji="1" lang="ja-JP" altLang="en-US" sz="1200" dirty="0">
                        <a:solidFill>
                          <a:schemeClr val="bg1"/>
                        </a:solidFill>
                        <a:latin typeface="HGPｺﾞｼｯｸM" panose="020B0600000000000000" pitchFamily="50" charset="-128"/>
                        <a:ea typeface="HGPｺﾞｼｯｸM" panose="020B0600000000000000" pitchFamily="50" charset="-128"/>
                      </a:endParaRPr>
                    </a:p>
                  </a:txBody>
                  <a:tcPr marL="36000" marR="36000" marT="36000" marB="36000" anchor="ctr">
                    <a:solidFill>
                      <a:schemeClr val="tx1">
                        <a:lumMod val="50000"/>
                        <a:lumOff val="50000"/>
                      </a:schemeClr>
                    </a:solidFill>
                  </a:tcPr>
                </a:tc>
                <a:extLst>
                  <a:ext uri="{0D108BD9-81ED-4DB2-BD59-A6C34878D82A}">
                    <a16:rowId xmlns:a16="http://schemas.microsoft.com/office/drawing/2014/main" val="598372025"/>
                  </a:ext>
                </a:extLst>
              </a:tr>
              <a:tr h="4243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243</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川崎市</a:t>
                      </a:r>
                      <a:endParaRPr kumimoji="1" lang="zh-TW" altLang="en-US"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大学生</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岡本</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solidFill>
                            <a:schemeClr val="tx1"/>
                          </a:solidFill>
                          <a:latin typeface="HGPｺﾞｼｯｸM" panose="020B0600000000000000" pitchFamily="50" charset="-128"/>
                          <a:ea typeface="HGPｺﾞｼｯｸM" panose="020B0600000000000000" pitchFamily="50" charset="-128"/>
                        </a:rPr>
                        <a:t>女</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18</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学校が終わって、バイト先に向かう途中で地震に遭遇した。</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extLst>
                  <a:ext uri="{0D108BD9-81ED-4DB2-BD59-A6C34878D82A}">
                    <a16:rowId xmlns:a16="http://schemas.microsoft.com/office/drawing/2014/main" val="1346444265"/>
                  </a:ext>
                </a:extLst>
              </a:tr>
              <a:tr h="4243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434</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TW"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東京</a:t>
                      </a:r>
                      <a:r>
                        <a:rPr kumimoji="1" lang="en-US" altLang="zh-TW" sz="1200" kern="1200" dirty="0" smtClean="0">
                          <a:solidFill>
                            <a:schemeClr val="tx1"/>
                          </a:solidFill>
                          <a:latin typeface="HGPｺﾞｼｯｸM" panose="020B0600000000000000" pitchFamily="50" charset="-128"/>
                          <a:ea typeface="HGPｺﾞｼｯｸM" panose="020B0600000000000000" pitchFamily="50" charset="-128"/>
                          <a:cs typeface="+mn-cs"/>
                        </a:rPr>
                        <a:t>23</a:t>
                      </a:r>
                      <a:r>
                        <a:rPr kumimoji="1" lang="zh-TW"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区</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主婦</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古川</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solidFill>
                            <a:schemeClr val="tx1"/>
                          </a:solidFill>
                          <a:latin typeface="HGPｺﾞｼｯｸM" panose="020B0600000000000000" pitchFamily="50" charset="-128"/>
                          <a:ea typeface="HGPｺﾞｼｯｸM" panose="020B0600000000000000" pitchFamily="50" charset="-128"/>
                        </a:rPr>
                        <a:t>女</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33</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乳幼児連れ</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子どもを連れてさいたまの実家に遊びに行く途中で地震に遭遇した。</a:t>
                      </a:r>
                    </a:p>
                  </a:txBody>
                  <a:tcPr marL="36000" marR="36000" marT="36000" marB="36000"/>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同行者</a:t>
                      </a:r>
                    </a:p>
                  </a:txBody>
                  <a:tcPr marL="36000" marR="36000" marT="36000" marB="36000"/>
                </a:tc>
                <a:extLst>
                  <a:ext uri="{0D108BD9-81ED-4DB2-BD59-A6C34878D82A}">
                    <a16:rowId xmlns:a16="http://schemas.microsoft.com/office/drawing/2014/main" val="3470810284"/>
                  </a:ext>
                </a:extLst>
              </a:tr>
              <a:tr h="29336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435</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TW"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東京</a:t>
                      </a:r>
                      <a:r>
                        <a:rPr kumimoji="1" lang="en-US" altLang="zh-TW" sz="1200" kern="1200" dirty="0" smtClean="0">
                          <a:solidFill>
                            <a:schemeClr val="tx1"/>
                          </a:solidFill>
                          <a:latin typeface="HGPｺﾞｼｯｸM" panose="020B0600000000000000" pitchFamily="50" charset="-128"/>
                          <a:ea typeface="HGPｺﾞｼｯｸM" panose="020B0600000000000000" pitchFamily="50" charset="-128"/>
                          <a:cs typeface="+mn-cs"/>
                        </a:rPr>
                        <a:t>23</a:t>
                      </a:r>
                      <a:r>
                        <a:rPr kumimoji="1" lang="zh-TW"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区</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子ども</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古川</a:t>
                      </a:r>
                    </a:p>
                  </a:txBody>
                  <a:tcPr marL="36000" marR="36000" marT="36000" marB="36000"/>
                </a:tc>
                <a:tc>
                  <a:txBody>
                    <a:bodyPr/>
                    <a:lstStyle/>
                    <a:p>
                      <a:r>
                        <a:rPr kumimoji="1" lang="ja-JP" altLang="en-US" sz="1200" dirty="0" smtClean="0">
                          <a:solidFill>
                            <a:schemeClr val="tx1"/>
                          </a:solidFill>
                          <a:latin typeface="HGPｺﾞｼｯｸM" panose="020B0600000000000000" pitchFamily="50" charset="-128"/>
                          <a:ea typeface="HGPｺﾞｼｯｸM" panose="020B0600000000000000" pitchFamily="50" charset="-128"/>
                        </a:rPr>
                        <a:t>男</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1</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乳幼児</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（乳幼児で、まだ話せない。）	</a:t>
                      </a:r>
                      <a:endPar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extLst>
                  <a:ext uri="{0D108BD9-81ED-4DB2-BD59-A6C34878D82A}">
                    <a16:rowId xmlns:a16="http://schemas.microsoft.com/office/drawing/2014/main" val="960949999"/>
                  </a:ext>
                </a:extLst>
              </a:tr>
              <a:tr h="6016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444</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TW"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東京</a:t>
                      </a:r>
                      <a:r>
                        <a:rPr kumimoji="1" lang="en-US" altLang="zh-TW" sz="1200" kern="1200" dirty="0" smtClean="0">
                          <a:solidFill>
                            <a:schemeClr val="tx1"/>
                          </a:solidFill>
                          <a:latin typeface="HGPｺﾞｼｯｸM" panose="020B0600000000000000" pitchFamily="50" charset="-128"/>
                          <a:ea typeface="HGPｺﾞｼｯｸM" panose="020B0600000000000000" pitchFamily="50" charset="-128"/>
                          <a:cs typeface="+mn-cs"/>
                        </a:rPr>
                        <a:t>23</a:t>
                      </a:r>
                      <a:r>
                        <a:rPr kumimoji="1" lang="zh-TW"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区</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会社員</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吉川</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solidFill>
                            <a:schemeClr val="tx1"/>
                          </a:solidFill>
                          <a:latin typeface="HGPｺﾞｼｯｸM" panose="020B0600000000000000" pitchFamily="50" charset="-128"/>
                          <a:ea typeface="HGPｺﾞｼｯｸM" panose="020B0600000000000000" pitchFamily="50" charset="-128"/>
                        </a:rPr>
                        <a:t>男</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60</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客先に向かって歩いている途中で地震に遭遇した。電話がつながらず、会社と連絡が取れない。家族とも連絡が取れない。</a:t>
                      </a:r>
                      <a:endPar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extLst>
                  <a:ext uri="{0D108BD9-81ED-4DB2-BD59-A6C34878D82A}">
                    <a16:rowId xmlns:a16="http://schemas.microsoft.com/office/drawing/2014/main" val="3456164032"/>
                  </a:ext>
                </a:extLst>
              </a:tr>
              <a:tr h="28188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463</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TW"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東京</a:t>
                      </a:r>
                      <a:r>
                        <a:rPr kumimoji="1" lang="en-US" altLang="zh-TW" sz="1200" kern="1200" dirty="0" smtClean="0">
                          <a:solidFill>
                            <a:schemeClr val="tx1"/>
                          </a:solidFill>
                          <a:latin typeface="HGPｺﾞｼｯｸM" panose="020B0600000000000000" pitchFamily="50" charset="-128"/>
                          <a:ea typeface="HGPｺﾞｼｯｸM" panose="020B0600000000000000" pitchFamily="50" charset="-128"/>
                          <a:cs typeface="+mn-cs"/>
                        </a:rPr>
                        <a:t>23</a:t>
                      </a:r>
                      <a:r>
                        <a:rPr kumimoji="1" lang="zh-TW"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区</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派遣社員</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平田</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solidFill>
                            <a:schemeClr val="tx1"/>
                          </a:solidFill>
                          <a:latin typeface="HGPｺﾞｼｯｸM" panose="020B0600000000000000" pitchFamily="50" charset="-128"/>
                          <a:ea typeface="HGPｺﾞｼｯｸM" panose="020B0600000000000000" pitchFamily="50" charset="-128"/>
                        </a:rPr>
                        <a:t>女</a:t>
                      </a:r>
                      <a:endPar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31</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妊婦</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昼食のお店を探している途中で地震に遭遇した。</a:t>
                      </a:r>
                      <a:endPar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extLst>
                  <a:ext uri="{0D108BD9-81ED-4DB2-BD59-A6C34878D82A}">
                    <a16:rowId xmlns:a16="http://schemas.microsoft.com/office/drawing/2014/main" val="1976391373"/>
                  </a:ext>
                </a:extLst>
              </a:tr>
              <a:tr h="6016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512</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TW"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東京</a:t>
                      </a:r>
                      <a:r>
                        <a:rPr kumimoji="1" lang="en-US" altLang="zh-TW" sz="1200" kern="1200" dirty="0" smtClean="0">
                          <a:solidFill>
                            <a:schemeClr val="tx1"/>
                          </a:solidFill>
                          <a:latin typeface="HGPｺﾞｼｯｸM" panose="020B0600000000000000" pitchFamily="50" charset="-128"/>
                          <a:ea typeface="HGPｺﾞｼｯｸM" panose="020B0600000000000000" pitchFamily="50" charset="-128"/>
                          <a:cs typeface="+mn-cs"/>
                        </a:rPr>
                        <a:t>23</a:t>
                      </a:r>
                      <a:r>
                        <a:rPr kumimoji="1" lang="zh-TW"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区</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会社員</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久保田</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solidFill>
                            <a:schemeClr val="tx1"/>
                          </a:solidFill>
                          <a:latin typeface="HGPｺﾞｼｯｸM" panose="020B0600000000000000" pitchFamily="50" charset="-128"/>
                          <a:ea typeface="HGPｺﾞｼｯｸM" panose="020B0600000000000000" pitchFamily="50" charset="-128"/>
                        </a:rPr>
                        <a:t>女</a:t>
                      </a:r>
                      <a:endPar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42</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体調不良</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社用で銀行に行った帰りに地震に遭遇した。人ごみがひどくて、会社までたどり着けない。体調がすぐれず、非常に体が重く、息苦しさを感じている。</a:t>
                      </a:r>
                      <a:endPar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extLst>
                  <a:ext uri="{0D108BD9-81ED-4DB2-BD59-A6C34878D82A}">
                    <a16:rowId xmlns:a16="http://schemas.microsoft.com/office/drawing/2014/main" val="4191153776"/>
                  </a:ext>
                </a:extLst>
              </a:tr>
              <a:tr h="39895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535</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512</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会社員</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森本</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男</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38</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介助者</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学校（特別支援学校）に子どもを迎えに行った帰りに地震に遭遇した。</a:t>
                      </a:r>
                      <a:endPar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同行者</a:t>
                      </a:r>
                    </a:p>
                  </a:txBody>
                  <a:tcPr marL="36000" marR="36000" marT="36000" marB="36000"/>
                </a:tc>
                <a:extLst>
                  <a:ext uri="{0D108BD9-81ED-4DB2-BD59-A6C34878D82A}">
                    <a16:rowId xmlns:a16="http://schemas.microsoft.com/office/drawing/2014/main" val="2283604382"/>
                  </a:ext>
                </a:extLst>
              </a:tr>
              <a:tr h="39895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536</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512</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生徒</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森本</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男</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12</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視覚障害</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学校（特別支援学校）が終わって、帰宅途中で地震に遭遇した。</a:t>
                      </a:r>
                      <a:endPar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extLst>
                  <a:ext uri="{0D108BD9-81ED-4DB2-BD59-A6C34878D82A}">
                    <a16:rowId xmlns:a16="http://schemas.microsoft.com/office/drawing/2014/main" val="3827418948"/>
                  </a:ext>
                </a:extLst>
              </a:tr>
              <a:tr h="39895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541</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512</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主婦</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矢野</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女</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35</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介助者</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学校（特別支援学校）に子どもを迎えに行った帰りに地震に遭遇した。</a:t>
                      </a:r>
                      <a:endPar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同行者</a:t>
                      </a:r>
                    </a:p>
                  </a:txBody>
                  <a:tcPr marL="36000" marR="36000" marT="36000" marB="36000"/>
                </a:tc>
                <a:extLst>
                  <a:ext uri="{0D108BD9-81ED-4DB2-BD59-A6C34878D82A}">
                    <a16:rowId xmlns:a16="http://schemas.microsoft.com/office/drawing/2014/main" val="63848483"/>
                  </a:ext>
                </a:extLst>
              </a:tr>
              <a:tr h="39895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542</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512</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生徒</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矢野</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男</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15</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聴覚障害</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学校（特別支援学校）が終わって、帰宅途中で地震に遭遇した。</a:t>
                      </a:r>
                      <a:endPar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extLst>
                  <a:ext uri="{0D108BD9-81ED-4DB2-BD59-A6C34878D82A}">
                    <a16:rowId xmlns:a16="http://schemas.microsoft.com/office/drawing/2014/main" val="2475228660"/>
                  </a:ext>
                </a:extLst>
              </a:tr>
            </a:tbl>
          </a:graphicData>
        </a:graphic>
      </p:graphicFrame>
      <p:sp>
        <p:nvSpPr>
          <p:cNvPr id="8" name="角丸四角形 7"/>
          <p:cNvSpPr/>
          <p:nvPr/>
        </p:nvSpPr>
        <p:spPr bwMode="auto">
          <a:xfrm>
            <a:off x="5504230" y="500801"/>
            <a:ext cx="3599954" cy="735523"/>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dirty="0" smtClean="0">
                <a:ln>
                  <a:noFill/>
                </a:ln>
                <a:solidFill>
                  <a:srgbClr val="FF0000"/>
                </a:solidFill>
                <a:effectLst/>
                <a:latin typeface="Arial" charset="0"/>
                <a:ea typeface="HGPｺﾞｼｯｸE" pitchFamily="50" charset="-128"/>
              </a:rPr>
              <a:t>企画事務局の方へ：帰宅困難者の設定は、地域の実情を踏まえ、適宜修正してください。（帰宅困難者候補一覧も参照）</a:t>
            </a:r>
            <a:endParaRPr kumimoji="1" lang="en-US" altLang="ja-JP" sz="1400" b="0" i="0" u="none" strike="noStrike" cap="none" normalizeH="0" baseline="0" dirty="0" smtClean="0">
              <a:ln>
                <a:noFill/>
              </a:ln>
              <a:solidFill>
                <a:srgbClr val="FF0000"/>
              </a:solidFill>
              <a:effectLst/>
              <a:latin typeface="Arial" charset="0"/>
              <a:ea typeface="HGPｺﾞｼｯｸE" pitchFamily="50" charset="-128"/>
            </a:endParaRPr>
          </a:p>
        </p:txBody>
      </p:sp>
    </p:spTree>
    <p:extLst>
      <p:ext uri="{BB962C8B-B14F-4D97-AF65-F5344CB8AC3E}">
        <p14:creationId xmlns:p14="http://schemas.microsoft.com/office/powerpoint/2010/main" val="376636786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chor="t"/>
          <a:lstStyle/>
          <a:p>
            <a:r>
              <a:rPr lang="ja-JP" altLang="en-US"/>
              <a:t>４</a:t>
            </a:r>
            <a:r>
              <a:rPr lang="ja-JP" altLang="en-US" smtClean="0"/>
              <a:t>．　ゲームの進め方（</a:t>
            </a:r>
            <a:r>
              <a:rPr lang="en-US" altLang="ja-JP" smtClean="0"/>
              <a:t>6/10</a:t>
            </a:r>
            <a:r>
              <a:rPr lang="ja-JP" altLang="en-US" smtClean="0"/>
              <a:t>）</a:t>
            </a:r>
            <a:endParaRPr kumimoji="1" lang="ja-JP" altLang="en-US"/>
          </a:p>
        </p:txBody>
      </p:sp>
      <p:sp>
        <p:nvSpPr>
          <p:cNvPr id="3" name="コンテンツ プレースホルダー 2"/>
          <p:cNvSpPr>
            <a:spLocks noGrp="1"/>
          </p:cNvSpPr>
          <p:nvPr>
            <p:ph idx="1"/>
          </p:nvPr>
        </p:nvSpPr>
        <p:spPr>
          <a:xfrm>
            <a:off x="107950" y="618084"/>
            <a:ext cx="9144570" cy="461665"/>
          </a:xfrm>
        </p:spPr>
        <p:txBody>
          <a:bodyPr/>
          <a:lstStyle/>
          <a:p>
            <a:pPr marL="628650" indent="-628650">
              <a:buNone/>
            </a:pPr>
            <a:r>
              <a:rPr lang="ja-JP" altLang="en-US" dirty="0" smtClean="0">
                <a:solidFill>
                  <a:srgbClr val="C00000"/>
                </a:solidFill>
              </a:rPr>
              <a:t>（３）</a:t>
            </a:r>
            <a:r>
              <a:rPr lang="ja-JP" altLang="en-US" dirty="0">
                <a:solidFill>
                  <a:srgbClr val="C00000"/>
                </a:solidFill>
              </a:rPr>
              <a:t>	帰宅</a:t>
            </a:r>
            <a:r>
              <a:rPr lang="ja-JP" altLang="en-US" dirty="0" smtClean="0">
                <a:solidFill>
                  <a:srgbClr val="C00000"/>
                </a:solidFill>
              </a:rPr>
              <a:t>困難者の受入</a:t>
            </a:r>
            <a:r>
              <a:rPr lang="en-US" altLang="ja-JP" dirty="0" smtClean="0">
                <a:solidFill>
                  <a:srgbClr val="C00000"/>
                </a:solidFill>
              </a:rPr>
              <a:t>【2/3</a:t>
            </a:r>
            <a:r>
              <a:rPr lang="en-US" altLang="ja-JP" dirty="0" smtClean="0">
                <a:solidFill>
                  <a:srgbClr val="C00000"/>
                </a:solidFill>
              </a:rPr>
              <a:t>】</a:t>
            </a:r>
            <a:endParaRPr lang="ja-JP" altLang="en-US" dirty="0">
              <a:solidFill>
                <a:srgbClr val="C00000"/>
              </a:solidFill>
            </a:endParaRPr>
          </a:p>
        </p:txBody>
      </p:sp>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22</a:t>
            </a:fld>
            <a:endParaRPr lang="en-US" altLang="ja-JP" dirty="0"/>
          </a:p>
        </p:txBody>
      </p:sp>
      <p:sp>
        <p:nvSpPr>
          <p:cNvPr id="38" name="テキスト ボックス 37"/>
          <p:cNvSpPr txBox="1"/>
          <p:nvPr/>
        </p:nvSpPr>
        <p:spPr>
          <a:xfrm>
            <a:off x="7524328" y="31663"/>
            <a:ext cx="1579856" cy="461665"/>
          </a:xfrm>
          <a:prstGeom prst="rect">
            <a:avLst/>
          </a:prstGeom>
          <a:solidFill>
            <a:srgbClr val="C00000"/>
          </a:solidFill>
        </p:spPr>
        <p:txBody>
          <a:bodyPr wrap="square" rtlCol="0" anchor="ctr" anchorCtr="1">
            <a:noAutofit/>
          </a:bodyPr>
          <a:lstStyle/>
          <a:p>
            <a:pPr algn="ctr"/>
            <a:r>
              <a:rPr lang="ja-JP" altLang="en-US" sz="2400" dirty="0" smtClean="0">
                <a:solidFill>
                  <a:schemeClr val="bg1"/>
                </a:solidFill>
                <a:latin typeface="HGPｺﾞｼｯｸE" panose="020B0900000000000000" pitchFamily="50" charset="-128"/>
                <a:ea typeface="HGPｺﾞｼｯｸE" panose="020B0900000000000000" pitchFamily="50" charset="-128"/>
              </a:rPr>
              <a:t>約　</a:t>
            </a:r>
            <a:r>
              <a:rPr lang="en-US" altLang="ja-JP" sz="2400" dirty="0" smtClean="0">
                <a:solidFill>
                  <a:schemeClr val="bg1"/>
                </a:solidFill>
                <a:latin typeface="HGPｺﾞｼｯｸE" panose="020B0900000000000000" pitchFamily="50" charset="-128"/>
                <a:ea typeface="HGPｺﾞｼｯｸE" panose="020B0900000000000000" pitchFamily="50" charset="-128"/>
              </a:rPr>
              <a:t>15</a:t>
            </a:r>
            <a:r>
              <a:rPr lang="ja-JP" altLang="en-US" sz="2400" dirty="0" smtClean="0">
                <a:solidFill>
                  <a:schemeClr val="bg1"/>
                </a:solidFill>
                <a:latin typeface="HGPｺﾞｼｯｸE" panose="020B0900000000000000" pitchFamily="50" charset="-128"/>
                <a:ea typeface="HGPｺﾞｼｯｸE" panose="020B0900000000000000" pitchFamily="50" charset="-128"/>
              </a:rPr>
              <a:t>分</a:t>
            </a:r>
            <a:endParaRPr kumimoji="1" lang="ja-JP" altLang="en-US" sz="2400" dirty="0">
              <a:solidFill>
                <a:schemeClr val="bg1"/>
              </a:solidFill>
              <a:latin typeface="HGPｺﾞｼｯｸE" panose="020B0900000000000000" pitchFamily="50" charset="-128"/>
              <a:ea typeface="HGPｺﾞｼｯｸE" panose="020B0900000000000000" pitchFamily="50" charset="-128"/>
            </a:endParaRPr>
          </a:p>
        </p:txBody>
      </p:sp>
      <p:sp>
        <p:nvSpPr>
          <p:cNvPr id="5" name="正方形/長方形 4"/>
          <p:cNvSpPr/>
          <p:nvPr/>
        </p:nvSpPr>
        <p:spPr bwMode="auto">
          <a:xfrm>
            <a:off x="539552" y="1118953"/>
            <a:ext cx="8064896" cy="400110"/>
          </a:xfrm>
          <a:prstGeom prst="rect">
            <a:avLst/>
          </a:prstGeom>
          <a:solidFill>
            <a:schemeClr val="bg1"/>
          </a:solidFill>
          <a:ln w="28575">
            <a:solidFill>
              <a:schemeClr val="tx1">
                <a:lumMod val="50000"/>
                <a:lumOff val="50000"/>
              </a:schemeClr>
            </a:solidFill>
            <a:miter lim="800000"/>
            <a:headEnd/>
            <a:tailEnd/>
          </a:ln>
        </p:spPr>
        <p:txBody>
          <a:bodyPr vert="horz" wrap="square" lIns="91440" tIns="45720" rIns="91440" bIns="45720" numCol="1" anchor="t" anchorCtr="0" compatLnSpc="1">
            <a:prstTxWarp prst="textNoShape">
              <a:avLst/>
            </a:prstTxWarp>
            <a:spAutoFit/>
          </a:bodyPr>
          <a:lstStyle/>
          <a:p>
            <a:pPr marL="179388" eaLnBrk="0" hangingPunct="0">
              <a:spcBef>
                <a:spcPct val="20000"/>
              </a:spcBef>
              <a:tabLst>
                <a:tab pos="179388" algn="l"/>
              </a:tabLst>
            </a:pPr>
            <a:r>
              <a:rPr lang="ja-JP" altLang="en-US" sz="2000" dirty="0" smtClean="0">
                <a:latin typeface="HGPｺﾞｼｯｸM" panose="020B0600000000000000" pitchFamily="50" charset="-128"/>
                <a:ea typeface="HGPｺﾞｼｯｸM" panose="020B0600000000000000" pitchFamily="50" charset="-128"/>
              </a:rPr>
              <a:t>次の</a:t>
            </a:r>
            <a:r>
              <a:rPr lang="ja-JP" altLang="en-US" sz="2000" dirty="0">
                <a:latin typeface="HGPｺﾞｼｯｸM" panose="020B0600000000000000" pitchFamily="50" charset="-128"/>
                <a:ea typeface="HGPｺﾞｼｯｸM" panose="020B0600000000000000" pitchFamily="50" charset="-128"/>
              </a:rPr>
              <a:t>方々がやって</a:t>
            </a:r>
            <a:r>
              <a:rPr lang="ja-JP" altLang="en-US" sz="2000" dirty="0" smtClean="0">
                <a:latin typeface="HGPｺﾞｼｯｸM" panose="020B0600000000000000" pitchFamily="50" charset="-128"/>
                <a:ea typeface="HGPｺﾞｼｯｸM" panose="020B0600000000000000" pitchFamily="50" charset="-128"/>
              </a:rPr>
              <a:t>きました（前頁の続き）。</a:t>
            </a:r>
            <a:endParaRPr lang="en-US" altLang="ja-JP" sz="2000" dirty="0" smtClean="0">
              <a:latin typeface="HGPｺﾞｼｯｸM" panose="020B0600000000000000" pitchFamily="50" charset="-128"/>
              <a:ea typeface="HGPｺﾞｼｯｸM" panose="020B0600000000000000" pitchFamily="50" charset="-128"/>
            </a:endParaRPr>
          </a:p>
        </p:txBody>
      </p:sp>
      <p:graphicFrame>
        <p:nvGraphicFramePr>
          <p:cNvPr id="7" name="表 6"/>
          <p:cNvGraphicFramePr>
            <a:graphicFrameLocks noGrp="1"/>
          </p:cNvGraphicFramePr>
          <p:nvPr>
            <p:extLst>
              <p:ext uri="{D42A27DB-BD31-4B8C-83A1-F6EECF244321}">
                <p14:modId xmlns:p14="http://schemas.microsoft.com/office/powerpoint/2010/main" val="3956543403"/>
              </p:ext>
            </p:extLst>
          </p:nvPr>
        </p:nvGraphicFramePr>
        <p:xfrm>
          <a:off x="544778" y="1636000"/>
          <a:ext cx="8059670" cy="4557354"/>
        </p:xfrm>
        <a:graphic>
          <a:graphicData uri="http://schemas.openxmlformats.org/drawingml/2006/table">
            <a:tbl>
              <a:tblPr firstRow="1" bandRow="1">
                <a:tableStyleId>{5940675A-B579-460E-94D1-54222C63F5DA}</a:tableStyleId>
              </a:tblPr>
              <a:tblGrid>
                <a:gridCol w="428256">
                  <a:extLst>
                    <a:ext uri="{9D8B030D-6E8A-4147-A177-3AD203B41FA5}">
                      <a16:colId xmlns:a16="http://schemas.microsoft.com/office/drawing/2014/main" val="3877273214"/>
                    </a:ext>
                  </a:extLst>
                </a:gridCol>
                <a:gridCol w="741618">
                  <a:extLst>
                    <a:ext uri="{9D8B030D-6E8A-4147-A177-3AD203B41FA5}">
                      <a16:colId xmlns:a16="http://schemas.microsoft.com/office/drawing/2014/main" val="4209792391"/>
                    </a:ext>
                  </a:extLst>
                </a:gridCol>
                <a:gridCol w="741618">
                  <a:extLst>
                    <a:ext uri="{9D8B030D-6E8A-4147-A177-3AD203B41FA5}">
                      <a16:colId xmlns:a16="http://schemas.microsoft.com/office/drawing/2014/main" val="2912966627"/>
                    </a:ext>
                  </a:extLst>
                </a:gridCol>
                <a:gridCol w="603562">
                  <a:extLst>
                    <a:ext uri="{9D8B030D-6E8A-4147-A177-3AD203B41FA5}">
                      <a16:colId xmlns:a16="http://schemas.microsoft.com/office/drawing/2014/main" val="2890049271"/>
                    </a:ext>
                  </a:extLst>
                </a:gridCol>
                <a:gridCol w="432048">
                  <a:extLst>
                    <a:ext uri="{9D8B030D-6E8A-4147-A177-3AD203B41FA5}">
                      <a16:colId xmlns:a16="http://schemas.microsoft.com/office/drawing/2014/main" val="1725177027"/>
                    </a:ext>
                  </a:extLst>
                </a:gridCol>
                <a:gridCol w="432048">
                  <a:extLst>
                    <a:ext uri="{9D8B030D-6E8A-4147-A177-3AD203B41FA5}">
                      <a16:colId xmlns:a16="http://schemas.microsoft.com/office/drawing/2014/main" val="3302879518"/>
                    </a:ext>
                  </a:extLst>
                </a:gridCol>
                <a:gridCol w="864096">
                  <a:extLst>
                    <a:ext uri="{9D8B030D-6E8A-4147-A177-3AD203B41FA5}">
                      <a16:colId xmlns:a16="http://schemas.microsoft.com/office/drawing/2014/main" val="4001093273"/>
                    </a:ext>
                  </a:extLst>
                </a:gridCol>
                <a:gridCol w="2952328">
                  <a:extLst>
                    <a:ext uri="{9D8B030D-6E8A-4147-A177-3AD203B41FA5}">
                      <a16:colId xmlns:a16="http://schemas.microsoft.com/office/drawing/2014/main" val="10633682"/>
                    </a:ext>
                  </a:extLst>
                </a:gridCol>
                <a:gridCol w="864096">
                  <a:extLst>
                    <a:ext uri="{9D8B030D-6E8A-4147-A177-3AD203B41FA5}">
                      <a16:colId xmlns:a16="http://schemas.microsoft.com/office/drawing/2014/main" val="1995562691"/>
                    </a:ext>
                  </a:extLst>
                </a:gridCol>
              </a:tblGrid>
              <a:tr h="365249">
                <a:tc>
                  <a:txBody>
                    <a:bodyPr/>
                    <a:lstStyle/>
                    <a:p>
                      <a:pPr algn="ctr"/>
                      <a:r>
                        <a:rPr kumimoji="1" lang="ja-JP" altLang="en-US" sz="1000" dirty="0" smtClean="0">
                          <a:solidFill>
                            <a:schemeClr val="bg1"/>
                          </a:solidFill>
                          <a:latin typeface="HGPｺﾞｼｯｸM" panose="020B0600000000000000" pitchFamily="50" charset="-128"/>
                          <a:ea typeface="HGPｺﾞｼｯｸM" panose="020B0600000000000000" pitchFamily="50" charset="-128"/>
                        </a:rPr>
                        <a:t>識別番号</a:t>
                      </a:r>
                    </a:p>
                  </a:txBody>
                  <a:tcPr marL="36000" marR="36000" marT="36000" marB="36000" anchor="ctr">
                    <a:solidFill>
                      <a:schemeClr val="tx1">
                        <a:lumMod val="50000"/>
                        <a:lumOff val="50000"/>
                      </a:schemeClr>
                    </a:solidFill>
                  </a:tcPr>
                </a:tc>
                <a:tc>
                  <a:txBody>
                    <a:bodyPr/>
                    <a:lstStyle/>
                    <a:p>
                      <a:pPr algn="ctr"/>
                      <a:r>
                        <a:rPr kumimoji="1" lang="ja-JP" altLang="en-US" sz="1200" dirty="0" smtClean="0">
                          <a:solidFill>
                            <a:schemeClr val="bg1"/>
                          </a:solidFill>
                          <a:latin typeface="HGPｺﾞｼｯｸM" panose="020B0600000000000000" pitchFamily="50" charset="-128"/>
                          <a:ea typeface="HGPｺﾞｼｯｸM" panose="020B0600000000000000" pitchFamily="50" charset="-128"/>
                        </a:rPr>
                        <a:t>居住地等</a:t>
                      </a:r>
                      <a:endParaRPr kumimoji="1" lang="ja-JP" altLang="en-US" sz="1200" dirty="0">
                        <a:solidFill>
                          <a:schemeClr val="bg1"/>
                        </a:solidFill>
                        <a:latin typeface="HGPｺﾞｼｯｸM" panose="020B0600000000000000" pitchFamily="50" charset="-128"/>
                        <a:ea typeface="HGPｺﾞｼｯｸM" panose="020B0600000000000000" pitchFamily="50" charset="-128"/>
                      </a:endParaRPr>
                    </a:p>
                  </a:txBody>
                  <a:tcPr marL="36000" marR="36000" marT="36000" marB="36000" anchor="ctr">
                    <a:solidFill>
                      <a:schemeClr val="tx1">
                        <a:lumMod val="50000"/>
                        <a:lumOff val="50000"/>
                      </a:schemeClr>
                    </a:solidFill>
                  </a:tcPr>
                </a:tc>
                <a:tc>
                  <a:txBody>
                    <a:bodyPr/>
                    <a:lstStyle/>
                    <a:p>
                      <a:pPr algn="ctr"/>
                      <a:r>
                        <a:rPr kumimoji="1" lang="ja-JP" altLang="en-US" sz="1200" dirty="0" smtClean="0">
                          <a:solidFill>
                            <a:schemeClr val="bg1"/>
                          </a:solidFill>
                          <a:latin typeface="HGPｺﾞｼｯｸM" panose="020B0600000000000000" pitchFamily="50" charset="-128"/>
                          <a:ea typeface="HGPｺﾞｼｯｸM" panose="020B0600000000000000" pitchFamily="50" charset="-128"/>
                        </a:rPr>
                        <a:t>属性</a:t>
                      </a:r>
                      <a:endParaRPr kumimoji="1" lang="ja-JP" altLang="en-US" sz="1200" dirty="0">
                        <a:solidFill>
                          <a:schemeClr val="bg1"/>
                        </a:solidFill>
                        <a:latin typeface="HGPｺﾞｼｯｸM" panose="020B0600000000000000" pitchFamily="50" charset="-128"/>
                        <a:ea typeface="HGPｺﾞｼｯｸM" panose="020B0600000000000000" pitchFamily="50" charset="-128"/>
                      </a:endParaRPr>
                    </a:p>
                  </a:txBody>
                  <a:tcPr marL="36000" marR="36000" marT="36000" marB="36000" anchor="ctr">
                    <a:solidFill>
                      <a:schemeClr val="tx1">
                        <a:lumMod val="50000"/>
                        <a:lumOff val="50000"/>
                      </a:schemeClr>
                    </a:solidFill>
                  </a:tcPr>
                </a:tc>
                <a:tc>
                  <a:txBody>
                    <a:bodyPr/>
                    <a:lstStyle/>
                    <a:p>
                      <a:pPr algn="ctr"/>
                      <a:r>
                        <a:rPr kumimoji="1" lang="ja-JP" altLang="en-US" sz="1200" dirty="0" smtClean="0">
                          <a:solidFill>
                            <a:schemeClr val="bg1"/>
                          </a:solidFill>
                          <a:latin typeface="HGPｺﾞｼｯｸM" panose="020B0600000000000000" pitchFamily="50" charset="-128"/>
                          <a:ea typeface="HGPｺﾞｼｯｸM" panose="020B0600000000000000" pitchFamily="50" charset="-128"/>
                        </a:rPr>
                        <a:t>名前</a:t>
                      </a:r>
                      <a:endParaRPr kumimoji="1" lang="ja-JP" altLang="en-US" sz="1200" dirty="0">
                        <a:solidFill>
                          <a:schemeClr val="bg1"/>
                        </a:solidFill>
                        <a:latin typeface="HGPｺﾞｼｯｸM" panose="020B0600000000000000" pitchFamily="50" charset="-128"/>
                        <a:ea typeface="HGPｺﾞｼｯｸM" panose="020B0600000000000000" pitchFamily="50" charset="-128"/>
                      </a:endParaRPr>
                    </a:p>
                  </a:txBody>
                  <a:tcPr marL="36000" marR="36000" marT="36000" marB="36000" anchor="ctr">
                    <a:solidFill>
                      <a:schemeClr val="tx1">
                        <a:lumMod val="50000"/>
                        <a:lumOff val="50000"/>
                      </a:schemeClr>
                    </a:solidFill>
                  </a:tcPr>
                </a:tc>
                <a:tc>
                  <a:txBody>
                    <a:bodyPr/>
                    <a:lstStyle/>
                    <a:p>
                      <a:pPr algn="ctr"/>
                      <a:r>
                        <a:rPr kumimoji="1" lang="ja-JP" altLang="en-US" sz="1200" dirty="0" smtClean="0">
                          <a:solidFill>
                            <a:schemeClr val="bg1"/>
                          </a:solidFill>
                          <a:latin typeface="HGPｺﾞｼｯｸM" panose="020B0600000000000000" pitchFamily="50" charset="-128"/>
                          <a:ea typeface="HGPｺﾞｼｯｸM" panose="020B0600000000000000" pitchFamily="50" charset="-128"/>
                        </a:rPr>
                        <a:t>性別</a:t>
                      </a:r>
                      <a:endParaRPr kumimoji="1" lang="ja-JP" altLang="en-US" sz="1200" dirty="0">
                        <a:solidFill>
                          <a:schemeClr val="bg1"/>
                        </a:solidFill>
                        <a:latin typeface="HGPｺﾞｼｯｸM" panose="020B0600000000000000" pitchFamily="50" charset="-128"/>
                        <a:ea typeface="HGPｺﾞｼｯｸM" panose="020B0600000000000000" pitchFamily="50" charset="-128"/>
                      </a:endParaRPr>
                    </a:p>
                  </a:txBody>
                  <a:tcPr marL="36000" marR="36000" marT="36000" marB="36000" anchor="ctr">
                    <a:solidFill>
                      <a:schemeClr val="tx1">
                        <a:lumMod val="50000"/>
                        <a:lumOff val="50000"/>
                      </a:schemeClr>
                    </a:solidFill>
                  </a:tcPr>
                </a:tc>
                <a:tc>
                  <a:txBody>
                    <a:bodyPr/>
                    <a:lstStyle/>
                    <a:p>
                      <a:pPr algn="ctr"/>
                      <a:r>
                        <a:rPr kumimoji="1" lang="ja-JP" altLang="en-US" sz="1200" dirty="0" smtClean="0">
                          <a:solidFill>
                            <a:schemeClr val="bg1"/>
                          </a:solidFill>
                          <a:latin typeface="HGPｺﾞｼｯｸM" panose="020B0600000000000000" pitchFamily="50" charset="-128"/>
                          <a:ea typeface="HGPｺﾞｼｯｸM" panose="020B0600000000000000" pitchFamily="50" charset="-128"/>
                        </a:rPr>
                        <a:t>年齢</a:t>
                      </a:r>
                      <a:endParaRPr kumimoji="1" lang="ja-JP" altLang="en-US" sz="1200" dirty="0">
                        <a:solidFill>
                          <a:schemeClr val="bg1"/>
                        </a:solidFill>
                        <a:latin typeface="HGPｺﾞｼｯｸM" panose="020B0600000000000000" pitchFamily="50" charset="-128"/>
                        <a:ea typeface="HGPｺﾞｼｯｸM" panose="020B0600000000000000" pitchFamily="50" charset="-128"/>
                      </a:endParaRPr>
                    </a:p>
                  </a:txBody>
                  <a:tcPr marL="36000" marR="36000" marT="36000" marB="36000" anchor="ctr">
                    <a:solidFill>
                      <a:schemeClr val="tx1">
                        <a:lumMod val="50000"/>
                        <a:lumOff val="50000"/>
                      </a:schemeClr>
                    </a:solidFill>
                  </a:tcPr>
                </a:tc>
                <a:tc>
                  <a:txBody>
                    <a:bodyPr/>
                    <a:lstStyle/>
                    <a:p>
                      <a:pPr algn="ctr"/>
                      <a:r>
                        <a:rPr kumimoji="1" lang="ja-JP" altLang="en-US" sz="1200" dirty="0" smtClean="0">
                          <a:solidFill>
                            <a:schemeClr val="bg1"/>
                          </a:solidFill>
                          <a:latin typeface="HGPｺﾞｼｯｸM" panose="020B0600000000000000" pitchFamily="50" charset="-128"/>
                          <a:ea typeface="HGPｺﾞｼｯｸM" panose="020B0600000000000000" pitchFamily="50" charset="-128"/>
                        </a:rPr>
                        <a:t>配慮事項</a:t>
                      </a:r>
                      <a:endParaRPr kumimoji="1" lang="ja-JP" altLang="en-US" sz="1200" dirty="0">
                        <a:solidFill>
                          <a:schemeClr val="bg1"/>
                        </a:solidFill>
                        <a:latin typeface="HGPｺﾞｼｯｸM" panose="020B0600000000000000" pitchFamily="50" charset="-128"/>
                        <a:ea typeface="HGPｺﾞｼｯｸM" panose="020B0600000000000000" pitchFamily="50" charset="-128"/>
                      </a:endParaRPr>
                    </a:p>
                  </a:txBody>
                  <a:tcPr marL="36000" marR="36000" marT="36000" marB="36000" anchor="ctr">
                    <a:solidFill>
                      <a:schemeClr val="tx1">
                        <a:lumMod val="50000"/>
                        <a:lumOff val="50000"/>
                      </a:schemeClr>
                    </a:solidFill>
                  </a:tcPr>
                </a:tc>
                <a:tc>
                  <a:txBody>
                    <a:bodyPr/>
                    <a:lstStyle/>
                    <a:p>
                      <a:pPr algn="ctr"/>
                      <a:r>
                        <a:rPr kumimoji="1" lang="ja-JP" altLang="en-US" sz="1200" dirty="0" smtClean="0">
                          <a:solidFill>
                            <a:schemeClr val="bg1"/>
                          </a:solidFill>
                          <a:latin typeface="HGPｺﾞｼｯｸM" panose="020B0600000000000000" pitchFamily="50" charset="-128"/>
                          <a:ea typeface="HGPｺﾞｼｯｸM" panose="020B0600000000000000" pitchFamily="50" charset="-128"/>
                        </a:rPr>
                        <a:t>状況、行動など</a:t>
                      </a:r>
                      <a:endParaRPr kumimoji="1" lang="ja-JP" altLang="en-US" sz="1200" dirty="0">
                        <a:solidFill>
                          <a:schemeClr val="bg1"/>
                        </a:solidFill>
                        <a:latin typeface="HGPｺﾞｼｯｸM" panose="020B0600000000000000" pitchFamily="50" charset="-128"/>
                        <a:ea typeface="HGPｺﾞｼｯｸM" panose="020B0600000000000000" pitchFamily="50" charset="-128"/>
                      </a:endParaRPr>
                    </a:p>
                  </a:txBody>
                  <a:tcPr marL="36000" marR="36000" marT="36000" marB="36000" anchor="ctr">
                    <a:solidFill>
                      <a:schemeClr val="tx1">
                        <a:lumMod val="50000"/>
                        <a:lumOff val="50000"/>
                      </a:schemeClr>
                    </a:solidFill>
                  </a:tcPr>
                </a:tc>
                <a:tc>
                  <a:txBody>
                    <a:bodyPr/>
                    <a:lstStyle/>
                    <a:p>
                      <a:pPr algn="ctr"/>
                      <a:r>
                        <a:rPr kumimoji="1" lang="ja-JP" altLang="en-US" sz="1200" dirty="0" smtClean="0">
                          <a:solidFill>
                            <a:schemeClr val="bg1"/>
                          </a:solidFill>
                          <a:latin typeface="HGPｺﾞｼｯｸM" panose="020B0600000000000000" pitchFamily="50" charset="-128"/>
                          <a:ea typeface="HGPｺﾞｼｯｸM" panose="020B0600000000000000" pitchFamily="50" charset="-128"/>
                        </a:rPr>
                        <a:t>備考</a:t>
                      </a:r>
                      <a:endParaRPr kumimoji="1" lang="ja-JP" altLang="en-US" sz="1200" dirty="0">
                        <a:solidFill>
                          <a:schemeClr val="bg1"/>
                        </a:solidFill>
                        <a:latin typeface="HGPｺﾞｼｯｸM" panose="020B0600000000000000" pitchFamily="50" charset="-128"/>
                        <a:ea typeface="HGPｺﾞｼｯｸM" panose="020B0600000000000000" pitchFamily="50" charset="-128"/>
                      </a:endParaRPr>
                    </a:p>
                  </a:txBody>
                  <a:tcPr marL="36000" marR="36000" marT="36000" marB="36000" anchor="ctr">
                    <a:solidFill>
                      <a:schemeClr val="tx1">
                        <a:lumMod val="50000"/>
                        <a:lumOff val="50000"/>
                      </a:schemeClr>
                    </a:solidFill>
                  </a:tcPr>
                </a:tc>
                <a:extLst>
                  <a:ext uri="{0D108BD9-81ED-4DB2-BD59-A6C34878D82A}">
                    <a16:rowId xmlns:a16="http://schemas.microsoft.com/office/drawing/2014/main" val="598372025"/>
                  </a:ext>
                </a:extLst>
              </a:tr>
              <a:tr h="4243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522</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TW" altLang="en-US" sz="1200" kern="1200" smtClean="0">
                          <a:solidFill>
                            <a:schemeClr val="tx1"/>
                          </a:solidFill>
                          <a:latin typeface="HGPｺﾞｼｯｸM" panose="020B0600000000000000" pitchFamily="50" charset="-128"/>
                          <a:ea typeface="HGPｺﾞｼｯｸM" panose="020B0600000000000000" pitchFamily="50" charset="-128"/>
                          <a:cs typeface="+mn-cs"/>
                        </a:rPr>
                        <a:t>東京</a:t>
                      </a:r>
                      <a:r>
                        <a:rPr kumimoji="1" lang="en-US" altLang="zh-TW" sz="1200" kern="1200" smtClean="0">
                          <a:solidFill>
                            <a:schemeClr val="tx1"/>
                          </a:solidFill>
                          <a:latin typeface="HGPｺﾞｼｯｸM" panose="020B0600000000000000" pitchFamily="50" charset="-128"/>
                          <a:ea typeface="HGPｺﾞｼｯｸM" panose="020B0600000000000000" pitchFamily="50" charset="-128"/>
                          <a:cs typeface="+mn-cs"/>
                        </a:rPr>
                        <a:t>23</a:t>
                      </a:r>
                      <a:r>
                        <a:rPr kumimoji="1" lang="zh-TW" altLang="en-US" sz="1200" kern="1200" smtClean="0">
                          <a:solidFill>
                            <a:schemeClr val="tx1"/>
                          </a:solidFill>
                          <a:latin typeface="HGPｺﾞｼｯｸM" panose="020B0600000000000000" pitchFamily="50" charset="-128"/>
                          <a:ea typeface="HGPｺﾞｼｯｸM" panose="020B0600000000000000" pitchFamily="50" charset="-128"/>
                          <a:cs typeface="+mn-cs"/>
                        </a:rPr>
                        <a:t>区</a:t>
                      </a:r>
                      <a:endParaRPr kumimoji="1" lang="zh-TW" altLang="en-US"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TW"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福祉施設職員</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岩田</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smtClean="0">
                          <a:solidFill>
                            <a:schemeClr val="tx1"/>
                          </a:solidFill>
                          <a:latin typeface="HGPｺﾞｼｯｸM" panose="020B0600000000000000" pitchFamily="50" charset="-128"/>
                          <a:ea typeface="HGPｺﾞｼｯｸM" panose="020B0600000000000000" pitchFamily="50" charset="-128"/>
                        </a:rPr>
                        <a:t>32</a:t>
                      </a:r>
                      <a:endParaRPr kumimoji="1" lang="ja-JP" altLang="en-US" sz="1200" dirty="0" smtClean="0">
                        <a:solidFill>
                          <a:schemeClr val="tx1"/>
                        </a:solidFill>
                        <a:latin typeface="HGPｺﾞｼｯｸM" panose="020B0600000000000000" pitchFamily="50" charset="-128"/>
                        <a:ea typeface="HGPｺﾞｼｯｸM" panose="020B0600000000000000" pitchFamily="50" charset="-128"/>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男</a:t>
                      </a:r>
                      <a:endPar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介助者</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施設から車で送迎中に地震に遭遇した。渋滞で身動きが取れなくなった。車中の高齢者を受け入れて欲しい。電話がつながらず、施設、ご家族と連絡が取れない。</a:t>
                      </a:r>
                    </a:p>
                  </a:txBody>
                  <a:tcPr marL="36000" marR="36000" marT="36000" marB="36000"/>
                </a:tc>
                <a:tc rowSpan="5">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同行者</a:t>
                      </a:r>
                    </a:p>
                  </a:txBody>
                  <a:tcPr marL="36000" marR="36000" marT="36000" marB="36000"/>
                </a:tc>
                <a:extLst>
                  <a:ext uri="{0D108BD9-81ED-4DB2-BD59-A6C34878D82A}">
                    <a16:rowId xmlns:a16="http://schemas.microsoft.com/office/drawing/2014/main" val="1346444265"/>
                  </a:ext>
                </a:extLst>
              </a:tr>
              <a:tr h="4243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523</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TW" altLang="en-US" sz="1200" kern="1200" smtClean="0">
                          <a:solidFill>
                            <a:schemeClr val="tx1"/>
                          </a:solidFill>
                          <a:latin typeface="HGPｺﾞｼｯｸM" panose="020B0600000000000000" pitchFamily="50" charset="-128"/>
                          <a:ea typeface="HGPｺﾞｼｯｸM" panose="020B0600000000000000" pitchFamily="50" charset="-128"/>
                          <a:cs typeface="+mn-cs"/>
                        </a:rPr>
                        <a:t>東京</a:t>
                      </a:r>
                      <a:r>
                        <a:rPr kumimoji="1" lang="en-US" altLang="zh-TW" sz="1200" kern="1200" smtClean="0">
                          <a:solidFill>
                            <a:schemeClr val="tx1"/>
                          </a:solidFill>
                          <a:latin typeface="HGPｺﾞｼｯｸM" panose="020B0600000000000000" pitchFamily="50" charset="-128"/>
                          <a:ea typeface="HGPｺﾞｼｯｸM" panose="020B0600000000000000" pitchFamily="50" charset="-128"/>
                          <a:cs typeface="+mn-cs"/>
                        </a:rPr>
                        <a:t>23</a:t>
                      </a:r>
                      <a:r>
                        <a:rPr kumimoji="1" lang="zh-TW" altLang="en-US" sz="1200" kern="1200" smtClean="0">
                          <a:solidFill>
                            <a:schemeClr val="tx1"/>
                          </a:solidFill>
                          <a:latin typeface="HGPｺﾞｼｯｸM" panose="020B0600000000000000" pitchFamily="50" charset="-128"/>
                          <a:ea typeface="HGPｺﾞｼｯｸM" panose="020B0600000000000000" pitchFamily="50" charset="-128"/>
                          <a:cs typeface="+mn-cs"/>
                        </a:rPr>
                        <a:t>区</a:t>
                      </a:r>
                      <a:endParaRPr kumimoji="1" lang="zh-TW" altLang="en-US"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TW"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福祉施設職員</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服部</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dirty="0" smtClean="0">
                          <a:solidFill>
                            <a:schemeClr val="tx1"/>
                          </a:solidFill>
                          <a:latin typeface="HGPｺﾞｼｯｸM" panose="020B0600000000000000" pitchFamily="50" charset="-128"/>
                          <a:ea typeface="HGPｺﾞｼｯｸM" panose="020B0600000000000000" pitchFamily="50" charset="-128"/>
                        </a:rPr>
                        <a:t>31</a:t>
                      </a:r>
                      <a:endParaRPr kumimoji="1" lang="ja-JP" altLang="en-US" sz="1200" dirty="0" smtClean="0">
                        <a:solidFill>
                          <a:schemeClr val="tx1"/>
                        </a:solidFill>
                        <a:latin typeface="HGPｺﾞｼｯｸM" panose="020B0600000000000000" pitchFamily="50" charset="-128"/>
                        <a:ea typeface="HGPｺﾞｼｯｸM" panose="020B0600000000000000" pitchFamily="50" charset="-128"/>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女</a:t>
                      </a:r>
                      <a:endPar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介助者</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施設から車で送迎中に地震に遭遇した。渋滞で身動きが取れなくなった。車中の高齢者を受け入れて欲しい。電話がつながらず、施設、ご家族と連絡が取れない。</a:t>
                      </a:r>
                    </a:p>
                  </a:txBody>
                  <a:tcPr marL="36000" marR="36000" marT="36000" marB="36000"/>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extLst>
                  <a:ext uri="{0D108BD9-81ED-4DB2-BD59-A6C34878D82A}">
                    <a16:rowId xmlns:a16="http://schemas.microsoft.com/office/drawing/2014/main" val="3470810284"/>
                  </a:ext>
                </a:extLst>
              </a:tr>
              <a:tr h="29336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524</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TW" altLang="en-US" sz="1200" kern="1200" smtClean="0">
                          <a:solidFill>
                            <a:schemeClr val="tx1"/>
                          </a:solidFill>
                          <a:latin typeface="HGPｺﾞｼｯｸM" panose="020B0600000000000000" pitchFamily="50" charset="-128"/>
                          <a:ea typeface="HGPｺﾞｼｯｸM" panose="020B0600000000000000" pitchFamily="50" charset="-128"/>
                          <a:cs typeface="+mn-cs"/>
                        </a:rPr>
                        <a:t>東京</a:t>
                      </a:r>
                      <a:r>
                        <a:rPr kumimoji="1" lang="en-US" altLang="zh-TW" sz="1200" kern="1200" smtClean="0">
                          <a:solidFill>
                            <a:schemeClr val="tx1"/>
                          </a:solidFill>
                          <a:latin typeface="HGPｺﾞｼｯｸM" panose="020B0600000000000000" pitchFamily="50" charset="-128"/>
                          <a:ea typeface="HGPｺﾞｼｯｸM" panose="020B0600000000000000" pitchFamily="50" charset="-128"/>
                          <a:cs typeface="+mn-cs"/>
                        </a:rPr>
                        <a:t>23</a:t>
                      </a:r>
                      <a:r>
                        <a:rPr kumimoji="1" lang="zh-TW" altLang="en-US" sz="1200" kern="1200" smtClean="0">
                          <a:solidFill>
                            <a:schemeClr val="tx1"/>
                          </a:solidFill>
                          <a:latin typeface="HGPｺﾞｼｯｸM" panose="020B0600000000000000" pitchFamily="50" charset="-128"/>
                          <a:ea typeface="HGPｺﾞｼｯｸM" panose="020B0600000000000000" pitchFamily="50" charset="-128"/>
                          <a:cs typeface="+mn-cs"/>
                        </a:rPr>
                        <a:t>区</a:t>
                      </a:r>
                      <a:endParaRPr kumimoji="1" lang="zh-TW" altLang="en-US"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高齢者</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樋口</a:t>
                      </a:r>
                    </a:p>
                  </a:txBody>
                  <a:tcPr marL="36000" marR="36000" marT="36000" marB="36000"/>
                </a:tc>
                <a:tc>
                  <a:txBody>
                    <a:bodyPr/>
                    <a:lstStyle/>
                    <a:p>
                      <a:r>
                        <a:rPr kumimoji="1" lang="en-US" altLang="ja-JP" sz="1200" dirty="0" smtClean="0">
                          <a:solidFill>
                            <a:schemeClr val="tx1"/>
                          </a:solidFill>
                          <a:latin typeface="HGPｺﾞｼｯｸM" panose="020B0600000000000000" pitchFamily="50" charset="-128"/>
                          <a:ea typeface="HGPｺﾞｼｯｸM" panose="020B0600000000000000" pitchFamily="50" charset="-128"/>
                        </a:rPr>
                        <a:t>88</a:t>
                      </a:r>
                      <a:endParaRPr kumimoji="1" lang="ja-JP" altLang="en-US" sz="1200" dirty="0" smtClean="0">
                        <a:solidFill>
                          <a:schemeClr val="tx1"/>
                        </a:solidFill>
                        <a:latin typeface="HGPｺﾞｼｯｸM" panose="020B0600000000000000" pitchFamily="50" charset="-128"/>
                        <a:ea typeface="HGPｺﾞｼｯｸM" panose="020B0600000000000000" pitchFamily="50" charset="-128"/>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男</a:t>
                      </a:r>
                      <a:endPar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要介護</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（痴呆症のためうまく会話できない。）</a:t>
                      </a:r>
                      <a:endPar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extLst>
                  <a:ext uri="{0D108BD9-81ED-4DB2-BD59-A6C34878D82A}">
                    <a16:rowId xmlns:a16="http://schemas.microsoft.com/office/drawing/2014/main" val="960949999"/>
                  </a:ext>
                </a:extLst>
              </a:tr>
              <a:tr h="60161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525</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TW" altLang="en-US" sz="1200" kern="1200" smtClean="0">
                          <a:solidFill>
                            <a:schemeClr val="tx1"/>
                          </a:solidFill>
                          <a:latin typeface="HGPｺﾞｼｯｸM" panose="020B0600000000000000" pitchFamily="50" charset="-128"/>
                          <a:ea typeface="HGPｺﾞｼｯｸM" panose="020B0600000000000000" pitchFamily="50" charset="-128"/>
                          <a:cs typeface="+mn-cs"/>
                        </a:rPr>
                        <a:t>東京</a:t>
                      </a:r>
                      <a:r>
                        <a:rPr kumimoji="1" lang="en-US" altLang="zh-TW" sz="1200" kern="1200" smtClean="0">
                          <a:solidFill>
                            <a:schemeClr val="tx1"/>
                          </a:solidFill>
                          <a:latin typeface="HGPｺﾞｼｯｸM" panose="020B0600000000000000" pitchFamily="50" charset="-128"/>
                          <a:ea typeface="HGPｺﾞｼｯｸM" panose="020B0600000000000000" pitchFamily="50" charset="-128"/>
                          <a:cs typeface="+mn-cs"/>
                        </a:rPr>
                        <a:t>23</a:t>
                      </a:r>
                      <a:r>
                        <a:rPr kumimoji="1" lang="zh-TW" altLang="en-US" sz="1200" kern="1200" smtClean="0">
                          <a:solidFill>
                            <a:schemeClr val="tx1"/>
                          </a:solidFill>
                          <a:latin typeface="HGPｺﾞｼｯｸM" panose="020B0600000000000000" pitchFamily="50" charset="-128"/>
                          <a:ea typeface="HGPｺﾞｼｯｸM" panose="020B0600000000000000" pitchFamily="50" charset="-128"/>
                          <a:cs typeface="+mn-cs"/>
                        </a:rPr>
                        <a:t>区</a:t>
                      </a:r>
                      <a:endParaRPr kumimoji="1" lang="zh-TW" altLang="en-US"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高齢者</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川上</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79</a:t>
                      </a:r>
                      <a:endPar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男</a:t>
                      </a:r>
                      <a:endPar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要介護</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（痴呆症のためうまく会話できない。）</a:t>
                      </a:r>
                      <a:endPar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extLst>
                  <a:ext uri="{0D108BD9-81ED-4DB2-BD59-A6C34878D82A}">
                    <a16:rowId xmlns:a16="http://schemas.microsoft.com/office/drawing/2014/main" val="3456164032"/>
                  </a:ext>
                </a:extLst>
              </a:tr>
              <a:tr h="28188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526</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TW"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東京</a:t>
                      </a:r>
                      <a:r>
                        <a:rPr kumimoji="1" lang="en-US" altLang="zh-TW" sz="1200" kern="1200" dirty="0" smtClean="0">
                          <a:solidFill>
                            <a:schemeClr val="tx1"/>
                          </a:solidFill>
                          <a:latin typeface="HGPｺﾞｼｯｸM" panose="020B0600000000000000" pitchFamily="50" charset="-128"/>
                          <a:ea typeface="HGPｺﾞｼｯｸM" panose="020B0600000000000000" pitchFamily="50" charset="-128"/>
                          <a:cs typeface="+mn-cs"/>
                        </a:rPr>
                        <a:t>23</a:t>
                      </a:r>
                      <a:r>
                        <a:rPr kumimoji="1" lang="zh-TW"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区</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高齢者</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松岡</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76</a:t>
                      </a:r>
                      <a:endPar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女</a:t>
                      </a:r>
                      <a:endPar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要介護</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（痴呆症のためうまく会話できない。）</a:t>
                      </a:r>
                      <a:endPar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extLst>
                  <a:ext uri="{0D108BD9-81ED-4DB2-BD59-A6C34878D82A}">
                    <a16:rowId xmlns:a16="http://schemas.microsoft.com/office/drawing/2014/main" val="1976391373"/>
                  </a:ext>
                </a:extLst>
              </a:tr>
              <a:tr h="47944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644</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TW" altLang="en-US" sz="1200" kern="1200" smtClean="0">
                          <a:solidFill>
                            <a:schemeClr val="tx1"/>
                          </a:solidFill>
                          <a:latin typeface="HGPｺﾞｼｯｸM" panose="020B0600000000000000" pitchFamily="50" charset="-128"/>
                          <a:ea typeface="HGPｺﾞｼｯｸM" panose="020B0600000000000000" pitchFamily="50" charset="-128"/>
                          <a:cs typeface="+mn-cs"/>
                        </a:rPr>
                        <a:t>東京</a:t>
                      </a:r>
                      <a:r>
                        <a:rPr kumimoji="1" lang="en-US" altLang="zh-TW" sz="1200" kern="1200" smtClean="0">
                          <a:solidFill>
                            <a:schemeClr val="tx1"/>
                          </a:solidFill>
                          <a:latin typeface="HGPｺﾞｼｯｸM" panose="020B0600000000000000" pitchFamily="50" charset="-128"/>
                          <a:ea typeface="HGPｺﾞｼｯｸM" panose="020B0600000000000000" pitchFamily="50" charset="-128"/>
                          <a:cs typeface="+mn-cs"/>
                        </a:rPr>
                        <a:t>23</a:t>
                      </a:r>
                      <a:r>
                        <a:rPr kumimoji="1" lang="zh-TW" altLang="en-US" sz="1200" kern="1200" smtClean="0">
                          <a:solidFill>
                            <a:schemeClr val="tx1"/>
                          </a:solidFill>
                          <a:latin typeface="HGPｺﾞｼｯｸM" panose="020B0600000000000000" pitchFamily="50" charset="-128"/>
                          <a:ea typeface="HGPｺﾞｼｯｸM" panose="020B0600000000000000" pitchFamily="50" charset="-128"/>
                          <a:cs typeface="+mn-cs"/>
                        </a:rPr>
                        <a:t>区</a:t>
                      </a:r>
                      <a:endParaRPr kumimoji="1" lang="zh-TW" altLang="en-US"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smtClean="0">
                          <a:solidFill>
                            <a:schemeClr val="tx1"/>
                          </a:solidFill>
                          <a:latin typeface="HGPｺﾞｼｯｸM" panose="020B0600000000000000" pitchFamily="50" charset="-128"/>
                          <a:ea typeface="HGPｺﾞｼｯｸM" panose="020B0600000000000000" pitchFamily="50" charset="-128"/>
                          <a:cs typeface="+mn-cs"/>
                        </a:rPr>
                        <a:t>力士</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大島</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25</a:t>
                      </a:r>
                      <a:endPar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smtClean="0">
                          <a:ln>
                            <a:noFill/>
                          </a:ln>
                          <a:solidFill>
                            <a:srgbClr val="000000"/>
                          </a:solidFill>
                          <a:effectLst/>
                          <a:uLnTx/>
                          <a:uFillTx/>
                          <a:latin typeface="HGPｺﾞｼｯｸM" panose="020B0600000000000000" pitchFamily="50" charset="-128"/>
                          <a:ea typeface="HGPｺﾞｼｯｸM" panose="020B0600000000000000" pitchFamily="50" charset="-128"/>
                          <a:cs typeface="+mn-cs"/>
                        </a:rPr>
                        <a:t>男</a:t>
                      </a:r>
                      <a:endParaRPr kumimoji="1" lang="en-US" altLang="ja-JP" sz="1200" b="0" i="0" u="none" strike="noStrike" kern="1200" cap="none" spc="0" normalizeH="0" baseline="0" noProof="0" dirty="0" smtClean="0">
                        <a:ln>
                          <a:noFill/>
                        </a:ln>
                        <a:solidFill>
                          <a:srgbClr val="000000"/>
                        </a:solidFill>
                        <a:effectLst/>
                        <a:uLnTx/>
                        <a:uFillTx/>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出稽古から帰る途中で地震に遭遇した。</a:t>
                      </a:r>
                      <a:endPar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extLst>
                  <a:ext uri="{0D108BD9-81ED-4DB2-BD59-A6C34878D82A}">
                    <a16:rowId xmlns:a16="http://schemas.microsoft.com/office/drawing/2014/main" val="4191153776"/>
                  </a:ext>
                </a:extLst>
              </a:tr>
              <a:tr h="47944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645</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smtClean="0">
                          <a:solidFill>
                            <a:schemeClr val="tx1"/>
                          </a:solidFill>
                          <a:latin typeface="HGPｺﾞｼｯｸM" panose="020B0600000000000000" pitchFamily="50" charset="-128"/>
                          <a:ea typeface="HGPｺﾞｼｯｸM" panose="020B0600000000000000" pitchFamily="50" charset="-128"/>
                          <a:cs typeface="+mn-cs"/>
                        </a:rPr>
                        <a:t>東京</a:t>
                      </a:r>
                      <a:r>
                        <a:rPr kumimoji="1" lang="en-US" altLang="ja-JP" sz="1200" kern="1200" smtClean="0">
                          <a:solidFill>
                            <a:schemeClr val="tx1"/>
                          </a:solidFill>
                          <a:latin typeface="HGPｺﾞｼｯｸM" panose="020B0600000000000000" pitchFamily="50" charset="-128"/>
                          <a:ea typeface="HGPｺﾞｼｯｸM" panose="020B0600000000000000" pitchFamily="50" charset="-128"/>
                          <a:cs typeface="+mn-cs"/>
                        </a:rPr>
                        <a:t>23</a:t>
                      </a:r>
                      <a:r>
                        <a:rPr kumimoji="1" lang="ja-JP" altLang="en-US" sz="1200" kern="1200" smtClean="0">
                          <a:solidFill>
                            <a:schemeClr val="tx1"/>
                          </a:solidFill>
                          <a:latin typeface="HGPｺﾞｼｯｸM" panose="020B0600000000000000" pitchFamily="50" charset="-128"/>
                          <a:ea typeface="HGPｺﾞｼｯｸM" panose="020B0600000000000000" pitchFamily="50" charset="-128"/>
                          <a:cs typeface="+mn-cs"/>
                        </a:rPr>
                        <a:t>区</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smtClean="0">
                          <a:solidFill>
                            <a:schemeClr val="tx1"/>
                          </a:solidFill>
                          <a:latin typeface="HGPｺﾞｼｯｸM" panose="020B0600000000000000" pitchFamily="50" charset="-128"/>
                          <a:ea typeface="HGPｺﾞｼｯｸM" panose="020B0600000000000000" pitchFamily="50" charset="-128"/>
                          <a:cs typeface="+mn-cs"/>
                        </a:rPr>
                        <a:t>力士</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平井</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25</a:t>
                      </a:r>
                      <a:endPar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smtClean="0">
                          <a:ln>
                            <a:noFill/>
                          </a:ln>
                          <a:solidFill>
                            <a:srgbClr val="000000"/>
                          </a:solidFill>
                          <a:effectLst/>
                          <a:uLnTx/>
                          <a:uFillTx/>
                          <a:latin typeface="HGPｺﾞｼｯｸM" panose="020B0600000000000000" pitchFamily="50" charset="-128"/>
                          <a:ea typeface="HGPｺﾞｼｯｸM" panose="020B0600000000000000" pitchFamily="50" charset="-128"/>
                          <a:cs typeface="+mn-cs"/>
                        </a:rPr>
                        <a:t>男</a:t>
                      </a:r>
                      <a:endParaRPr kumimoji="1" lang="en-US" altLang="ja-JP" sz="1200" b="0" i="0" u="none" strike="noStrike" kern="1200" cap="none" spc="0" normalizeH="0" baseline="0" noProof="0" dirty="0" smtClean="0">
                        <a:ln>
                          <a:noFill/>
                        </a:ln>
                        <a:solidFill>
                          <a:srgbClr val="000000"/>
                        </a:solidFill>
                        <a:effectLst/>
                        <a:uLnTx/>
                        <a:uFillTx/>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endParaRPr kumimoji="1" lang="ja-JP" altLang="en-US"/>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出稽古から帰る途中で地震に遭遇した。</a:t>
                      </a:r>
                      <a:endPar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extLst>
                  <a:ext uri="{0D108BD9-81ED-4DB2-BD59-A6C34878D82A}">
                    <a16:rowId xmlns:a16="http://schemas.microsoft.com/office/drawing/2014/main" val="1824065219"/>
                  </a:ext>
                </a:extLst>
              </a:tr>
              <a:tr h="39895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646</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東京</a:t>
                      </a: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23</a:t>
                      </a: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区</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力士</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アマル</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27</a:t>
                      </a:r>
                      <a:endPar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dirty="0" smtClean="0">
                          <a:ln>
                            <a:noFill/>
                          </a:ln>
                          <a:solidFill>
                            <a:srgbClr val="000000"/>
                          </a:solidFill>
                          <a:effectLst/>
                          <a:uLnTx/>
                          <a:uFillTx/>
                          <a:latin typeface="HGPｺﾞｼｯｸM" panose="020B0600000000000000" pitchFamily="50" charset="-128"/>
                          <a:ea typeface="HGPｺﾞｼｯｸM" panose="020B0600000000000000" pitchFamily="50" charset="-128"/>
                          <a:cs typeface="+mn-cs"/>
                        </a:rPr>
                        <a:t>男</a:t>
                      </a:r>
                      <a:endParaRPr kumimoji="1" lang="en-US" altLang="ja-JP" sz="1200" b="0" i="0" u="none" strike="noStrike" kern="1200" cap="none" spc="0" normalizeH="0" baseline="0" noProof="0" dirty="0" smtClean="0">
                        <a:ln>
                          <a:noFill/>
                        </a:ln>
                        <a:solidFill>
                          <a:srgbClr val="000000"/>
                        </a:solidFill>
                        <a:effectLst/>
                        <a:uLnTx/>
                        <a:uFillTx/>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外国人（日本語</a:t>
                      </a: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NG</a:t>
                      </a: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出稽古から帰る途中で地震に遭遇した。</a:t>
                      </a:r>
                      <a:endPar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extLst>
                  <a:ext uri="{0D108BD9-81ED-4DB2-BD59-A6C34878D82A}">
                    <a16:rowId xmlns:a16="http://schemas.microsoft.com/office/drawing/2014/main" val="3827418948"/>
                  </a:ext>
                </a:extLst>
              </a:tr>
            </a:tbl>
          </a:graphicData>
        </a:graphic>
      </p:graphicFrame>
      <p:sp>
        <p:nvSpPr>
          <p:cNvPr id="8" name="角丸四角形 7"/>
          <p:cNvSpPr/>
          <p:nvPr/>
        </p:nvSpPr>
        <p:spPr bwMode="auto">
          <a:xfrm>
            <a:off x="5504230" y="500801"/>
            <a:ext cx="3599954" cy="735523"/>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dirty="0" smtClean="0">
                <a:ln>
                  <a:noFill/>
                </a:ln>
                <a:solidFill>
                  <a:srgbClr val="FF0000"/>
                </a:solidFill>
                <a:effectLst/>
                <a:latin typeface="Arial" charset="0"/>
                <a:ea typeface="HGPｺﾞｼｯｸE" pitchFamily="50" charset="-128"/>
              </a:rPr>
              <a:t>企画事務局の方へ：帰宅困難者の設定は、地域の実情を踏まえ、適宜修正してください。（帰宅困難者候補一覧も参照）</a:t>
            </a:r>
            <a:endParaRPr kumimoji="1" lang="en-US" altLang="ja-JP" sz="1400" b="0" i="0" u="none" strike="noStrike" cap="none" normalizeH="0" baseline="0" dirty="0" smtClean="0">
              <a:ln>
                <a:noFill/>
              </a:ln>
              <a:solidFill>
                <a:srgbClr val="FF0000"/>
              </a:solidFill>
              <a:effectLst/>
              <a:latin typeface="Arial" charset="0"/>
              <a:ea typeface="HGPｺﾞｼｯｸE" pitchFamily="50" charset="-128"/>
            </a:endParaRPr>
          </a:p>
        </p:txBody>
      </p:sp>
    </p:spTree>
    <p:extLst>
      <p:ext uri="{BB962C8B-B14F-4D97-AF65-F5344CB8AC3E}">
        <p14:creationId xmlns:p14="http://schemas.microsoft.com/office/powerpoint/2010/main" val="27936655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chor="t"/>
          <a:lstStyle/>
          <a:p>
            <a:r>
              <a:rPr lang="ja-JP" altLang="en-US"/>
              <a:t>４</a:t>
            </a:r>
            <a:r>
              <a:rPr lang="ja-JP" altLang="en-US" smtClean="0"/>
              <a:t>．　ゲームの進め方（</a:t>
            </a:r>
            <a:r>
              <a:rPr lang="en-US" altLang="ja-JP" smtClean="0"/>
              <a:t>6/10</a:t>
            </a:r>
            <a:r>
              <a:rPr lang="ja-JP" altLang="en-US" smtClean="0"/>
              <a:t>）</a:t>
            </a:r>
            <a:endParaRPr kumimoji="1" lang="ja-JP" altLang="en-US"/>
          </a:p>
        </p:txBody>
      </p:sp>
      <p:sp>
        <p:nvSpPr>
          <p:cNvPr id="3" name="コンテンツ プレースホルダー 2"/>
          <p:cNvSpPr>
            <a:spLocks noGrp="1"/>
          </p:cNvSpPr>
          <p:nvPr>
            <p:ph idx="1"/>
          </p:nvPr>
        </p:nvSpPr>
        <p:spPr>
          <a:xfrm>
            <a:off x="107950" y="618084"/>
            <a:ext cx="9144570" cy="461665"/>
          </a:xfrm>
        </p:spPr>
        <p:txBody>
          <a:bodyPr/>
          <a:lstStyle/>
          <a:p>
            <a:pPr marL="628650" indent="-628650">
              <a:buNone/>
            </a:pPr>
            <a:r>
              <a:rPr lang="ja-JP" altLang="en-US" dirty="0" smtClean="0">
                <a:solidFill>
                  <a:srgbClr val="C00000"/>
                </a:solidFill>
              </a:rPr>
              <a:t>（３）</a:t>
            </a:r>
            <a:r>
              <a:rPr lang="ja-JP" altLang="en-US" dirty="0">
                <a:solidFill>
                  <a:srgbClr val="C00000"/>
                </a:solidFill>
              </a:rPr>
              <a:t>	帰宅困難者の受入</a:t>
            </a:r>
            <a:r>
              <a:rPr lang="en-US" altLang="ja-JP" dirty="0" smtClean="0">
                <a:solidFill>
                  <a:srgbClr val="C00000"/>
                </a:solidFill>
              </a:rPr>
              <a:t>【3/3</a:t>
            </a:r>
            <a:r>
              <a:rPr lang="en-US" altLang="ja-JP" dirty="0" smtClean="0">
                <a:solidFill>
                  <a:srgbClr val="C00000"/>
                </a:solidFill>
              </a:rPr>
              <a:t>】</a:t>
            </a:r>
            <a:endParaRPr lang="ja-JP" altLang="en-US" dirty="0">
              <a:solidFill>
                <a:srgbClr val="C00000"/>
              </a:solidFill>
            </a:endParaRPr>
          </a:p>
        </p:txBody>
      </p:sp>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23</a:t>
            </a:fld>
            <a:endParaRPr lang="en-US" altLang="ja-JP" dirty="0"/>
          </a:p>
        </p:txBody>
      </p:sp>
      <p:sp>
        <p:nvSpPr>
          <p:cNvPr id="38" name="テキスト ボックス 37"/>
          <p:cNvSpPr txBox="1"/>
          <p:nvPr/>
        </p:nvSpPr>
        <p:spPr>
          <a:xfrm>
            <a:off x="7524328" y="31663"/>
            <a:ext cx="1579856" cy="461665"/>
          </a:xfrm>
          <a:prstGeom prst="rect">
            <a:avLst/>
          </a:prstGeom>
          <a:solidFill>
            <a:srgbClr val="C00000"/>
          </a:solidFill>
        </p:spPr>
        <p:txBody>
          <a:bodyPr wrap="square" rtlCol="0" anchor="ctr" anchorCtr="1">
            <a:noAutofit/>
          </a:bodyPr>
          <a:lstStyle/>
          <a:p>
            <a:pPr algn="ctr"/>
            <a:r>
              <a:rPr lang="ja-JP" altLang="en-US" sz="2400" dirty="0" smtClean="0">
                <a:solidFill>
                  <a:schemeClr val="bg1"/>
                </a:solidFill>
                <a:latin typeface="HGPｺﾞｼｯｸE" panose="020B0900000000000000" pitchFamily="50" charset="-128"/>
                <a:ea typeface="HGPｺﾞｼｯｸE" panose="020B0900000000000000" pitchFamily="50" charset="-128"/>
              </a:rPr>
              <a:t>約　</a:t>
            </a:r>
            <a:r>
              <a:rPr lang="en-US" altLang="ja-JP" sz="2400" dirty="0" smtClean="0">
                <a:solidFill>
                  <a:schemeClr val="bg1"/>
                </a:solidFill>
                <a:latin typeface="HGPｺﾞｼｯｸE" panose="020B0900000000000000" pitchFamily="50" charset="-128"/>
                <a:ea typeface="HGPｺﾞｼｯｸE" panose="020B0900000000000000" pitchFamily="50" charset="-128"/>
              </a:rPr>
              <a:t>5</a:t>
            </a:r>
            <a:r>
              <a:rPr lang="ja-JP" altLang="en-US" sz="2400" dirty="0" smtClean="0">
                <a:solidFill>
                  <a:schemeClr val="bg1"/>
                </a:solidFill>
                <a:latin typeface="HGPｺﾞｼｯｸE" panose="020B0900000000000000" pitchFamily="50" charset="-128"/>
                <a:ea typeface="HGPｺﾞｼｯｸE" panose="020B0900000000000000" pitchFamily="50" charset="-128"/>
              </a:rPr>
              <a:t>分</a:t>
            </a:r>
            <a:endParaRPr kumimoji="1" lang="ja-JP" altLang="en-US" sz="2400" dirty="0">
              <a:solidFill>
                <a:schemeClr val="bg1"/>
              </a:solidFill>
              <a:latin typeface="HGPｺﾞｼｯｸE" panose="020B0900000000000000" pitchFamily="50" charset="-128"/>
              <a:ea typeface="HGPｺﾞｼｯｸE" panose="020B0900000000000000" pitchFamily="50" charset="-128"/>
            </a:endParaRPr>
          </a:p>
        </p:txBody>
      </p:sp>
      <p:sp>
        <p:nvSpPr>
          <p:cNvPr id="6" name="正方形/長方形 5"/>
          <p:cNvSpPr/>
          <p:nvPr/>
        </p:nvSpPr>
        <p:spPr bwMode="auto">
          <a:xfrm>
            <a:off x="539552" y="1248585"/>
            <a:ext cx="8064896" cy="1138773"/>
          </a:xfrm>
          <a:prstGeom prst="rect">
            <a:avLst/>
          </a:prstGeom>
          <a:solidFill>
            <a:schemeClr val="bg1"/>
          </a:solidFill>
          <a:ln w="28575">
            <a:solidFill>
              <a:schemeClr val="tx1">
                <a:lumMod val="50000"/>
                <a:lumOff val="50000"/>
              </a:schemeClr>
            </a:solidFill>
            <a:miter lim="800000"/>
            <a:headEnd/>
            <a:tailEnd/>
          </a:ln>
        </p:spPr>
        <p:txBody>
          <a:bodyPr vert="horz" wrap="square" lIns="91440" tIns="45720" rIns="91440" bIns="45720" numCol="1" anchor="t" anchorCtr="0" compatLnSpc="1">
            <a:prstTxWarp prst="textNoShape">
              <a:avLst/>
            </a:prstTxWarp>
            <a:spAutoFit/>
          </a:bodyPr>
          <a:lstStyle/>
          <a:p>
            <a:pPr marL="179388" eaLnBrk="0" hangingPunct="0">
              <a:spcBef>
                <a:spcPct val="20000"/>
              </a:spcBef>
              <a:tabLst>
                <a:tab pos="179388" algn="l"/>
              </a:tabLst>
            </a:pPr>
            <a:r>
              <a:rPr lang="ja-JP" altLang="en-US" sz="2000" dirty="0" smtClean="0">
                <a:latin typeface="HGPｺﾞｼｯｸM" panose="020B0600000000000000" pitchFamily="50" charset="-128"/>
                <a:ea typeface="HGPｺﾞｼｯｸM" panose="020B0600000000000000" pitchFamily="50" charset="-128"/>
              </a:rPr>
              <a:t>予定</a:t>
            </a:r>
            <a:r>
              <a:rPr lang="ja-JP" altLang="en-US" sz="2000" dirty="0">
                <a:latin typeface="HGPｺﾞｼｯｸM" panose="020B0600000000000000" pitchFamily="50" charset="-128"/>
                <a:ea typeface="HGPｺﾞｼｯｸM" panose="020B0600000000000000" pitchFamily="50" charset="-128"/>
              </a:rPr>
              <a:t>していた受付スペースは埋まってしまいました</a:t>
            </a:r>
            <a:r>
              <a:rPr lang="ja-JP" altLang="en-US" sz="2000" dirty="0" smtClean="0">
                <a:latin typeface="HGPｺﾞｼｯｸM" panose="020B0600000000000000" pitchFamily="50" charset="-128"/>
                <a:ea typeface="HGPｺﾞｼｯｸM" panose="020B0600000000000000" pitchFamily="50" charset="-128"/>
              </a:rPr>
              <a:t>。</a:t>
            </a:r>
            <a:endParaRPr lang="en-US" altLang="ja-JP" sz="2000" dirty="0" smtClean="0">
              <a:latin typeface="HGPｺﾞｼｯｸM" panose="020B0600000000000000" pitchFamily="50" charset="-128"/>
              <a:ea typeface="HGPｺﾞｼｯｸM" panose="020B0600000000000000" pitchFamily="50" charset="-128"/>
            </a:endParaRPr>
          </a:p>
          <a:p>
            <a:pPr marL="179388" eaLnBrk="0" hangingPunct="0">
              <a:spcBef>
                <a:spcPct val="20000"/>
              </a:spcBef>
              <a:tabLst>
                <a:tab pos="179388" algn="l"/>
              </a:tabLst>
            </a:pPr>
            <a:r>
              <a:rPr lang="ja-JP" altLang="en-US" sz="2000" dirty="0" smtClean="0">
                <a:latin typeface="HGPｺﾞｼｯｸM" panose="020B0600000000000000" pitchFamily="50" charset="-128"/>
                <a:ea typeface="HGPｺﾞｼｯｸM" panose="020B0600000000000000" pitchFamily="50" charset="-128"/>
              </a:rPr>
              <a:t>しかし、外</a:t>
            </a:r>
            <a:r>
              <a:rPr lang="ja-JP" altLang="en-US" sz="2000" dirty="0">
                <a:latin typeface="HGPｺﾞｼｯｸM" panose="020B0600000000000000" pitchFamily="50" charset="-128"/>
                <a:ea typeface="HGPｺﾞｼｯｸM" panose="020B0600000000000000" pitchFamily="50" charset="-128"/>
              </a:rPr>
              <a:t>には</a:t>
            </a:r>
            <a:r>
              <a:rPr lang="en-US" altLang="ja-JP" sz="2000" dirty="0">
                <a:latin typeface="HGPｺﾞｼｯｸM" panose="020B0600000000000000" pitchFamily="50" charset="-128"/>
                <a:ea typeface="HGPｺﾞｼｯｸM" panose="020B0600000000000000" pitchFamily="50" charset="-128"/>
              </a:rPr>
              <a:t>30</a:t>
            </a:r>
            <a:r>
              <a:rPr lang="ja-JP" altLang="en-US" sz="2000" dirty="0">
                <a:latin typeface="HGPｺﾞｼｯｸM" panose="020B0600000000000000" pitchFamily="50" charset="-128"/>
                <a:ea typeface="HGPｺﾞｼｯｸM" panose="020B0600000000000000" pitchFamily="50" charset="-128"/>
              </a:rPr>
              <a:t>名ほどの帰宅困難者</a:t>
            </a:r>
            <a:r>
              <a:rPr lang="ja-JP" altLang="en-US" sz="2000" dirty="0" smtClean="0">
                <a:latin typeface="HGPｺﾞｼｯｸM" panose="020B0600000000000000" pitchFamily="50" charset="-128"/>
                <a:ea typeface="HGPｺﾞｼｯｸM" panose="020B0600000000000000" pitchFamily="50" charset="-128"/>
              </a:rPr>
              <a:t>が受付を待って並んで</a:t>
            </a:r>
            <a:r>
              <a:rPr lang="ja-JP" altLang="en-US" sz="2000" dirty="0">
                <a:latin typeface="HGPｺﾞｼｯｸM" panose="020B0600000000000000" pitchFamily="50" charset="-128"/>
                <a:ea typeface="HGPｺﾞｼｯｸM" panose="020B0600000000000000" pitchFamily="50" charset="-128"/>
              </a:rPr>
              <a:t>います</a:t>
            </a:r>
            <a:r>
              <a:rPr lang="ja-JP" altLang="en-US" sz="2000" dirty="0" smtClean="0">
                <a:latin typeface="HGPｺﾞｼｯｸM" panose="020B0600000000000000" pitchFamily="50" charset="-128"/>
                <a:ea typeface="HGPｺﾞｼｯｸM" panose="020B0600000000000000" pitchFamily="50" charset="-128"/>
              </a:rPr>
              <a:t>。</a:t>
            </a:r>
            <a:endParaRPr lang="en-US" altLang="ja-JP" sz="2000" dirty="0" smtClean="0">
              <a:latin typeface="HGPｺﾞｼｯｸM" panose="020B0600000000000000" pitchFamily="50" charset="-128"/>
              <a:ea typeface="HGPｺﾞｼｯｸM" panose="020B0600000000000000" pitchFamily="50" charset="-128"/>
            </a:endParaRPr>
          </a:p>
          <a:p>
            <a:pPr marL="179388" eaLnBrk="0" hangingPunct="0">
              <a:spcBef>
                <a:spcPct val="20000"/>
              </a:spcBef>
              <a:tabLst>
                <a:tab pos="179388" algn="l"/>
              </a:tabLst>
            </a:pPr>
            <a:r>
              <a:rPr lang="ja-JP" altLang="en-US" sz="2000" dirty="0">
                <a:latin typeface="HGPｺﾞｼｯｸM" panose="020B0600000000000000" pitchFamily="50" charset="-128"/>
                <a:ea typeface="HGPｺﾞｼｯｸM" panose="020B0600000000000000" pitchFamily="50" charset="-128"/>
              </a:rPr>
              <a:t>必要な対応を検討して</a:t>
            </a:r>
            <a:r>
              <a:rPr lang="ja-JP" altLang="en-US" sz="2000" dirty="0" smtClean="0">
                <a:latin typeface="HGPｺﾞｼｯｸM" panose="020B0600000000000000" pitchFamily="50" charset="-128"/>
                <a:ea typeface="HGPｺﾞｼｯｸM" panose="020B0600000000000000" pitchFamily="50" charset="-128"/>
              </a:rPr>
              <a:t>ください。</a:t>
            </a:r>
            <a:endParaRPr lang="ja-JP" altLang="en-US" sz="2000" dirty="0">
              <a:latin typeface="HGPｺﾞｼｯｸM" panose="020B0600000000000000" pitchFamily="50" charset="-128"/>
              <a:ea typeface="HGPｺﾞｼｯｸM" panose="020B0600000000000000" pitchFamily="50" charset="-128"/>
            </a:endParaRPr>
          </a:p>
        </p:txBody>
      </p:sp>
    </p:spTree>
    <p:extLst>
      <p:ext uri="{BB962C8B-B14F-4D97-AF65-F5344CB8AC3E}">
        <p14:creationId xmlns:p14="http://schemas.microsoft.com/office/powerpoint/2010/main" val="419221616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24</a:t>
            </a:fld>
            <a:endParaRPr lang="en-US" altLang="ja-JP" dirty="0"/>
          </a:p>
        </p:txBody>
      </p:sp>
      <p:sp>
        <p:nvSpPr>
          <p:cNvPr id="5" name="タイトル 1"/>
          <p:cNvSpPr txBox="1">
            <a:spLocks/>
          </p:cNvSpPr>
          <p:nvPr/>
        </p:nvSpPr>
        <p:spPr>
          <a:xfrm>
            <a:off x="107950" y="0"/>
            <a:ext cx="8928100" cy="561975"/>
          </a:xfrm>
          <a:prstGeom prst="rect">
            <a:avLst/>
          </a:prstGeom>
        </p:spPr>
        <p:txBody>
          <a:bodyPr/>
          <a:lstStyle>
            <a:lvl1pPr algn="l" rtl="0" eaLnBrk="0" fontAlgn="base" hangingPunct="0">
              <a:spcBef>
                <a:spcPct val="0"/>
              </a:spcBef>
              <a:spcAft>
                <a:spcPct val="0"/>
              </a:spcAft>
              <a:defRPr kumimoji="1" sz="2800">
                <a:solidFill>
                  <a:schemeClr val="tx2"/>
                </a:solidFill>
                <a:latin typeface="+mj-lt"/>
                <a:ea typeface="+mj-ea"/>
                <a:cs typeface="+mj-cs"/>
              </a:defRPr>
            </a:lvl1pPr>
            <a:lvl2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2pPr>
            <a:lvl3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3pPr>
            <a:lvl4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4pPr>
            <a:lvl5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5pPr>
            <a:lvl6pPr marL="457200" algn="l" rtl="0" fontAlgn="base">
              <a:spcBef>
                <a:spcPct val="0"/>
              </a:spcBef>
              <a:spcAft>
                <a:spcPct val="0"/>
              </a:spcAft>
              <a:defRPr kumimoji="1" sz="2800">
                <a:solidFill>
                  <a:schemeClr val="tx2"/>
                </a:solidFill>
                <a:latin typeface="HGPｺﾞｼｯｸE" pitchFamily="50" charset="-128"/>
                <a:ea typeface="HGPｺﾞｼｯｸE" pitchFamily="50" charset="-128"/>
              </a:defRPr>
            </a:lvl6pPr>
            <a:lvl7pPr marL="914400" algn="l" rtl="0" fontAlgn="base">
              <a:spcBef>
                <a:spcPct val="0"/>
              </a:spcBef>
              <a:spcAft>
                <a:spcPct val="0"/>
              </a:spcAft>
              <a:defRPr kumimoji="1" sz="2800">
                <a:solidFill>
                  <a:schemeClr val="tx2"/>
                </a:solidFill>
                <a:latin typeface="HGPｺﾞｼｯｸE" pitchFamily="50" charset="-128"/>
                <a:ea typeface="HGPｺﾞｼｯｸE" pitchFamily="50" charset="-128"/>
              </a:defRPr>
            </a:lvl7pPr>
            <a:lvl8pPr marL="1371600" algn="l" rtl="0" fontAlgn="base">
              <a:spcBef>
                <a:spcPct val="0"/>
              </a:spcBef>
              <a:spcAft>
                <a:spcPct val="0"/>
              </a:spcAft>
              <a:defRPr kumimoji="1" sz="2800">
                <a:solidFill>
                  <a:schemeClr val="tx2"/>
                </a:solidFill>
                <a:latin typeface="HGPｺﾞｼｯｸE" pitchFamily="50" charset="-128"/>
                <a:ea typeface="HGPｺﾞｼｯｸE" pitchFamily="50" charset="-128"/>
              </a:defRPr>
            </a:lvl8pPr>
            <a:lvl9pPr marL="1828800" algn="l" rtl="0" fontAlgn="base">
              <a:spcBef>
                <a:spcPct val="0"/>
              </a:spcBef>
              <a:spcAft>
                <a:spcPct val="0"/>
              </a:spcAft>
              <a:defRPr kumimoji="1" sz="2800">
                <a:solidFill>
                  <a:schemeClr val="tx2"/>
                </a:solidFill>
                <a:latin typeface="HGPｺﾞｼｯｸE" pitchFamily="50" charset="-128"/>
                <a:ea typeface="HGPｺﾞｼｯｸE" pitchFamily="50" charset="-128"/>
              </a:defRPr>
            </a:lvl9pPr>
          </a:lstStyle>
          <a:p>
            <a:r>
              <a:rPr lang="ja-JP" altLang="en-US" kern="0" dirty="0" smtClean="0"/>
              <a:t>４．　ゲームの</a:t>
            </a:r>
            <a:r>
              <a:rPr lang="ja-JP" altLang="en-US" kern="0" smtClean="0"/>
              <a:t>進め方（</a:t>
            </a:r>
            <a:r>
              <a:rPr lang="en-US" altLang="ja-JP" kern="0" smtClean="0"/>
              <a:t>7/10</a:t>
            </a:r>
            <a:r>
              <a:rPr lang="ja-JP" altLang="en-US" kern="0" smtClean="0"/>
              <a:t>）</a:t>
            </a:r>
            <a:endParaRPr lang="ja-JP" altLang="en-US" kern="0" dirty="0"/>
          </a:p>
        </p:txBody>
      </p:sp>
      <p:sp>
        <p:nvSpPr>
          <p:cNvPr id="6" name="正方形/長方形 5"/>
          <p:cNvSpPr/>
          <p:nvPr/>
        </p:nvSpPr>
        <p:spPr bwMode="auto">
          <a:xfrm>
            <a:off x="649334" y="1844824"/>
            <a:ext cx="7776864" cy="1080000"/>
          </a:xfrm>
          <a:prstGeom prst="rect">
            <a:avLst/>
          </a:prstGeom>
          <a:solidFill>
            <a:schemeClr val="bg1">
              <a:lumMod val="65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（２）受入</a:t>
            </a:r>
            <a:r>
              <a:rPr lang="ja-JP" altLang="en-US" sz="3600" dirty="0">
                <a:solidFill>
                  <a:schemeClr val="bg1"/>
                </a:solidFill>
                <a:ea typeface="HGPｺﾞｼｯｸE" pitchFamily="50" charset="-128"/>
              </a:rPr>
              <a:t>基本</a:t>
            </a:r>
            <a:r>
              <a:rPr lang="ja-JP" altLang="en-US" sz="3600" dirty="0" smtClean="0">
                <a:solidFill>
                  <a:schemeClr val="bg1"/>
                </a:solidFill>
                <a:ea typeface="HGPｺﾞｼｯｸE" pitchFamily="50" charset="-128"/>
              </a:rPr>
              <a:t>方針を決める</a:t>
            </a:r>
            <a:endParaRPr lang="ja-JP" altLang="en-US" sz="3600" dirty="0">
              <a:solidFill>
                <a:schemeClr val="bg1"/>
              </a:solidFill>
              <a:ea typeface="HGPｺﾞｼｯｸE" pitchFamily="50" charset="-128"/>
            </a:endParaRPr>
          </a:p>
        </p:txBody>
      </p:sp>
      <p:sp>
        <p:nvSpPr>
          <p:cNvPr id="7" name="正方形/長方形 6"/>
          <p:cNvSpPr/>
          <p:nvPr/>
        </p:nvSpPr>
        <p:spPr bwMode="auto">
          <a:xfrm>
            <a:off x="649334" y="692696"/>
            <a:ext cx="7776864" cy="1080000"/>
          </a:xfrm>
          <a:prstGeom prst="rect">
            <a:avLst/>
          </a:prstGeom>
          <a:solidFill>
            <a:schemeClr val="bg1">
              <a:lumMod val="65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（１）役割分担</a:t>
            </a:r>
            <a:r>
              <a:rPr lang="ja-JP" altLang="en-US" sz="3600" dirty="0">
                <a:solidFill>
                  <a:schemeClr val="bg1"/>
                </a:solidFill>
                <a:ea typeface="HGPｺﾞｼｯｸE" pitchFamily="50" charset="-128"/>
              </a:rPr>
              <a:t>を</a:t>
            </a:r>
            <a:r>
              <a:rPr lang="ja-JP" altLang="en-US" sz="3600" dirty="0" smtClean="0">
                <a:solidFill>
                  <a:schemeClr val="bg1"/>
                </a:solidFill>
                <a:ea typeface="HGPｺﾞｼｯｸE" pitchFamily="50" charset="-128"/>
              </a:rPr>
              <a:t>決める</a:t>
            </a:r>
            <a:endParaRPr lang="ja-JP" altLang="en-US" sz="3600" dirty="0">
              <a:solidFill>
                <a:schemeClr val="bg1"/>
              </a:solidFill>
              <a:ea typeface="HGPｺﾞｼｯｸE" pitchFamily="50" charset="-128"/>
            </a:endParaRPr>
          </a:p>
        </p:txBody>
      </p:sp>
      <p:sp>
        <p:nvSpPr>
          <p:cNvPr id="8" name="正方形/長方形 7"/>
          <p:cNvSpPr/>
          <p:nvPr/>
        </p:nvSpPr>
        <p:spPr bwMode="auto">
          <a:xfrm>
            <a:off x="649334" y="2996952"/>
            <a:ext cx="7776864" cy="1080000"/>
          </a:xfrm>
          <a:prstGeom prst="rect">
            <a:avLst/>
          </a:prstGeom>
          <a:solidFill>
            <a:schemeClr val="bg1">
              <a:lumMod val="65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（３）帰宅困難者</a:t>
            </a:r>
            <a:r>
              <a:rPr lang="ja-JP" altLang="en-US" sz="3600" smtClean="0">
                <a:solidFill>
                  <a:schemeClr val="bg1"/>
                </a:solidFill>
                <a:ea typeface="HGPｺﾞｼｯｸE" pitchFamily="50" charset="-128"/>
              </a:rPr>
              <a:t>を受け入れる</a:t>
            </a:r>
            <a:endParaRPr lang="ja-JP" altLang="en-US" sz="3600" dirty="0">
              <a:solidFill>
                <a:schemeClr val="bg1"/>
              </a:solidFill>
              <a:ea typeface="HGPｺﾞｼｯｸE" pitchFamily="50" charset="-128"/>
            </a:endParaRPr>
          </a:p>
        </p:txBody>
      </p:sp>
      <p:sp>
        <p:nvSpPr>
          <p:cNvPr id="9" name="正方形/長方形 8"/>
          <p:cNvSpPr/>
          <p:nvPr/>
        </p:nvSpPr>
        <p:spPr bwMode="auto">
          <a:xfrm>
            <a:off x="649334" y="4149080"/>
            <a:ext cx="7776864" cy="1080000"/>
          </a:xfrm>
          <a:prstGeom prst="rect">
            <a:avLst/>
          </a:prstGeom>
          <a:solidFill>
            <a:srgbClr val="C000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（４）イベントへ対応する</a:t>
            </a:r>
            <a:endParaRPr lang="ja-JP" altLang="en-US" sz="3600" dirty="0">
              <a:solidFill>
                <a:schemeClr val="bg1"/>
              </a:solidFill>
              <a:ea typeface="HGPｺﾞｼｯｸE" pitchFamily="50" charset="-128"/>
            </a:endParaRPr>
          </a:p>
        </p:txBody>
      </p:sp>
      <p:sp>
        <p:nvSpPr>
          <p:cNvPr id="11" name="正方形/長方形 10"/>
          <p:cNvSpPr/>
          <p:nvPr/>
        </p:nvSpPr>
        <p:spPr bwMode="auto">
          <a:xfrm>
            <a:off x="649334" y="5301208"/>
            <a:ext cx="7776864" cy="1080000"/>
          </a:xfrm>
          <a:prstGeom prst="rect">
            <a:avLst/>
          </a:prstGeom>
          <a:solidFill>
            <a:srgbClr val="969696"/>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（５）施設</a:t>
            </a:r>
            <a:r>
              <a:rPr lang="ja-JP" altLang="en-US" sz="3600" dirty="0">
                <a:solidFill>
                  <a:schemeClr val="bg1"/>
                </a:solidFill>
                <a:ea typeface="HGPｺﾞｼｯｸE" pitchFamily="50" charset="-128"/>
              </a:rPr>
              <a:t>を閉鎖する</a:t>
            </a:r>
          </a:p>
        </p:txBody>
      </p:sp>
    </p:spTree>
    <p:extLst>
      <p:ext uri="{BB962C8B-B14F-4D97-AF65-F5344CB8AC3E}">
        <p14:creationId xmlns:p14="http://schemas.microsoft.com/office/powerpoint/2010/main" val="38669150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chor="t"/>
          <a:lstStyle/>
          <a:p>
            <a:r>
              <a:rPr lang="ja-JP" altLang="en-US"/>
              <a:t>４</a:t>
            </a:r>
            <a:r>
              <a:rPr lang="ja-JP" altLang="en-US" smtClean="0"/>
              <a:t>．　ゲームの進め方（</a:t>
            </a:r>
            <a:r>
              <a:rPr lang="en-US" altLang="ja-JP" smtClean="0"/>
              <a:t>8/10</a:t>
            </a:r>
            <a:r>
              <a:rPr lang="ja-JP" altLang="en-US" smtClean="0"/>
              <a:t>）</a:t>
            </a:r>
            <a:endParaRPr kumimoji="1" lang="ja-JP" altLang="en-US"/>
          </a:p>
        </p:txBody>
      </p:sp>
      <p:sp>
        <p:nvSpPr>
          <p:cNvPr id="3" name="コンテンツ プレースホルダー 2"/>
          <p:cNvSpPr>
            <a:spLocks noGrp="1"/>
          </p:cNvSpPr>
          <p:nvPr>
            <p:ph idx="1"/>
          </p:nvPr>
        </p:nvSpPr>
        <p:spPr>
          <a:xfrm>
            <a:off x="107950" y="618084"/>
            <a:ext cx="8928100" cy="461665"/>
          </a:xfrm>
        </p:spPr>
        <p:txBody>
          <a:bodyPr/>
          <a:lstStyle/>
          <a:p>
            <a:pPr marL="628650" indent="-628650">
              <a:buNone/>
            </a:pPr>
            <a:r>
              <a:rPr lang="ja-JP" altLang="en-US" dirty="0" smtClean="0">
                <a:solidFill>
                  <a:srgbClr val="C00000"/>
                </a:solidFill>
              </a:rPr>
              <a:t>（４）</a:t>
            </a:r>
            <a:r>
              <a:rPr lang="ja-JP" altLang="en-US" dirty="0">
                <a:solidFill>
                  <a:srgbClr val="C00000"/>
                </a:solidFill>
              </a:rPr>
              <a:t>	</a:t>
            </a:r>
            <a:r>
              <a:rPr lang="ja-JP" altLang="en-US" dirty="0" smtClean="0">
                <a:solidFill>
                  <a:srgbClr val="C00000"/>
                </a:solidFill>
              </a:rPr>
              <a:t>イベントへ対応する</a:t>
            </a:r>
            <a:endParaRPr lang="ja-JP" altLang="en-US" dirty="0">
              <a:solidFill>
                <a:srgbClr val="C00000"/>
              </a:solidFill>
            </a:endParaRPr>
          </a:p>
        </p:txBody>
      </p:sp>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25</a:t>
            </a:fld>
            <a:endParaRPr lang="en-US" altLang="ja-JP" dirty="0"/>
          </a:p>
        </p:txBody>
      </p:sp>
      <p:sp>
        <p:nvSpPr>
          <p:cNvPr id="26" name="テキスト ボックス 25"/>
          <p:cNvSpPr txBox="1"/>
          <p:nvPr/>
        </p:nvSpPr>
        <p:spPr>
          <a:xfrm>
            <a:off x="7524328" y="31663"/>
            <a:ext cx="1579856" cy="461665"/>
          </a:xfrm>
          <a:prstGeom prst="rect">
            <a:avLst/>
          </a:prstGeom>
          <a:solidFill>
            <a:srgbClr val="C00000"/>
          </a:solidFill>
        </p:spPr>
        <p:txBody>
          <a:bodyPr wrap="square" rtlCol="0" anchor="ctr" anchorCtr="1">
            <a:noAutofit/>
          </a:bodyPr>
          <a:lstStyle/>
          <a:p>
            <a:pPr algn="ctr"/>
            <a:r>
              <a:rPr lang="ja-JP" altLang="en-US" sz="2400" dirty="0" smtClean="0">
                <a:solidFill>
                  <a:schemeClr val="bg1"/>
                </a:solidFill>
                <a:latin typeface="HGPｺﾞｼｯｸE" panose="020B0900000000000000" pitchFamily="50" charset="-128"/>
                <a:ea typeface="HGPｺﾞｼｯｸE" panose="020B0900000000000000" pitchFamily="50" charset="-128"/>
              </a:rPr>
              <a:t>約　</a:t>
            </a:r>
            <a:r>
              <a:rPr lang="en-US" altLang="ja-JP" sz="2400" dirty="0">
                <a:solidFill>
                  <a:schemeClr val="bg1"/>
                </a:solidFill>
                <a:latin typeface="HGPｺﾞｼｯｸE" panose="020B0900000000000000" pitchFamily="50" charset="-128"/>
                <a:ea typeface="HGPｺﾞｼｯｸE" panose="020B0900000000000000" pitchFamily="50" charset="-128"/>
              </a:rPr>
              <a:t>3</a:t>
            </a:r>
            <a:r>
              <a:rPr lang="ja-JP" altLang="en-US" sz="2400" dirty="0" smtClean="0">
                <a:solidFill>
                  <a:schemeClr val="bg1"/>
                </a:solidFill>
                <a:latin typeface="HGPｺﾞｼｯｸE" panose="020B0900000000000000" pitchFamily="50" charset="-128"/>
                <a:ea typeface="HGPｺﾞｼｯｸE" panose="020B0900000000000000" pitchFamily="50" charset="-128"/>
              </a:rPr>
              <a:t>分</a:t>
            </a:r>
            <a:endParaRPr kumimoji="1" lang="ja-JP" altLang="en-US" sz="2400" dirty="0">
              <a:solidFill>
                <a:schemeClr val="bg1"/>
              </a:solidFill>
              <a:latin typeface="HGPｺﾞｼｯｸE" panose="020B0900000000000000" pitchFamily="50" charset="-128"/>
              <a:ea typeface="HGPｺﾞｼｯｸE" panose="020B0900000000000000" pitchFamily="50" charset="-128"/>
            </a:endParaRPr>
          </a:p>
        </p:txBody>
      </p:sp>
      <p:sp>
        <p:nvSpPr>
          <p:cNvPr id="7" name="角丸四角形 6"/>
          <p:cNvSpPr/>
          <p:nvPr/>
        </p:nvSpPr>
        <p:spPr bwMode="auto">
          <a:xfrm>
            <a:off x="4932040" y="500801"/>
            <a:ext cx="4172144" cy="735523"/>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dirty="0" smtClean="0">
                <a:ln>
                  <a:noFill/>
                </a:ln>
                <a:solidFill>
                  <a:srgbClr val="FF0000"/>
                </a:solidFill>
                <a:effectLst/>
                <a:latin typeface="Arial" charset="0"/>
                <a:ea typeface="HGPｺﾞｼｯｸE" pitchFamily="50" charset="-128"/>
              </a:rPr>
              <a:t>企画事務局の方へ：イベントは、地域の実情、ゲーム実施時間、参加者の習熟度等を踏まえ、適宜編集してください。（イベント一覧も参照）</a:t>
            </a:r>
            <a:endParaRPr kumimoji="1" lang="en-US" altLang="ja-JP" sz="1400" b="0" i="0" u="none" strike="noStrike" cap="none" normalizeH="0" baseline="0" dirty="0" smtClean="0">
              <a:ln>
                <a:noFill/>
              </a:ln>
              <a:solidFill>
                <a:srgbClr val="FF0000"/>
              </a:solidFill>
              <a:effectLst/>
              <a:latin typeface="Arial" charset="0"/>
              <a:ea typeface="HGPｺﾞｼｯｸE" pitchFamily="50" charset="-128"/>
            </a:endParaRPr>
          </a:p>
        </p:txBody>
      </p:sp>
      <p:sp>
        <p:nvSpPr>
          <p:cNvPr id="9" name="正方形/長方形 8"/>
          <p:cNvSpPr/>
          <p:nvPr/>
        </p:nvSpPr>
        <p:spPr bwMode="auto">
          <a:xfrm>
            <a:off x="539552" y="1859429"/>
            <a:ext cx="8064896" cy="1938992"/>
          </a:xfrm>
          <a:prstGeom prst="rect">
            <a:avLst/>
          </a:prstGeom>
          <a:solidFill>
            <a:schemeClr val="bg1"/>
          </a:solidFill>
          <a:ln w="28575">
            <a:solidFill>
              <a:schemeClr val="tx1">
                <a:lumMod val="50000"/>
                <a:lumOff val="50000"/>
              </a:schemeClr>
            </a:solidFill>
            <a:miter lim="800000"/>
            <a:headEnd/>
            <a:tailEnd/>
          </a:ln>
        </p:spPr>
        <p:txBody>
          <a:bodyPr vert="horz" wrap="square" lIns="91440" tIns="45720" rIns="91440" bIns="45720" numCol="1" anchor="t" anchorCtr="0" compatLnSpc="1">
            <a:prstTxWarp prst="textNoShape">
              <a:avLst/>
            </a:prstTxWarp>
            <a:spAutoFit/>
          </a:bodyPr>
          <a:lstStyle/>
          <a:p>
            <a:pPr>
              <a:lnSpc>
                <a:spcPct val="150000"/>
              </a:lnSpc>
            </a:pPr>
            <a:r>
              <a:rPr lang="ja-JP" altLang="en-US" sz="2000" dirty="0">
                <a:solidFill>
                  <a:srgbClr val="000000"/>
                </a:solidFill>
                <a:latin typeface="HGPｺﾞｼｯｸM" panose="020B0600000000000000" pitchFamily="50" charset="-128"/>
                <a:ea typeface="HGPｺﾞｼｯｸM" panose="020B0600000000000000" pitchFamily="50" charset="-128"/>
              </a:rPr>
              <a:t>区</a:t>
            </a:r>
            <a:r>
              <a:rPr lang="en-US" altLang="ja-JP" sz="2000" dirty="0">
                <a:solidFill>
                  <a:srgbClr val="000000"/>
                </a:solidFill>
                <a:latin typeface="HGPｺﾞｼｯｸM" panose="020B0600000000000000" pitchFamily="50" charset="-128"/>
                <a:ea typeface="HGPｺﾞｼｯｸM" panose="020B0600000000000000" pitchFamily="50" charset="-128"/>
              </a:rPr>
              <a:t>(</a:t>
            </a:r>
            <a:r>
              <a:rPr lang="ja-JP" altLang="en-US" sz="2000" dirty="0">
                <a:solidFill>
                  <a:srgbClr val="000000"/>
                </a:solidFill>
                <a:latin typeface="HGPｺﾞｼｯｸM" panose="020B0600000000000000" pitchFamily="50" charset="-128"/>
                <a:ea typeface="HGPｺﾞｼｯｸM" panose="020B0600000000000000" pitchFamily="50" charset="-128"/>
              </a:rPr>
              <a:t>市</a:t>
            </a:r>
            <a:r>
              <a:rPr lang="en-US" altLang="ja-JP" sz="2000" dirty="0">
                <a:solidFill>
                  <a:srgbClr val="000000"/>
                </a:solidFill>
                <a:latin typeface="HGPｺﾞｼｯｸM" panose="020B0600000000000000" pitchFamily="50" charset="-128"/>
                <a:ea typeface="HGPｺﾞｼｯｸM" panose="020B0600000000000000" pitchFamily="50" charset="-128"/>
              </a:rPr>
              <a:t>)</a:t>
            </a:r>
            <a:r>
              <a:rPr lang="ja-JP" altLang="en-US" sz="2000" dirty="0">
                <a:solidFill>
                  <a:srgbClr val="000000"/>
                </a:solidFill>
                <a:latin typeface="HGPｺﾞｼｯｸM" panose="020B0600000000000000" pitchFamily="50" charset="-128"/>
                <a:ea typeface="HGPｺﾞｼｯｸM" panose="020B0600000000000000" pitchFamily="50" charset="-128"/>
              </a:rPr>
              <a:t>対策本部から連絡</a:t>
            </a:r>
            <a:r>
              <a:rPr lang="ja-JP" altLang="en-US" sz="2000" dirty="0" smtClean="0">
                <a:solidFill>
                  <a:srgbClr val="000000"/>
                </a:solidFill>
                <a:latin typeface="HGPｺﾞｼｯｸM" panose="020B0600000000000000" pitchFamily="50" charset="-128"/>
                <a:ea typeface="HGPｺﾞｼｯｸM" panose="020B0600000000000000" pitchFamily="50" charset="-128"/>
              </a:rPr>
              <a:t>です。</a:t>
            </a:r>
            <a:endParaRPr lang="en-US" altLang="ja-JP" sz="2000" dirty="0" smtClean="0">
              <a:solidFill>
                <a:srgbClr val="000000"/>
              </a:solidFill>
              <a:latin typeface="HGPｺﾞｼｯｸM" panose="020B0600000000000000" pitchFamily="50" charset="-128"/>
              <a:ea typeface="HGPｺﾞｼｯｸM" panose="020B0600000000000000" pitchFamily="50" charset="-128"/>
            </a:endParaRPr>
          </a:p>
          <a:p>
            <a:pPr>
              <a:lnSpc>
                <a:spcPct val="150000"/>
              </a:lnSpc>
            </a:pPr>
            <a:r>
              <a:rPr lang="ja-JP" altLang="en-US" sz="2000" dirty="0" smtClean="0">
                <a:solidFill>
                  <a:srgbClr val="000000"/>
                </a:solidFill>
                <a:latin typeface="HGPｺﾞｼｯｸM" panose="020B0600000000000000" pitchFamily="50" charset="-128"/>
                <a:ea typeface="HGPｺﾞｼｯｸM" panose="020B0600000000000000" pitchFamily="50" charset="-128"/>
              </a:rPr>
              <a:t>「</a:t>
            </a:r>
            <a:r>
              <a:rPr lang="ja-JP" altLang="en-US" sz="2000" dirty="0">
                <a:solidFill>
                  <a:srgbClr val="000000"/>
                </a:solidFill>
                <a:latin typeface="HGPｺﾞｼｯｸM" panose="020B0600000000000000" pitchFamily="50" charset="-128"/>
                <a:ea typeface="HGPｺﾞｼｯｸM" panose="020B0600000000000000" pitchFamily="50" charset="-128"/>
              </a:rPr>
              <a:t>公共交通機関は当面運転再開の目途がたたず。復旧には相当の時間を要するとのことです。</a:t>
            </a:r>
            <a:r>
              <a:rPr lang="ja-JP" altLang="en-US" sz="2000" dirty="0" smtClean="0">
                <a:solidFill>
                  <a:srgbClr val="000000"/>
                </a:solidFill>
                <a:latin typeface="HGPｺﾞｼｯｸM" panose="020B0600000000000000" pitchFamily="50" charset="-128"/>
                <a:ea typeface="HGPｺﾞｼｯｸM" panose="020B0600000000000000" pitchFamily="50" charset="-128"/>
              </a:rPr>
              <a:t>」</a:t>
            </a:r>
            <a:endParaRPr lang="en-US" altLang="ja-JP" sz="2000" dirty="0" smtClean="0">
              <a:solidFill>
                <a:srgbClr val="000000"/>
              </a:solidFill>
              <a:latin typeface="HGPｺﾞｼｯｸM" panose="020B0600000000000000" pitchFamily="50" charset="-128"/>
              <a:ea typeface="HGPｺﾞｼｯｸM" panose="020B0600000000000000" pitchFamily="50" charset="-128"/>
            </a:endParaRPr>
          </a:p>
          <a:p>
            <a:pPr>
              <a:lnSpc>
                <a:spcPct val="150000"/>
              </a:lnSpc>
            </a:pPr>
            <a:r>
              <a:rPr lang="ja-JP" altLang="en-US" sz="2000" dirty="0" smtClean="0">
                <a:solidFill>
                  <a:srgbClr val="000000"/>
                </a:solidFill>
                <a:latin typeface="HGPｺﾞｼｯｸM" panose="020B0600000000000000" pitchFamily="50" charset="-128"/>
                <a:ea typeface="HGPｺﾞｼｯｸM" panose="020B0600000000000000" pitchFamily="50" charset="-128"/>
              </a:rPr>
              <a:t>必要</a:t>
            </a:r>
            <a:r>
              <a:rPr lang="ja-JP" altLang="en-US" sz="2000" dirty="0">
                <a:solidFill>
                  <a:srgbClr val="000000"/>
                </a:solidFill>
                <a:latin typeface="HGPｺﾞｼｯｸM" panose="020B0600000000000000" pitchFamily="50" charset="-128"/>
                <a:ea typeface="HGPｺﾞｼｯｸM" panose="020B0600000000000000" pitchFamily="50" charset="-128"/>
              </a:rPr>
              <a:t>な対応を検討してください。</a:t>
            </a:r>
            <a:r>
              <a:rPr lang="ja-JP" altLang="en-US" sz="2000" dirty="0"/>
              <a:t> </a:t>
            </a:r>
          </a:p>
        </p:txBody>
      </p:sp>
      <p:sp>
        <p:nvSpPr>
          <p:cNvPr id="10" name="コンテンツ プレースホルダー 2"/>
          <p:cNvSpPr txBox="1">
            <a:spLocks/>
          </p:cNvSpPr>
          <p:nvPr/>
        </p:nvSpPr>
        <p:spPr bwMode="auto">
          <a:xfrm>
            <a:off x="467990" y="1323726"/>
            <a:ext cx="8928100" cy="4616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rtl="0" eaLnBrk="0" fontAlgn="base" hangingPunct="0">
              <a:spcBef>
                <a:spcPct val="20000"/>
              </a:spcBef>
              <a:spcAft>
                <a:spcPct val="0"/>
              </a:spcAft>
              <a:buChar char="•"/>
              <a:defRPr kumimoji="1" sz="2400">
                <a:solidFill>
                  <a:schemeClr val="tx1"/>
                </a:solidFill>
                <a:latin typeface="HGPｺﾞｼｯｸE" panose="020B0900000000000000" pitchFamily="50" charset="-128"/>
                <a:ea typeface="HGPｺﾞｼｯｸE" panose="020B0900000000000000" pitchFamily="50" charset="-128"/>
                <a:cs typeface="+mn-cs"/>
              </a:defRPr>
            </a:lvl1pPr>
            <a:lvl2pPr marL="742950" indent="-285750" algn="l" rtl="0" eaLnBrk="0" fontAlgn="base" hangingPunct="0">
              <a:spcBef>
                <a:spcPct val="20000"/>
              </a:spcBef>
              <a:spcAft>
                <a:spcPct val="0"/>
              </a:spcAft>
              <a:buChar char="–"/>
              <a:defRPr kumimoji="1" sz="2000">
                <a:solidFill>
                  <a:schemeClr val="tx1"/>
                </a:solidFill>
                <a:latin typeface="HGPｺﾞｼｯｸM" panose="020B0600000000000000" pitchFamily="50" charset="-128"/>
                <a:ea typeface="HGPｺﾞｼｯｸM" panose="020B0600000000000000" pitchFamily="50" charset="-128"/>
              </a:defRPr>
            </a:lvl2pPr>
            <a:lvl3pPr marL="1143000" indent="-228600" algn="l" rtl="0" eaLnBrk="0" fontAlgn="base" hangingPunct="0">
              <a:spcBef>
                <a:spcPct val="20000"/>
              </a:spcBef>
              <a:spcAft>
                <a:spcPct val="0"/>
              </a:spcAft>
              <a:buChar char="•"/>
              <a:defRPr kumimoji="1" sz="1800">
                <a:solidFill>
                  <a:schemeClr val="tx1"/>
                </a:solidFill>
                <a:latin typeface="HGPｺﾞｼｯｸM" pitchFamily="50" charset="-128"/>
                <a:ea typeface="HGPｺﾞｼｯｸM" pitchFamily="50" charset="-128"/>
              </a:defRPr>
            </a:lvl3pPr>
            <a:lvl4pPr marL="1600200" indent="-228600" algn="l" rtl="0" eaLnBrk="0" fontAlgn="base" hangingPunct="0">
              <a:spcBef>
                <a:spcPct val="20000"/>
              </a:spcBef>
              <a:spcAft>
                <a:spcPct val="0"/>
              </a:spcAft>
              <a:buChar char="–"/>
              <a:defRPr kumimoji="1" sz="1600">
                <a:solidFill>
                  <a:schemeClr val="tx1"/>
                </a:solidFill>
                <a:latin typeface="HGPｺﾞｼｯｸM" pitchFamily="50" charset="-128"/>
                <a:ea typeface="HGPｺﾞｼｯｸM" pitchFamily="50" charset="-128"/>
              </a:defRPr>
            </a:lvl4pPr>
            <a:lvl5pPr marL="2057400" indent="-228600" algn="l" rtl="0" eaLnBrk="0" fontAlgn="base" hangingPunct="0">
              <a:spcBef>
                <a:spcPct val="20000"/>
              </a:spcBef>
              <a:spcAft>
                <a:spcPct val="0"/>
              </a:spcAft>
              <a:buChar char="»"/>
              <a:defRPr kumimoji="1" sz="1400">
                <a:solidFill>
                  <a:schemeClr val="tx1"/>
                </a:solidFill>
                <a:latin typeface="HGPｺﾞｼｯｸM" pitchFamily="50" charset="-128"/>
                <a:ea typeface="HGPｺﾞｼｯｸM" pitchFamily="50" charset="-128"/>
              </a:defRPr>
            </a:lvl5pPr>
            <a:lvl6pPr marL="25146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6pPr>
            <a:lvl7pPr marL="29718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7pPr>
            <a:lvl8pPr marL="34290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8pPr>
            <a:lvl9pPr marL="38862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9pPr>
          </a:lstStyle>
          <a:p>
            <a:pPr marL="628650" indent="-628650">
              <a:buFontTx/>
              <a:buNone/>
            </a:pPr>
            <a:r>
              <a:rPr lang="ja-JP" altLang="en-US" kern="0" dirty="0" smtClean="0">
                <a:solidFill>
                  <a:srgbClr val="C00000"/>
                </a:solidFill>
              </a:rPr>
              <a:t>イベント①</a:t>
            </a:r>
            <a:endParaRPr lang="ja-JP" altLang="en-US" kern="0" dirty="0">
              <a:solidFill>
                <a:srgbClr val="C00000"/>
              </a:solidFill>
            </a:endParaRPr>
          </a:p>
        </p:txBody>
      </p:sp>
    </p:spTree>
    <p:extLst>
      <p:ext uri="{BB962C8B-B14F-4D97-AF65-F5344CB8AC3E}">
        <p14:creationId xmlns:p14="http://schemas.microsoft.com/office/powerpoint/2010/main" val="389315090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chor="t"/>
          <a:lstStyle/>
          <a:p>
            <a:r>
              <a:rPr lang="ja-JP" altLang="en-US"/>
              <a:t>４</a:t>
            </a:r>
            <a:r>
              <a:rPr lang="ja-JP" altLang="en-US" smtClean="0"/>
              <a:t>．　ゲームの進め方（</a:t>
            </a:r>
            <a:r>
              <a:rPr lang="en-US" altLang="ja-JP" smtClean="0"/>
              <a:t>8/10</a:t>
            </a:r>
            <a:r>
              <a:rPr lang="ja-JP" altLang="en-US" smtClean="0"/>
              <a:t>）</a:t>
            </a:r>
            <a:endParaRPr kumimoji="1" lang="ja-JP" altLang="en-US"/>
          </a:p>
        </p:txBody>
      </p:sp>
      <p:sp>
        <p:nvSpPr>
          <p:cNvPr id="3" name="コンテンツ プレースホルダー 2"/>
          <p:cNvSpPr>
            <a:spLocks noGrp="1"/>
          </p:cNvSpPr>
          <p:nvPr>
            <p:ph idx="1"/>
          </p:nvPr>
        </p:nvSpPr>
        <p:spPr>
          <a:xfrm>
            <a:off x="107950" y="618084"/>
            <a:ext cx="8928100" cy="461665"/>
          </a:xfrm>
        </p:spPr>
        <p:txBody>
          <a:bodyPr/>
          <a:lstStyle/>
          <a:p>
            <a:pPr marL="628650" indent="-628650">
              <a:buNone/>
            </a:pPr>
            <a:r>
              <a:rPr lang="ja-JP" altLang="en-US" dirty="0" smtClean="0">
                <a:solidFill>
                  <a:srgbClr val="C00000"/>
                </a:solidFill>
              </a:rPr>
              <a:t>（４）</a:t>
            </a:r>
            <a:r>
              <a:rPr lang="ja-JP" altLang="en-US" dirty="0">
                <a:solidFill>
                  <a:srgbClr val="C00000"/>
                </a:solidFill>
              </a:rPr>
              <a:t>	</a:t>
            </a:r>
            <a:r>
              <a:rPr lang="ja-JP" altLang="en-US" dirty="0" smtClean="0">
                <a:solidFill>
                  <a:srgbClr val="C00000"/>
                </a:solidFill>
              </a:rPr>
              <a:t>イベントへ対応する</a:t>
            </a:r>
            <a:endParaRPr lang="ja-JP" altLang="en-US" dirty="0">
              <a:solidFill>
                <a:srgbClr val="C00000"/>
              </a:solidFill>
            </a:endParaRPr>
          </a:p>
        </p:txBody>
      </p:sp>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26</a:t>
            </a:fld>
            <a:endParaRPr lang="en-US" altLang="ja-JP" dirty="0"/>
          </a:p>
        </p:txBody>
      </p:sp>
      <p:sp>
        <p:nvSpPr>
          <p:cNvPr id="26" name="テキスト ボックス 25"/>
          <p:cNvSpPr txBox="1"/>
          <p:nvPr/>
        </p:nvSpPr>
        <p:spPr>
          <a:xfrm>
            <a:off x="7524328" y="31663"/>
            <a:ext cx="1579856" cy="461665"/>
          </a:xfrm>
          <a:prstGeom prst="rect">
            <a:avLst/>
          </a:prstGeom>
          <a:solidFill>
            <a:srgbClr val="C00000"/>
          </a:solidFill>
        </p:spPr>
        <p:txBody>
          <a:bodyPr wrap="square" rtlCol="0" anchor="ctr" anchorCtr="1">
            <a:noAutofit/>
          </a:bodyPr>
          <a:lstStyle/>
          <a:p>
            <a:pPr algn="ctr"/>
            <a:r>
              <a:rPr lang="ja-JP" altLang="en-US" sz="2400" dirty="0" smtClean="0">
                <a:solidFill>
                  <a:schemeClr val="bg1"/>
                </a:solidFill>
                <a:latin typeface="HGPｺﾞｼｯｸE" panose="020B0900000000000000" pitchFamily="50" charset="-128"/>
                <a:ea typeface="HGPｺﾞｼｯｸE" panose="020B0900000000000000" pitchFamily="50" charset="-128"/>
              </a:rPr>
              <a:t>約　</a:t>
            </a:r>
            <a:r>
              <a:rPr lang="ja-JP" altLang="en-US" sz="2400" dirty="0">
                <a:solidFill>
                  <a:schemeClr val="bg1"/>
                </a:solidFill>
                <a:latin typeface="HGPｺﾞｼｯｸE" panose="020B0900000000000000" pitchFamily="50" charset="-128"/>
                <a:ea typeface="HGPｺﾞｼｯｸE" panose="020B0900000000000000" pitchFamily="50" charset="-128"/>
              </a:rPr>
              <a:t>１</a:t>
            </a:r>
            <a:r>
              <a:rPr lang="ja-JP" altLang="en-US" sz="2400" dirty="0" smtClean="0">
                <a:solidFill>
                  <a:schemeClr val="bg1"/>
                </a:solidFill>
                <a:latin typeface="HGPｺﾞｼｯｸE" panose="020B0900000000000000" pitchFamily="50" charset="-128"/>
                <a:ea typeface="HGPｺﾞｼｯｸE" panose="020B0900000000000000" pitchFamily="50" charset="-128"/>
              </a:rPr>
              <a:t>分</a:t>
            </a:r>
            <a:endParaRPr kumimoji="1" lang="ja-JP" altLang="en-US" sz="2400" dirty="0">
              <a:solidFill>
                <a:schemeClr val="bg1"/>
              </a:solidFill>
              <a:latin typeface="HGPｺﾞｼｯｸE" panose="020B0900000000000000" pitchFamily="50" charset="-128"/>
              <a:ea typeface="HGPｺﾞｼｯｸE" panose="020B0900000000000000" pitchFamily="50" charset="-128"/>
            </a:endParaRPr>
          </a:p>
        </p:txBody>
      </p:sp>
      <p:sp>
        <p:nvSpPr>
          <p:cNvPr id="7" name="角丸四角形 6"/>
          <p:cNvSpPr/>
          <p:nvPr/>
        </p:nvSpPr>
        <p:spPr bwMode="auto">
          <a:xfrm>
            <a:off x="4932040" y="500801"/>
            <a:ext cx="4172144" cy="735523"/>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dirty="0" smtClean="0">
                <a:ln>
                  <a:noFill/>
                </a:ln>
                <a:solidFill>
                  <a:srgbClr val="FF0000"/>
                </a:solidFill>
                <a:effectLst/>
                <a:latin typeface="Arial" charset="0"/>
                <a:ea typeface="HGPｺﾞｼｯｸE" pitchFamily="50" charset="-128"/>
              </a:rPr>
              <a:t>企画事務局の方へ：イベントは、地域の実情、ゲーム実施時間、参加者の習熟度等を踏まえ、適宜編集してください。（イベント一覧も参照）</a:t>
            </a:r>
            <a:endParaRPr kumimoji="1" lang="en-US" altLang="ja-JP" sz="1400" b="0" i="0" u="none" strike="noStrike" cap="none" normalizeH="0" baseline="0" dirty="0" smtClean="0">
              <a:ln>
                <a:noFill/>
              </a:ln>
              <a:solidFill>
                <a:srgbClr val="FF0000"/>
              </a:solidFill>
              <a:effectLst/>
              <a:latin typeface="Arial" charset="0"/>
              <a:ea typeface="HGPｺﾞｼｯｸE" pitchFamily="50" charset="-128"/>
            </a:endParaRPr>
          </a:p>
        </p:txBody>
      </p:sp>
      <p:sp>
        <p:nvSpPr>
          <p:cNvPr id="9" name="正方形/長方形 8"/>
          <p:cNvSpPr/>
          <p:nvPr/>
        </p:nvSpPr>
        <p:spPr bwMode="auto">
          <a:xfrm>
            <a:off x="539552" y="1859429"/>
            <a:ext cx="8064896" cy="481863"/>
          </a:xfrm>
          <a:prstGeom prst="rect">
            <a:avLst/>
          </a:prstGeom>
          <a:solidFill>
            <a:schemeClr val="bg1"/>
          </a:solidFill>
          <a:ln w="28575">
            <a:solidFill>
              <a:schemeClr val="tx1">
                <a:lumMod val="50000"/>
                <a:lumOff val="50000"/>
              </a:schemeClr>
            </a:solidFill>
            <a:miter lim="800000"/>
            <a:headEnd/>
            <a:tailEnd/>
          </a:ln>
        </p:spPr>
        <p:txBody>
          <a:bodyPr vert="horz" wrap="square" lIns="91440" tIns="45720" rIns="91440" bIns="45720" numCol="1" anchor="t" anchorCtr="0" compatLnSpc="1">
            <a:prstTxWarp prst="textNoShape">
              <a:avLst/>
            </a:prstTxWarp>
            <a:spAutoFit/>
          </a:bodyPr>
          <a:lstStyle/>
          <a:p>
            <a:pPr>
              <a:lnSpc>
                <a:spcPct val="150000"/>
              </a:lnSpc>
            </a:pPr>
            <a:r>
              <a:rPr lang="ja-JP" altLang="en-US" sz="2000" dirty="0">
                <a:solidFill>
                  <a:srgbClr val="000000"/>
                </a:solidFill>
                <a:latin typeface="HGPｺﾞｼｯｸM" panose="020B0600000000000000" pitchFamily="50" charset="-128"/>
                <a:ea typeface="HGPｺﾞｼｯｸM" panose="020B0600000000000000" pitchFamily="50" charset="-128"/>
              </a:rPr>
              <a:t>雨が降ってきました</a:t>
            </a:r>
            <a:r>
              <a:rPr lang="ja-JP" altLang="en-US" sz="2000" dirty="0" smtClean="0">
                <a:solidFill>
                  <a:srgbClr val="000000"/>
                </a:solidFill>
                <a:latin typeface="HGPｺﾞｼｯｸM" panose="020B0600000000000000" pitchFamily="50" charset="-128"/>
                <a:ea typeface="HGPｺﾞｼｯｸM" panose="020B0600000000000000" pitchFamily="50" charset="-128"/>
              </a:rPr>
              <a:t>。</a:t>
            </a:r>
            <a:endParaRPr lang="en-US" altLang="ja-JP" sz="2000" dirty="0" smtClean="0">
              <a:solidFill>
                <a:srgbClr val="000000"/>
              </a:solidFill>
              <a:latin typeface="HGPｺﾞｼｯｸM" panose="020B0600000000000000" pitchFamily="50" charset="-128"/>
              <a:ea typeface="HGPｺﾞｼｯｸM" panose="020B0600000000000000" pitchFamily="50" charset="-128"/>
            </a:endParaRPr>
          </a:p>
        </p:txBody>
      </p:sp>
      <p:sp>
        <p:nvSpPr>
          <p:cNvPr id="10" name="コンテンツ プレースホルダー 2"/>
          <p:cNvSpPr txBox="1">
            <a:spLocks/>
          </p:cNvSpPr>
          <p:nvPr/>
        </p:nvSpPr>
        <p:spPr bwMode="auto">
          <a:xfrm>
            <a:off x="467990" y="1323726"/>
            <a:ext cx="8928100" cy="4616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rtl="0" eaLnBrk="0" fontAlgn="base" hangingPunct="0">
              <a:spcBef>
                <a:spcPct val="20000"/>
              </a:spcBef>
              <a:spcAft>
                <a:spcPct val="0"/>
              </a:spcAft>
              <a:buChar char="•"/>
              <a:defRPr kumimoji="1" sz="2400">
                <a:solidFill>
                  <a:schemeClr val="tx1"/>
                </a:solidFill>
                <a:latin typeface="HGPｺﾞｼｯｸE" panose="020B0900000000000000" pitchFamily="50" charset="-128"/>
                <a:ea typeface="HGPｺﾞｼｯｸE" panose="020B0900000000000000" pitchFamily="50" charset="-128"/>
                <a:cs typeface="+mn-cs"/>
              </a:defRPr>
            </a:lvl1pPr>
            <a:lvl2pPr marL="742950" indent="-285750" algn="l" rtl="0" eaLnBrk="0" fontAlgn="base" hangingPunct="0">
              <a:spcBef>
                <a:spcPct val="20000"/>
              </a:spcBef>
              <a:spcAft>
                <a:spcPct val="0"/>
              </a:spcAft>
              <a:buChar char="–"/>
              <a:defRPr kumimoji="1" sz="2000">
                <a:solidFill>
                  <a:schemeClr val="tx1"/>
                </a:solidFill>
                <a:latin typeface="HGPｺﾞｼｯｸM" panose="020B0600000000000000" pitchFamily="50" charset="-128"/>
                <a:ea typeface="HGPｺﾞｼｯｸM" panose="020B0600000000000000" pitchFamily="50" charset="-128"/>
              </a:defRPr>
            </a:lvl2pPr>
            <a:lvl3pPr marL="1143000" indent="-228600" algn="l" rtl="0" eaLnBrk="0" fontAlgn="base" hangingPunct="0">
              <a:spcBef>
                <a:spcPct val="20000"/>
              </a:spcBef>
              <a:spcAft>
                <a:spcPct val="0"/>
              </a:spcAft>
              <a:buChar char="•"/>
              <a:defRPr kumimoji="1" sz="1800">
                <a:solidFill>
                  <a:schemeClr val="tx1"/>
                </a:solidFill>
                <a:latin typeface="HGPｺﾞｼｯｸM" pitchFamily="50" charset="-128"/>
                <a:ea typeface="HGPｺﾞｼｯｸM" pitchFamily="50" charset="-128"/>
              </a:defRPr>
            </a:lvl3pPr>
            <a:lvl4pPr marL="1600200" indent="-228600" algn="l" rtl="0" eaLnBrk="0" fontAlgn="base" hangingPunct="0">
              <a:spcBef>
                <a:spcPct val="20000"/>
              </a:spcBef>
              <a:spcAft>
                <a:spcPct val="0"/>
              </a:spcAft>
              <a:buChar char="–"/>
              <a:defRPr kumimoji="1" sz="1600">
                <a:solidFill>
                  <a:schemeClr val="tx1"/>
                </a:solidFill>
                <a:latin typeface="HGPｺﾞｼｯｸM" pitchFamily="50" charset="-128"/>
                <a:ea typeface="HGPｺﾞｼｯｸM" pitchFamily="50" charset="-128"/>
              </a:defRPr>
            </a:lvl4pPr>
            <a:lvl5pPr marL="2057400" indent="-228600" algn="l" rtl="0" eaLnBrk="0" fontAlgn="base" hangingPunct="0">
              <a:spcBef>
                <a:spcPct val="20000"/>
              </a:spcBef>
              <a:spcAft>
                <a:spcPct val="0"/>
              </a:spcAft>
              <a:buChar char="»"/>
              <a:defRPr kumimoji="1" sz="1400">
                <a:solidFill>
                  <a:schemeClr val="tx1"/>
                </a:solidFill>
                <a:latin typeface="HGPｺﾞｼｯｸM" pitchFamily="50" charset="-128"/>
                <a:ea typeface="HGPｺﾞｼｯｸM" pitchFamily="50" charset="-128"/>
              </a:defRPr>
            </a:lvl5pPr>
            <a:lvl6pPr marL="25146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6pPr>
            <a:lvl7pPr marL="29718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7pPr>
            <a:lvl8pPr marL="34290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8pPr>
            <a:lvl9pPr marL="38862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9pPr>
          </a:lstStyle>
          <a:p>
            <a:pPr marL="628650" indent="-628650">
              <a:buFontTx/>
              <a:buNone/>
            </a:pPr>
            <a:r>
              <a:rPr lang="ja-JP" altLang="en-US" kern="0" dirty="0" smtClean="0">
                <a:solidFill>
                  <a:srgbClr val="C00000"/>
                </a:solidFill>
              </a:rPr>
              <a:t>イベント②</a:t>
            </a:r>
            <a:endParaRPr lang="ja-JP" altLang="en-US" kern="0" dirty="0">
              <a:solidFill>
                <a:srgbClr val="C00000"/>
              </a:solidFill>
            </a:endParaRPr>
          </a:p>
        </p:txBody>
      </p:sp>
    </p:spTree>
    <p:extLst>
      <p:ext uri="{BB962C8B-B14F-4D97-AF65-F5344CB8AC3E}">
        <p14:creationId xmlns:p14="http://schemas.microsoft.com/office/powerpoint/2010/main" val="18021065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chor="t"/>
          <a:lstStyle/>
          <a:p>
            <a:r>
              <a:rPr lang="ja-JP" altLang="en-US"/>
              <a:t>４</a:t>
            </a:r>
            <a:r>
              <a:rPr lang="ja-JP" altLang="en-US" smtClean="0"/>
              <a:t>．　ゲームの進め方（</a:t>
            </a:r>
            <a:r>
              <a:rPr lang="en-US" altLang="ja-JP" smtClean="0"/>
              <a:t>8/10</a:t>
            </a:r>
            <a:r>
              <a:rPr lang="ja-JP" altLang="en-US" smtClean="0"/>
              <a:t>）</a:t>
            </a:r>
            <a:endParaRPr kumimoji="1" lang="ja-JP" altLang="en-US"/>
          </a:p>
        </p:txBody>
      </p:sp>
      <p:sp>
        <p:nvSpPr>
          <p:cNvPr id="3" name="コンテンツ プレースホルダー 2"/>
          <p:cNvSpPr>
            <a:spLocks noGrp="1"/>
          </p:cNvSpPr>
          <p:nvPr>
            <p:ph idx="1"/>
          </p:nvPr>
        </p:nvSpPr>
        <p:spPr>
          <a:xfrm>
            <a:off x="107950" y="618084"/>
            <a:ext cx="8928100" cy="461665"/>
          </a:xfrm>
        </p:spPr>
        <p:txBody>
          <a:bodyPr/>
          <a:lstStyle/>
          <a:p>
            <a:pPr marL="628650" indent="-628650">
              <a:buNone/>
            </a:pPr>
            <a:r>
              <a:rPr lang="ja-JP" altLang="en-US" dirty="0" smtClean="0">
                <a:solidFill>
                  <a:srgbClr val="C00000"/>
                </a:solidFill>
              </a:rPr>
              <a:t>（４）</a:t>
            </a:r>
            <a:r>
              <a:rPr lang="ja-JP" altLang="en-US" dirty="0">
                <a:solidFill>
                  <a:srgbClr val="C00000"/>
                </a:solidFill>
              </a:rPr>
              <a:t>	</a:t>
            </a:r>
            <a:r>
              <a:rPr lang="ja-JP" altLang="en-US" dirty="0" smtClean="0">
                <a:solidFill>
                  <a:srgbClr val="C00000"/>
                </a:solidFill>
              </a:rPr>
              <a:t>イベントへ対応する</a:t>
            </a:r>
            <a:endParaRPr lang="ja-JP" altLang="en-US" dirty="0">
              <a:solidFill>
                <a:srgbClr val="C00000"/>
              </a:solidFill>
            </a:endParaRPr>
          </a:p>
        </p:txBody>
      </p:sp>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27</a:t>
            </a:fld>
            <a:endParaRPr lang="en-US" altLang="ja-JP" dirty="0"/>
          </a:p>
        </p:txBody>
      </p:sp>
      <p:sp>
        <p:nvSpPr>
          <p:cNvPr id="26" name="テキスト ボックス 25"/>
          <p:cNvSpPr txBox="1"/>
          <p:nvPr/>
        </p:nvSpPr>
        <p:spPr>
          <a:xfrm>
            <a:off x="7524328" y="31663"/>
            <a:ext cx="1579856" cy="461665"/>
          </a:xfrm>
          <a:prstGeom prst="rect">
            <a:avLst/>
          </a:prstGeom>
          <a:solidFill>
            <a:srgbClr val="C00000"/>
          </a:solidFill>
        </p:spPr>
        <p:txBody>
          <a:bodyPr wrap="square" rtlCol="0" anchor="ctr" anchorCtr="1">
            <a:noAutofit/>
          </a:bodyPr>
          <a:lstStyle/>
          <a:p>
            <a:pPr algn="ctr"/>
            <a:r>
              <a:rPr lang="ja-JP" altLang="en-US" sz="2400" dirty="0" smtClean="0">
                <a:solidFill>
                  <a:schemeClr val="bg1"/>
                </a:solidFill>
                <a:latin typeface="HGPｺﾞｼｯｸE" panose="020B0900000000000000" pitchFamily="50" charset="-128"/>
                <a:ea typeface="HGPｺﾞｼｯｸE" panose="020B0900000000000000" pitchFamily="50" charset="-128"/>
              </a:rPr>
              <a:t>約　</a:t>
            </a:r>
            <a:r>
              <a:rPr lang="en-US" altLang="ja-JP" sz="2400" dirty="0">
                <a:solidFill>
                  <a:schemeClr val="bg1"/>
                </a:solidFill>
                <a:latin typeface="HGPｺﾞｼｯｸE" panose="020B0900000000000000" pitchFamily="50" charset="-128"/>
                <a:ea typeface="HGPｺﾞｼｯｸE" panose="020B0900000000000000" pitchFamily="50" charset="-128"/>
              </a:rPr>
              <a:t>3</a:t>
            </a:r>
            <a:r>
              <a:rPr lang="ja-JP" altLang="en-US" sz="2400" dirty="0" smtClean="0">
                <a:solidFill>
                  <a:schemeClr val="bg1"/>
                </a:solidFill>
                <a:latin typeface="HGPｺﾞｼｯｸE" panose="020B0900000000000000" pitchFamily="50" charset="-128"/>
                <a:ea typeface="HGPｺﾞｼｯｸE" panose="020B0900000000000000" pitchFamily="50" charset="-128"/>
              </a:rPr>
              <a:t>分</a:t>
            </a:r>
            <a:endParaRPr kumimoji="1" lang="ja-JP" altLang="en-US" sz="2400" dirty="0">
              <a:solidFill>
                <a:schemeClr val="bg1"/>
              </a:solidFill>
              <a:latin typeface="HGPｺﾞｼｯｸE" panose="020B0900000000000000" pitchFamily="50" charset="-128"/>
              <a:ea typeface="HGPｺﾞｼｯｸE" panose="020B0900000000000000" pitchFamily="50" charset="-128"/>
            </a:endParaRPr>
          </a:p>
        </p:txBody>
      </p:sp>
      <p:sp>
        <p:nvSpPr>
          <p:cNvPr id="7" name="角丸四角形 6"/>
          <p:cNvSpPr/>
          <p:nvPr/>
        </p:nvSpPr>
        <p:spPr bwMode="auto">
          <a:xfrm>
            <a:off x="4932040" y="500801"/>
            <a:ext cx="4172144" cy="735523"/>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dirty="0" smtClean="0">
                <a:ln>
                  <a:noFill/>
                </a:ln>
                <a:solidFill>
                  <a:srgbClr val="FF0000"/>
                </a:solidFill>
                <a:effectLst/>
                <a:latin typeface="Arial" charset="0"/>
                <a:ea typeface="HGPｺﾞｼｯｸE" pitchFamily="50" charset="-128"/>
              </a:rPr>
              <a:t>企画事務局の方へ：イベントは、地域の実情、ゲーム実施時間、参加者の習熟度等を踏まえ、適宜編集してください。（イベント一覧も参照）</a:t>
            </a:r>
            <a:endParaRPr kumimoji="1" lang="en-US" altLang="ja-JP" sz="1400" b="0" i="0" u="none" strike="noStrike" cap="none" normalizeH="0" baseline="0" dirty="0" smtClean="0">
              <a:ln>
                <a:noFill/>
              </a:ln>
              <a:solidFill>
                <a:srgbClr val="FF0000"/>
              </a:solidFill>
              <a:effectLst/>
              <a:latin typeface="Arial" charset="0"/>
              <a:ea typeface="HGPｺﾞｼｯｸE" pitchFamily="50" charset="-128"/>
            </a:endParaRPr>
          </a:p>
        </p:txBody>
      </p:sp>
      <p:sp>
        <p:nvSpPr>
          <p:cNvPr id="9" name="正方形/長方形 8"/>
          <p:cNvSpPr/>
          <p:nvPr/>
        </p:nvSpPr>
        <p:spPr bwMode="auto">
          <a:xfrm>
            <a:off x="539552" y="1859429"/>
            <a:ext cx="8064896" cy="1477328"/>
          </a:xfrm>
          <a:prstGeom prst="rect">
            <a:avLst/>
          </a:prstGeom>
          <a:solidFill>
            <a:schemeClr val="bg1"/>
          </a:solidFill>
          <a:ln w="28575">
            <a:solidFill>
              <a:schemeClr val="tx1">
                <a:lumMod val="50000"/>
                <a:lumOff val="50000"/>
              </a:schemeClr>
            </a:solidFill>
            <a:miter lim="800000"/>
            <a:headEnd/>
            <a:tailEnd/>
          </a:ln>
        </p:spPr>
        <p:txBody>
          <a:bodyPr vert="horz" wrap="square" lIns="91440" tIns="45720" rIns="91440" bIns="45720" numCol="1" anchor="t" anchorCtr="0" compatLnSpc="1">
            <a:prstTxWarp prst="textNoShape">
              <a:avLst/>
            </a:prstTxWarp>
            <a:spAutoFit/>
          </a:bodyPr>
          <a:lstStyle/>
          <a:p>
            <a:pPr>
              <a:lnSpc>
                <a:spcPct val="150000"/>
              </a:lnSpc>
            </a:pPr>
            <a:r>
              <a:rPr lang="ja-JP" altLang="en-US" sz="2000" dirty="0">
                <a:solidFill>
                  <a:srgbClr val="000000"/>
                </a:solidFill>
                <a:latin typeface="HGPｺﾞｼｯｸM" panose="020B0600000000000000" pitchFamily="50" charset="-128"/>
                <a:ea typeface="HGPｺﾞｼｯｸM" panose="020B0600000000000000" pitchFamily="50" charset="-128"/>
              </a:rPr>
              <a:t>受け入れた帰宅困難者から質問</a:t>
            </a:r>
            <a:r>
              <a:rPr lang="ja-JP" altLang="en-US" sz="2000" dirty="0" smtClean="0">
                <a:solidFill>
                  <a:srgbClr val="000000"/>
                </a:solidFill>
                <a:latin typeface="HGPｺﾞｼｯｸM" panose="020B0600000000000000" pitchFamily="50" charset="-128"/>
                <a:ea typeface="HGPｺﾞｼｯｸM" panose="020B0600000000000000" pitchFamily="50" charset="-128"/>
              </a:rPr>
              <a:t>です。</a:t>
            </a:r>
            <a:endParaRPr lang="en-US" altLang="ja-JP" sz="2000" dirty="0" smtClean="0">
              <a:solidFill>
                <a:srgbClr val="000000"/>
              </a:solidFill>
              <a:latin typeface="HGPｺﾞｼｯｸM" panose="020B0600000000000000" pitchFamily="50" charset="-128"/>
              <a:ea typeface="HGPｺﾞｼｯｸM" panose="020B0600000000000000" pitchFamily="50" charset="-128"/>
            </a:endParaRPr>
          </a:p>
          <a:p>
            <a:pPr>
              <a:lnSpc>
                <a:spcPct val="150000"/>
              </a:lnSpc>
            </a:pPr>
            <a:r>
              <a:rPr lang="ja-JP" altLang="en-US" sz="2000" dirty="0">
                <a:solidFill>
                  <a:srgbClr val="000000"/>
                </a:solidFill>
                <a:latin typeface="HGPｺﾞｼｯｸM" panose="020B0600000000000000" pitchFamily="50" charset="-128"/>
                <a:ea typeface="HGPｺﾞｼｯｸM" panose="020B0600000000000000" pitchFamily="50" charset="-128"/>
              </a:rPr>
              <a:t>「</a:t>
            </a:r>
            <a:r>
              <a:rPr lang="ja-JP" altLang="en-US" sz="2000" dirty="0">
                <a:solidFill>
                  <a:srgbClr val="000000"/>
                </a:solidFill>
                <a:latin typeface="HGPｺﾞｼｯｸM" panose="020B0600000000000000" pitchFamily="50" charset="-128"/>
                <a:ea typeface="HGPｺﾞｼｯｸM" panose="020B0600000000000000" pitchFamily="50" charset="-128"/>
              </a:rPr>
              <a:t>女子トイレが満員で、かなり並んでいます、どうすれば良いですか？</a:t>
            </a:r>
            <a:r>
              <a:rPr lang="ja-JP" altLang="en-US" sz="2000" dirty="0">
                <a:solidFill>
                  <a:srgbClr val="000000"/>
                </a:solidFill>
                <a:latin typeface="HGPｺﾞｼｯｸM" panose="020B0600000000000000" pitchFamily="50" charset="-128"/>
                <a:ea typeface="HGPｺﾞｼｯｸM" panose="020B0600000000000000" pitchFamily="50" charset="-128"/>
              </a:rPr>
              <a:t>」</a:t>
            </a:r>
            <a:endParaRPr lang="en-US" altLang="ja-JP" sz="2000" dirty="0">
              <a:solidFill>
                <a:srgbClr val="000000"/>
              </a:solidFill>
              <a:latin typeface="HGPｺﾞｼｯｸM" panose="020B0600000000000000" pitchFamily="50" charset="-128"/>
              <a:ea typeface="HGPｺﾞｼｯｸM" panose="020B0600000000000000" pitchFamily="50" charset="-128"/>
            </a:endParaRPr>
          </a:p>
          <a:p>
            <a:pPr>
              <a:lnSpc>
                <a:spcPct val="150000"/>
              </a:lnSpc>
            </a:pPr>
            <a:r>
              <a:rPr lang="ja-JP" altLang="en-US" sz="2000" dirty="0">
                <a:solidFill>
                  <a:srgbClr val="000000"/>
                </a:solidFill>
                <a:latin typeface="HGPｺﾞｼｯｸM" panose="020B0600000000000000" pitchFamily="50" charset="-128"/>
                <a:ea typeface="HGPｺﾞｼｯｸM" panose="020B0600000000000000" pitchFamily="50" charset="-128"/>
              </a:rPr>
              <a:t>必要な対応を検討してください。</a:t>
            </a:r>
          </a:p>
        </p:txBody>
      </p:sp>
      <p:sp>
        <p:nvSpPr>
          <p:cNvPr id="10" name="コンテンツ プレースホルダー 2"/>
          <p:cNvSpPr txBox="1">
            <a:spLocks/>
          </p:cNvSpPr>
          <p:nvPr/>
        </p:nvSpPr>
        <p:spPr bwMode="auto">
          <a:xfrm>
            <a:off x="467990" y="1323726"/>
            <a:ext cx="8928100" cy="4616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rtl="0" eaLnBrk="0" fontAlgn="base" hangingPunct="0">
              <a:spcBef>
                <a:spcPct val="20000"/>
              </a:spcBef>
              <a:spcAft>
                <a:spcPct val="0"/>
              </a:spcAft>
              <a:buChar char="•"/>
              <a:defRPr kumimoji="1" sz="2400">
                <a:solidFill>
                  <a:schemeClr val="tx1"/>
                </a:solidFill>
                <a:latin typeface="HGPｺﾞｼｯｸE" panose="020B0900000000000000" pitchFamily="50" charset="-128"/>
                <a:ea typeface="HGPｺﾞｼｯｸE" panose="020B0900000000000000" pitchFamily="50" charset="-128"/>
                <a:cs typeface="+mn-cs"/>
              </a:defRPr>
            </a:lvl1pPr>
            <a:lvl2pPr marL="742950" indent="-285750" algn="l" rtl="0" eaLnBrk="0" fontAlgn="base" hangingPunct="0">
              <a:spcBef>
                <a:spcPct val="20000"/>
              </a:spcBef>
              <a:spcAft>
                <a:spcPct val="0"/>
              </a:spcAft>
              <a:buChar char="–"/>
              <a:defRPr kumimoji="1" sz="2000">
                <a:solidFill>
                  <a:schemeClr val="tx1"/>
                </a:solidFill>
                <a:latin typeface="HGPｺﾞｼｯｸM" panose="020B0600000000000000" pitchFamily="50" charset="-128"/>
                <a:ea typeface="HGPｺﾞｼｯｸM" panose="020B0600000000000000" pitchFamily="50" charset="-128"/>
              </a:defRPr>
            </a:lvl2pPr>
            <a:lvl3pPr marL="1143000" indent="-228600" algn="l" rtl="0" eaLnBrk="0" fontAlgn="base" hangingPunct="0">
              <a:spcBef>
                <a:spcPct val="20000"/>
              </a:spcBef>
              <a:spcAft>
                <a:spcPct val="0"/>
              </a:spcAft>
              <a:buChar char="•"/>
              <a:defRPr kumimoji="1" sz="1800">
                <a:solidFill>
                  <a:schemeClr val="tx1"/>
                </a:solidFill>
                <a:latin typeface="HGPｺﾞｼｯｸM" pitchFamily="50" charset="-128"/>
                <a:ea typeface="HGPｺﾞｼｯｸM" pitchFamily="50" charset="-128"/>
              </a:defRPr>
            </a:lvl3pPr>
            <a:lvl4pPr marL="1600200" indent="-228600" algn="l" rtl="0" eaLnBrk="0" fontAlgn="base" hangingPunct="0">
              <a:spcBef>
                <a:spcPct val="20000"/>
              </a:spcBef>
              <a:spcAft>
                <a:spcPct val="0"/>
              </a:spcAft>
              <a:buChar char="–"/>
              <a:defRPr kumimoji="1" sz="1600">
                <a:solidFill>
                  <a:schemeClr val="tx1"/>
                </a:solidFill>
                <a:latin typeface="HGPｺﾞｼｯｸM" pitchFamily="50" charset="-128"/>
                <a:ea typeface="HGPｺﾞｼｯｸM" pitchFamily="50" charset="-128"/>
              </a:defRPr>
            </a:lvl4pPr>
            <a:lvl5pPr marL="2057400" indent="-228600" algn="l" rtl="0" eaLnBrk="0" fontAlgn="base" hangingPunct="0">
              <a:spcBef>
                <a:spcPct val="20000"/>
              </a:spcBef>
              <a:spcAft>
                <a:spcPct val="0"/>
              </a:spcAft>
              <a:buChar char="»"/>
              <a:defRPr kumimoji="1" sz="1400">
                <a:solidFill>
                  <a:schemeClr val="tx1"/>
                </a:solidFill>
                <a:latin typeface="HGPｺﾞｼｯｸM" pitchFamily="50" charset="-128"/>
                <a:ea typeface="HGPｺﾞｼｯｸM" pitchFamily="50" charset="-128"/>
              </a:defRPr>
            </a:lvl5pPr>
            <a:lvl6pPr marL="25146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6pPr>
            <a:lvl7pPr marL="29718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7pPr>
            <a:lvl8pPr marL="34290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8pPr>
            <a:lvl9pPr marL="38862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9pPr>
          </a:lstStyle>
          <a:p>
            <a:pPr marL="628650" indent="-628650">
              <a:buFontTx/>
              <a:buNone/>
            </a:pPr>
            <a:r>
              <a:rPr lang="ja-JP" altLang="en-US" kern="0" dirty="0" smtClean="0">
                <a:solidFill>
                  <a:srgbClr val="C00000"/>
                </a:solidFill>
              </a:rPr>
              <a:t>イベント③</a:t>
            </a:r>
            <a:endParaRPr lang="ja-JP" altLang="en-US" kern="0" dirty="0">
              <a:solidFill>
                <a:srgbClr val="C00000"/>
              </a:solidFill>
            </a:endParaRPr>
          </a:p>
        </p:txBody>
      </p:sp>
    </p:spTree>
    <p:extLst>
      <p:ext uri="{BB962C8B-B14F-4D97-AF65-F5344CB8AC3E}">
        <p14:creationId xmlns:p14="http://schemas.microsoft.com/office/powerpoint/2010/main" val="220715932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chor="t"/>
          <a:lstStyle/>
          <a:p>
            <a:r>
              <a:rPr lang="ja-JP" altLang="en-US"/>
              <a:t>４</a:t>
            </a:r>
            <a:r>
              <a:rPr lang="ja-JP" altLang="en-US" smtClean="0"/>
              <a:t>．　ゲームの進め方（</a:t>
            </a:r>
            <a:r>
              <a:rPr lang="en-US" altLang="ja-JP" smtClean="0"/>
              <a:t>8/10</a:t>
            </a:r>
            <a:r>
              <a:rPr lang="ja-JP" altLang="en-US" smtClean="0"/>
              <a:t>）</a:t>
            </a:r>
            <a:endParaRPr kumimoji="1" lang="ja-JP" altLang="en-US"/>
          </a:p>
        </p:txBody>
      </p:sp>
      <p:sp>
        <p:nvSpPr>
          <p:cNvPr id="3" name="コンテンツ プレースホルダー 2"/>
          <p:cNvSpPr>
            <a:spLocks noGrp="1"/>
          </p:cNvSpPr>
          <p:nvPr>
            <p:ph idx="1"/>
          </p:nvPr>
        </p:nvSpPr>
        <p:spPr>
          <a:xfrm>
            <a:off x="107950" y="618084"/>
            <a:ext cx="8928100" cy="461665"/>
          </a:xfrm>
        </p:spPr>
        <p:txBody>
          <a:bodyPr/>
          <a:lstStyle/>
          <a:p>
            <a:pPr marL="628650" indent="-628650">
              <a:buNone/>
            </a:pPr>
            <a:r>
              <a:rPr lang="ja-JP" altLang="en-US" dirty="0" smtClean="0">
                <a:solidFill>
                  <a:srgbClr val="C00000"/>
                </a:solidFill>
              </a:rPr>
              <a:t>（４）</a:t>
            </a:r>
            <a:r>
              <a:rPr lang="ja-JP" altLang="en-US" dirty="0">
                <a:solidFill>
                  <a:srgbClr val="C00000"/>
                </a:solidFill>
              </a:rPr>
              <a:t>	</a:t>
            </a:r>
            <a:r>
              <a:rPr lang="ja-JP" altLang="en-US" dirty="0" smtClean="0">
                <a:solidFill>
                  <a:srgbClr val="C00000"/>
                </a:solidFill>
              </a:rPr>
              <a:t>イベントへ対応する</a:t>
            </a:r>
            <a:endParaRPr lang="ja-JP" altLang="en-US" dirty="0">
              <a:solidFill>
                <a:srgbClr val="C00000"/>
              </a:solidFill>
            </a:endParaRPr>
          </a:p>
        </p:txBody>
      </p:sp>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28</a:t>
            </a:fld>
            <a:endParaRPr lang="en-US" altLang="ja-JP" dirty="0"/>
          </a:p>
        </p:txBody>
      </p:sp>
      <p:sp>
        <p:nvSpPr>
          <p:cNvPr id="26" name="テキスト ボックス 25"/>
          <p:cNvSpPr txBox="1"/>
          <p:nvPr/>
        </p:nvSpPr>
        <p:spPr>
          <a:xfrm>
            <a:off x="7524328" y="31663"/>
            <a:ext cx="1579856" cy="461665"/>
          </a:xfrm>
          <a:prstGeom prst="rect">
            <a:avLst/>
          </a:prstGeom>
          <a:solidFill>
            <a:srgbClr val="C00000"/>
          </a:solidFill>
        </p:spPr>
        <p:txBody>
          <a:bodyPr wrap="square" rtlCol="0" anchor="ctr" anchorCtr="1">
            <a:noAutofit/>
          </a:bodyPr>
          <a:lstStyle/>
          <a:p>
            <a:pPr algn="ctr"/>
            <a:r>
              <a:rPr lang="ja-JP" altLang="en-US" sz="2400" dirty="0" smtClean="0">
                <a:solidFill>
                  <a:schemeClr val="bg1"/>
                </a:solidFill>
                <a:latin typeface="HGPｺﾞｼｯｸE" panose="020B0900000000000000" pitchFamily="50" charset="-128"/>
                <a:ea typeface="HGPｺﾞｼｯｸE" panose="020B0900000000000000" pitchFamily="50" charset="-128"/>
              </a:rPr>
              <a:t>約　</a:t>
            </a:r>
            <a:r>
              <a:rPr lang="en-US" altLang="ja-JP" sz="2400" dirty="0">
                <a:solidFill>
                  <a:schemeClr val="bg1"/>
                </a:solidFill>
                <a:latin typeface="HGPｺﾞｼｯｸE" panose="020B0900000000000000" pitchFamily="50" charset="-128"/>
                <a:ea typeface="HGPｺﾞｼｯｸE" panose="020B0900000000000000" pitchFamily="50" charset="-128"/>
              </a:rPr>
              <a:t>3</a:t>
            </a:r>
            <a:r>
              <a:rPr lang="ja-JP" altLang="en-US" sz="2400" dirty="0" smtClean="0">
                <a:solidFill>
                  <a:schemeClr val="bg1"/>
                </a:solidFill>
                <a:latin typeface="HGPｺﾞｼｯｸE" panose="020B0900000000000000" pitchFamily="50" charset="-128"/>
                <a:ea typeface="HGPｺﾞｼｯｸE" panose="020B0900000000000000" pitchFamily="50" charset="-128"/>
              </a:rPr>
              <a:t>分</a:t>
            </a:r>
            <a:endParaRPr kumimoji="1" lang="ja-JP" altLang="en-US" sz="2400" dirty="0">
              <a:solidFill>
                <a:schemeClr val="bg1"/>
              </a:solidFill>
              <a:latin typeface="HGPｺﾞｼｯｸE" panose="020B0900000000000000" pitchFamily="50" charset="-128"/>
              <a:ea typeface="HGPｺﾞｼｯｸE" panose="020B0900000000000000" pitchFamily="50" charset="-128"/>
            </a:endParaRPr>
          </a:p>
        </p:txBody>
      </p:sp>
      <p:sp>
        <p:nvSpPr>
          <p:cNvPr id="7" name="角丸四角形 6"/>
          <p:cNvSpPr/>
          <p:nvPr/>
        </p:nvSpPr>
        <p:spPr bwMode="auto">
          <a:xfrm>
            <a:off x="4932040" y="500801"/>
            <a:ext cx="4172144" cy="735523"/>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dirty="0" smtClean="0">
                <a:ln>
                  <a:noFill/>
                </a:ln>
                <a:solidFill>
                  <a:srgbClr val="FF0000"/>
                </a:solidFill>
                <a:effectLst/>
                <a:latin typeface="Arial" charset="0"/>
                <a:ea typeface="HGPｺﾞｼｯｸE" pitchFamily="50" charset="-128"/>
              </a:rPr>
              <a:t>企画事務局の方へ：イベントは、地域の実情、ゲーム実施時間、参加者の習熟度等を踏まえ、適宜編集してください。（イベント一覧も参照）</a:t>
            </a:r>
            <a:endParaRPr kumimoji="1" lang="en-US" altLang="ja-JP" sz="1400" b="0" i="0" u="none" strike="noStrike" cap="none" normalizeH="0" baseline="0" dirty="0" smtClean="0">
              <a:ln>
                <a:noFill/>
              </a:ln>
              <a:solidFill>
                <a:srgbClr val="FF0000"/>
              </a:solidFill>
              <a:effectLst/>
              <a:latin typeface="Arial" charset="0"/>
              <a:ea typeface="HGPｺﾞｼｯｸE" pitchFamily="50" charset="-128"/>
            </a:endParaRPr>
          </a:p>
        </p:txBody>
      </p:sp>
      <p:sp>
        <p:nvSpPr>
          <p:cNvPr id="9" name="正方形/長方形 8"/>
          <p:cNvSpPr/>
          <p:nvPr/>
        </p:nvSpPr>
        <p:spPr bwMode="auto">
          <a:xfrm>
            <a:off x="539552" y="1859429"/>
            <a:ext cx="8064896" cy="1938992"/>
          </a:xfrm>
          <a:prstGeom prst="rect">
            <a:avLst/>
          </a:prstGeom>
          <a:solidFill>
            <a:schemeClr val="bg1"/>
          </a:solidFill>
          <a:ln w="28575">
            <a:solidFill>
              <a:schemeClr val="tx1">
                <a:lumMod val="50000"/>
                <a:lumOff val="50000"/>
              </a:schemeClr>
            </a:solidFill>
            <a:miter lim="800000"/>
            <a:headEnd/>
            <a:tailEnd/>
          </a:ln>
        </p:spPr>
        <p:txBody>
          <a:bodyPr vert="horz" wrap="square" lIns="91440" tIns="45720" rIns="91440" bIns="45720" numCol="1" anchor="t" anchorCtr="0" compatLnSpc="1">
            <a:prstTxWarp prst="textNoShape">
              <a:avLst/>
            </a:prstTxWarp>
            <a:spAutoFit/>
          </a:bodyPr>
          <a:lstStyle/>
          <a:p>
            <a:pPr>
              <a:lnSpc>
                <a:spcPct val="150000"/>
              </a:lnSpc>
            </a:pPr>
            <a:r>
              <a:rPr lang="ja-JP" altLang="en-US" sz="2000" dirty="0" smtClean="0">
                <a:solidFill>
                  <a:srgbClr val="000000"/>
                </a:solidFill>
                <a:latin typeface="HGPｺﾞｼｯｸM" panose="020B0600000000000000" pitchFamily="50" charset="-128"/>
                <a:ea typeface="HGPｺﾞｼｯｸM" panose="020B0600000000000000" pitchFamily="50" charset="-128"/>
              </a:rPr>
              <a:t>以下の方が、急</a:t>
            </a:r>
            <a:r>
              <a:rPr lang="ja-JP" altLang="en-US" sz="2000" dirty="0">
                <a:solidFill>
                  <a:srgbClr val="000000"/>
                </a:solidFill>
                <a:latin typeface="HGPｺﾞｼｯｸM" panose="020B0600000000000000" pitchFamily="50" charset="-128"/>
                <a:ea typeface="HGPｺﾞｼｯｸM" panose="020B0600000000000000" pitchFamily="50" charset="-128"/>
              </a:rPr>
              <a:t>な発熱を</a:t>
            </a:r>
            <a:r>
              <a:rPr lang="ja-JP" altLang="en-US" sz="2000" dirty="0" smtClean="0">
                <a:solidFill>
                  <a:srgbClr val="000000"/>
                </a:solidFill>
                <a:latin typeface="HGPｺﾞｼｯｸM" panose="020B0600000000000000" pitchFamily="50" charset="-128"/>
                <a:ea typeface="HGPｺﾞｼｯｸM" panose="020B0600000000000000" pitchFamily="50" charset="-128"/>
              </a:rPr>
              <a:t>訴えています。</a:t>
            </a:r>
            <a:endParaRPr lang="ja-JP" altLang="en-US" sz="2000" dirty="0">
              <a:solidFill>
                <a:srgbClr val="000000"/>
              </a:solidFill>
              <a:latin typeface="HGPｺﾞｼｯｸM" panose="020B0600000000000000" pitchFamily="50" charset="-128"/>
              <a:ea typeface="HGPｺﾞｼｯｸM" panose="020B0600000000000000" pitchFamily="50" charset="-128"/>
            </a:endParaRPr>
          </a:p>
          <a:p>
            <a:pPr>
              <a:lnSpc>
                <a:spcPct val="150000"/>
              </a:lnSpc>
            </a:pPr>
            <a:r>
              <a:rPr lang="ja-JP" altLang="en-US" sz="2000" dirty="0" smtClean="0">
                <a:solidFill>
                  <a:srgbClr val="000000"/>
                </a:solidFill>
                <a:latin typeface="HGPｺﾞｼｯｸM" panose="020B0600000000000000" pitchFamily="50" charset="-128"/>
                <a:ea typeface="HGPｺﾞｼｯｸM" panose="020B0600000000000000" pitchFamily="50" charset="-128"/>
              </a:rPr>
              <a:t>必要</a:t>
            </a:r>
            <a:r>
              <a:rPr lang="ja-JP" altLang="en-US" sz="2000" dirty="0">
                <a:solidFill>
                  <a:srgbClr val="000000"/>
                </a:solidFill>
                <a:latin typeface="HGPｺﾞｼｯｸM" panose="020B0600000000000000" pitchFamily="50" charset="-128"/>
                <a:ea typeface="HGPｺﾞｼｯｸM" panose="020B0600000000000000" pitchFamily="50" charset="-128"/>
              </a:rPr>
              <a:t>な対応を検討してください</a:t>
            </a:r>
            <a:r>
              <a:rPr lang="ja-JP" altLang="en-US" sz="2000" dirty="0" smtClean="0">
                <a:solidFill>
                  <a:srgbClr val="000000"/>
                </a:solidFill>
                <a:latin typeface="HGPｺﾞｼｯｸM" panose="020B0600000000000000" pitchFamily="50" charset="-128"/>
                <a:ea typeface="HGPｺﾞｼｯｸM" panose="020B0600000000000000" pitchFamily="50" charset="-128"/>
              </a:rPr>
              <a:t>。</a:t>
            </a:r>
            <a:endParaRPr lang="en-US" altLang="ja-JP" sz="2000" dirty="0" smtClean="0">
              <a:solidFill>
                <a:srgbClr val="000000"/>
              </a:solidFill>
              <a:latin typeface="HGPｺﾞｼｯｸM" panose="020B0600000000000000" pitchFamily="50" charset="-128"/>
              <a:ea typeface="HGPｺﾞｼｯｸM" panose="020B0600000000000000" pitchFamily="50" charset="-128"/>
            </a:endParaRPr>
          </a:p>
          <a:p>
            <a:pPr>
              <a:lnSpc>
                <a:spcPct val="150000"/>
              </a:lnSpc>
            </a:pPr>
            <a:r>
              <a:rPr lang="en-US" altLang="ja-JP" sz="2000" dirty="0" smtClean="0">
                <a:solidFill>
                  <a:srgbClr val="000000"/>
                </a:solidFill>
                <a:latin typeface="HGPｺﾞｼｯｸM" panose="020B0600000000000000" pitchFamily="50" charset="-128"/>
                <a:ea typeface="HGPｺﾞｼｯｸM" panose="020B0600000000000000" pitchFamily="50" charset="-128"/>
              </a:rPr>
              <a:t>(</a:t>
            </a:r>
            <a:r>
              <a:rPr lang="ja-JP" altLang="en-US" sz="2000" dirty="0" smtClean="0">
                <a:solidFill>
                  <a:srgbClr val="000000"/>
                </a:solidFill>
                <a:latin typeface="HGPｺﾞｼｯｸM" panose="020B0600000000000000" pitchFamily="50" charset="-128"/>
                <a:ea typeface="HGPｺﾞｼｯｸM" panose="020B0600000000000000" pitchFamily="50" charset="-128"/>
              </a:rPr>
              <a:t>なお、該当する帰宅困難者を受けれていない場合は、最初に受けれた帰宅困難者が発熱したものとして検討してください。）</a:t>
            </a:r>
            <a:endParaRPr lang="en-US" altLang="ja-JP" sz="2000" dirty="0" smtClean="0">
              <a:solidFill>
                <a:srgbClr val="000000"/>
              </a:solidFill>
              <a:latin typeface="HGPｺﾞｼｯｸM" panose="020B0600000000000000" pitchFamily="50" charset="-128"/>
              <a:ea typeface="HGPｺﾞｼｯｸM" panose="020B0600000000000000" pitchFamily="50" charset="-128"/>
            </a:endParaRPr>
          </a:p>
        </p:txBody>
      </p:sp>
      <p:sp>
        <p:nvSpPr>
          <p:cNvPr id="10" name="コンテンツ プレースホルダー 2"/>
          <p:cNvSpPr txBox="1">
            <a:spLocks/>
          </p:cNvSpPr>
          <p:nvPr/>
        </p:nvSpPr>
        <p:spPr bwMode="auto">
          <a:xfrm>
            <a:off x="467990" y="1323726"/>
            <a:ext cx="8928100" cy="4616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rtl="0" eaLnBrk="0" fontAlgn="base" hangingPunct="0">
              <a:spcBef>
                <a:spcPct val="20000"/>
              </a:spcBef>
              <a:spcAft>
                <a:spcPct val="0"/>
              </a:spcAft>
              <a:buChar char="•"/>
              <a:defRPr kumimoji="1" sz="2400">
                <a:solidFill>
                  <a:schemeClr val="tx1"/>
                </a:solidFill>
                <a:latin typeface="HGPｺﾞｼｯｸE" panose="020B0900000000000000" pitchFamily="50" charset="-128"/>
                <a:ea typeface="HGPｺﾞｼｯｸE" panose="020B0900000000000000" pitchFamily="50" charset="-128"/>
                <a:cs typeface="+mn-cs"/>
              </a:defRPr>
            </a:lvl1pPr>
            <a:lvl2pPr marL="742950" indent="-285750" algn="l" rtl="0" eaLnBrk="0" fontAlgn="base" hangingPunct="0">
              <a:spcBef>
                <a:spcPct val="20000"/>
              </a:spcBef>
              <a:spcAft>
                <a:spcPct val="0"/>
              </a:spcAft>
              <a:buChar char="–"/>
              <a:defRPr kumimoji="1" sz="2000">
                <a:solidFill>
                  <a:schemeClr val="tx1"/>
                </a:solidFill>
                <a:latin typeface="HGPｺﾞｼｯｸM" panose="020B0600000000000000" pitchFamily="50" charset="-128"/>
                <a:ea typeface="HGPｺﾞｼｯｸM" panose="020B0600000000000000" pitchFamily="50" charset="-128"/>
              </a:defRPr>
            </a:lvl2pPr>
            <a:lvl3pPr marL="1143000" indent="-228600" algn="l" rtl="0" eaLnBrk="0" fontAlgn="base" hangingPunct="0">
              <a:spcBef>
                <a:spcPct val="20000"/>
              </a:spcBef>
              <a:spcAft>
                <a:spcPct val="0"/>
              </a:spcAft>
              <a:buChar char="•"/>
              <a:defRPr kumimoji="1" sz="1800">
                <a:solidFill>
                  <a:schemeClr val="tx1"/>
                </a:solidFill>
                <a:latin typeface="HGPｺﾞｼｯｸM" pitchFamily="50" charset="-128"/>
                <a:ea typeface="HGPｺﾞｼｯｸM" pitchFamily="50" charset="-128"/>
              </a:defRPr>
            </a:lvl3pPr>
            <a:lvl4pPr marL="1600200" indent="-228600" algn="l" rtl="0" eaLnBrk="0" fontAlgn="base" hangingPunct="0">
              <a:spcBef>
                <a:spcPct val="20000"/>
              </a:spcBef>
              <a:spcAft>
                <a:spcPct val="0"/>
              </a:spcAft>
              <a:buChar char="–"/>
              <a:defRPr kumimoji="1" sz="1600">
                <a:solidFill>
                  <a:schemeClr val="tx1"/>
                </a:solidFill>
                <a:latin typeface="HGPｺﾞｼｯｸM" pitchFamily="50" charset="-128"/>
                <a:ea typeface="HGPｺﾞｼｯｸM" pitchFamily="50" charset="-128"/>
              </a:defRPr>
            </a:lvl4pPr>
            <a:lvl5pPr marL="2057400" indent="-228600" algn="l" rtl="0" eaLnBrk="0" fontAlgn="base" hangingPunct="0">
              <a:spcBef>
                <a:spcPct val="20000"/>
              </a:spcBef>
              <a:spcAft>
                <a:spcPct val="0"/>
              </a:spcAft>
              <a:buChar char="»"/>
              <a:defRPr kumimoji="1" sz="1400">
                <a:solidFill>
                  <a:schemeClr val="tx1"/>
                </a:solidFill>
                <a:latin typeface="HGPｺﾞｼｯｸM" pitchFamily="50" charset="-128"/>
                <a:ea typeface="HGPｺﾞｼｯｸM" pitchFamily="50" charset="-128"/>
              </a:defRPr>
            </a:lvl5pPr>
            <a:lvl6pPr marL="25146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6pPr>
            <a:lvl7pPr marL="29718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7pPr>
            <a:lvl8pPr marL="34290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8pPr>
            <a:lvl9pPr marL="38862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9pPr>
          </a:lstStyle>
          <a:p>
            <a:pPr marL="628650" indent="-628650">
              <a:buFontTx/>
              <a:buNone/>
            </a:pPr>
            <a:r>
              <a:rPr lang="ja-JP" altLang="en-US" kern="0" dirty="0" smtClean="0">
                <a:solidFill>
                  <a:srgbClr val="C00000"/>
                </a:solidFill>
              </a:rPr>
              <a:t>イベント④</a:t>
            </a:r>
            <a:endParaRPr lang="ja-JP" altLang="en-US" kern="0" dirty="0">
              <a:solidFill>
                <a:srgbClr val="C00000"/>
              </a:solidFill>
            </a:endParaRPr>
          </a:p>
        </p:txBody>
      </p:sp>
      <p:graphicFrame>
        <p:nvGraphicFramePr>
          <p:cNvPr id="5" name="表 4"/>
          <p:cNvGraphicFramePr>
            <a:graphicFrameLocks noGrp="1"/>
          </p:cNvGraphicFramePr>
          <p:nvPr>
            <p:extLst>
              <p:ext uri="{D42A27DB-BD31-4B8C-83A1-F6EECF244321}">
                <p14:modId xmlns:p14="http://schemas.microsoft.com/office/powerpoint/2010/main" val="2649298547"/>
              </p:ext>
            </p:extLst>
          </p:nvPr>
        </p:nvGraphicFramePr>
        <p:xfrm>
          <a:off x="570210" y="4142415"/>
          <a:ext cx="8059670" cy="1618080"/>
        </p:xfrm>
        <a:graphic>
          <a:graphicData uri="http://schemas.openxmlformats.org/drawingml/2006/table">
            <a:tbl>
              <a:tblPr firstRow="1" bandRow="1">
                <a:tableStyleId>{5940675A-B579-460E-94D1-54222C63F5DA}</a:tableStyleId>
              </a:tblPr>
              <a:tblGrid>
                <a:gridCol w="428256">
                  <a:extLst>
                    <a:ext uri="{9D8B030D-6E8A-4147-A177-3AD203B41FA5}">
                      <a16:colId xmlns:a16="http://schemas.microsoft.com/office/drawing/2014/main" val="953635738"/>
                    </a:ext>
                  </a:extLst>
                </a:gridCol>
                <a:gridCol w="741618">
                  <a:extLst>
                    <a:ext uri="{9D8B030D-6E8A-4147-A177-3AD203B41FA5}">
                      <a16:colId xmlns:a16="http://schemas.microsoft.com/office/drawing/2014/main" val="779660940"/>
                    </a:ext>
                  </a:extLst>
                </a:gridCol>
                <a:gridCol w="741618">
                  <a:extLst>
                    <a:ext uri="{9D8B030D-6E8A-4147-A177-3AD203B41FA5}">
                      <a16:colId xmlns:a16="http://schemas.microsoft.com/office/drawing/2014/main" val="3800241668"/>
                    </a:ext>
                  </a:extLst>
                </a:gridCol>
                <a:gridCol w="603562">
                  <a:extLst>
                    <a:ext uri="{9D8B030D-6E8A-4147-A177-3AD203B41FA5}">
                      <a16:colId xmlns:a16="http://schemas.microsoft.com/office/drawing/2014/main" val="2949987920"/>
                    </a:ext>
                  </a:extLst>
                </a:gridCol>
                <a:gridCol w="432048">
                  <a:extLst>
                    <a:ext uri="{9D8B030D-6E8A-4147-A177-3AD203B41FA5}">
                      <a16:colId xmlns:a16="http://schemas.microsoft.com/office/drawing/2014/main" val="3880365372"/>
                    </a:ext>
                  </a:extLst>
                </a:gridCol>
                <a:gridCol w="432048">
                  <a:extLst>
                    <a:ext uri="{9D8B030D-6E8A-4147-A177-3AD203B41FA5}">
                      <a16:colId xmlns:a16="http://schemas.microsoft.com/office/drawing/2014/main" val="4225033791"/>
                    </a:ext>
                  </a:extLst>
                </a:gridCol>
                <a:gridCol w="720080">
                  <a:extLst>
                    <a:ext uri="{9D8B030D-6E8A-4147-A177-3AD203B41FA5}">
                      <a16:colId xmlns:a16="http://schemas.microsoft.com/office/drawing/2014/main" val="239479136"/>
                    </a:ext>
                  </a:extLst>
                </a:gridCol>
                <a:gridCol w="3096344">
                  <a:extLst>
                    <a:ext uri="{9D8B030D-6E8A-4147-A177-3AD203B41FA5}">
                      <a16:colId xmlns:a16="http://schemas.microsoft.com/office/drawing/2014/main" val="2160509610"/>
                    </a:ext>
                  </a:extLst>
                </a:gridCol>
                <a:gridCol w="864096">
                  <a:extLst>
                    <a:ext uri="{9D8B030D-6E8A-4147-A177-3AD203B41FA5}">
                      <a16:colId xmlns:a16="http://schemas.microsoft.com/office/drawing/2014/main" val="1719772276"/>
                    </a:ext>
                  </a:extLst>
                </a:gridCol>
              </a:tblGrid>
              <a:tr h="365249">
                <a:tc>
                  <a:txBody>
                    <a:bodyPr/>
                    <a:lstStyle/>
                    <a:p>
                      <a:pPr algn="ctr"/>
                      <a:r>
                        <a:rPr kumimoji="1" lang="ja-JP" altLang="en-US" sz="1000" dirty="0" smtClean="0">
                          <a:solidFill>
                            <a:schemeClr val="bg1"/>
                          </a:solidFill>
                          <a:latin typeface="HGPｺﾞｼｯｸM" panose="020B0600000000000000" pitchFamily="50" charset="-128"/>
                          <a:ea typeface="HGPｺﾞｼｯｸM" panose="020B0600000000000000" pitchFamily="50" charset="-128"/>
                        </a:rPr>
                        <a:t>識別番号</a:t>
                      </a:r>
                    </a:p>
                  </a:txBody>
                  <a:tcPr marL="36000" marR="36000" marT="36000" marB="36000" anchor="ctr">
                    <a:solidFill>
                      <a:schemeClr val="tx1">
                        <a:lumMod val="50000"/>
                        <a:lumOff val="50000"/>
                      </a:schemeClr>
                    </a:solidFill>
                  </a:tcPr>
                </a:tc>
                <a:tc>
                  <a:txBody>
                    <a:bodyPr/>
                    <a:lstStyle/>
                    <a:p>
                      <a:pPr algn="ctr"/>
                      <a:r>
                        <a:rPr kumimoji="1" lang="ja-JP" altLang="en-US" sz="1200" dirty="0" smtClean="0">
                          <a:solidFill>
                            <a:schemeClr val="bg1"/>
                          </a:solidFill>
                          <a:latin typeface="HGPｺﾞｼｯｸM" panose="020B0600000000000000" pitchFamily="50" charset="-128"/>
                          <a:ea typeface="HGPｺﾞｼｯｸM" panose="020B0600000000000000" pitchFamily="50" charset="-128"/>
                        </a:rPr>
                        <a:t>居住地等</a:t>
                      </a:r>
                      <a:endParaRPr kumimoji="1" lang="ja-JP" altLang="en-US" sz="1200" dirty="0">
                        <a:solidFill>
                          <a:schemeClr val="bg1"/>
                        </a:solidFill>
                        <a:latin typeface="HGPｺﾞｼｯｸM" panose="020B0600000000000000" pitchFamily="50" charset="-128"/>
                        <a:ea typeface="HGPｺﾞｼｯｸM" panose="020B0600000000000000" pitchFamily="50" charset="-128"/>
                      </a:endParaRPr>
                    </a:p>
                  </a:txBody>
                  <a:tcPr marL="36000" marR="36000" marT="36000" marB="36000" anchor="ctr">
                    <a:solidFill>
                      <a:schemeClr val="tx1">
                        <a:lumMod val="50000"/>
                        <a:lumOff val="50000"/>
                      </a:schemeClr>
                    </a:solidFill>
                  </a:tcPr>
                </a:tc>
                <a:tc>
                  <a:txBody>
                    <a:bodyPr/>
                    <a:lstStyle/>
                    <a:p>
                      <a:pPr algn="ctr"/>
                      <a:r>
                        <a:rPr kumimoji="1" lang="ja-JP" altLang="en-US" sz="1200" dirty="0" smtClean="0">
                          <a:solidFill>
                            <a:schemeClr val="bg1"/>
                          </a:solidFill>
                          <a:latin typeface="HGPｺﾞｼｯｸM" panose="020B0600000000000000" pitchFamily="50" charset="-128"/>
                          <a:ea typeface="HGPｺﾞｼｯｸM" panose="020B0600000000000000" pitchFamily="50" charset="-128"/>
                        </a:rPr>
                        <a:t>属性</a:t>
                      </a:r>
                      <a:endParaRPr kumimoji="1" lang="ja-JP" altLang="en-US" sz="1200" dirty="0">
                        <a:solidFill>
                          <a:schemeClr val="bg1"/>
                        </a:solidFill>
                        <a:latin typeface="HGPｺﾞｼｯｸM" panose="020B0600000000000000" pitchFamily="50" charset="-128"/>
                        <a:ea typeface="HGPｺﾞｼｯｸM" panose="020B0600000000000000" pitchFamily="50" charset="-128"/>
                      </a:endParaRPr>
                    </a:p>
                  </a:txBody>
                  <a:tcPr marL="36000" marR="36000" marT="36000" marB="36000" anchor="ctr">
                    <a:solidFill>
                      <a:schemeClr val="tx1">
                        <a:lumMod val="50000"/>
                        <a:lumOff val="50000"/>
                      </a:schemeClr>
                    </a:solidFill>
                  </a:tcPr>
                </a:tc>
                <a:tc>
                  <a:txBody>
                    <a:bodyPr/>
                    <a:lstStyle/>
                    <a:p>
                      <a:pPr algn="ctr"/>
                      <a:r>
                        <a:rPr kumimoji="1" lang="ja-JP" altLang="en-US" sz="1200" dirty="0" smtClean="0">
                          <a:solidFill>
                            <a:schemeClr val="bg1"/>
                          </a:solidFill>
                          <a:latin typeface="HGPｺﾞｼｯｸM" panose="020B0600000000000000" pitchFamily="50" charset="-128"/>
                          <a:ea typeface="HGPｺﾞｼｯｸM" panose="020B0600000000000000" pitchFamily="50" charset="-128"/>
                        </a:rPr>
                        <a:t>名前</a:t>
                      </a:r>
                      <a:endParaRPr kumimoji="1" lang="ja-JP" altLang="en-US" sz="1200" dirty="0">
                        <a:solidFill>
                          <a:schemeClr val="bg1"/>
                        </a:solidFill>
                        <a:latin typeface="HGPｺﾞｼｯｸM" panose="020B0600000000000000" pitchFamily="50" charset="-128"/>
                        <a:ea typeface="HGPｺﾞｼｯｸM" panose="020B0600000000000000" pitchFamily="50" charset="-128"/>
                      </a:endParaRPr>
                    </a:p>
                  </a:txBody>
                  <a:tcPr marL="36000" marR="36000" marT="36000" marB="36000" anchor="ctr">
                    <a:solidFill>
                      <a:schemeClr val="tx1">
                        <a:lumMod val="50000"/>
                        <a:lumOff val="50000"/>
                      </a:schemeClr>
                    </a:solidFill>
                  </a:tcPr>
                </a:tc>
                <a:tc>
                  <a:txBody>
                    <a:bodyPr/>
                    <a:lstStyle/>
                    <a:p>
                      <a:pPr algn="ctr"/>
                      <a:r>
                        <a:rPr kumimoji="1" lang="ja-JP" altLang="en-US" sz="1200" dirty="0" smtClean="0">
                          <a:solidFill>
                            <a:schemeClr val="bg1"/>
                          </a:solidFill>
                          <a:latin typeface="HGPｺﾞｼｯｸM" panose="020B0600000000000000" pitchFamily="50" charset="-128"/>
                          <a:ea typeface="HGPｺﾞｼｯｸM" panose="020B0600000000000000" pitchFamily="50" charset="-128"/>
                        </a:rPr>
                        <a:t>性別</a:t>
                      </a:r>
                      <a:endParaRPr kumimoji="1" lang="ja-JP" altLang="en-US" sz="1200" dirty="0">
                        <a:solidFill>
                          <a:schemeClr val="bg1"/>
                        </a:solidFill>
                        <a:latin typeface="HGPｺﾞｼｯｸM" panose="020B0600000000000000" pitchFamily="50" charset="-128"/>
                        <a:ea typeface="HGPｺﾞｼｯｸM" panose="020B0600000000000000" pitchFamily="50" charset="-128"/>
                      </a:endParaRPr>
                    </a:p>
                  </a:txBody>
                  <a:tcPr marL="36000" marR="36000" marT="36000" marB="36000" anchor="ctr">
                    <a:solidFill>
                      <a:schemeClr val="tx1">
                        <a:lumMod val="50000"/>
                        <a:lumOff val="50000"/>
                      </a:schemeClr>
                    </a:solidFill>
                  </a:tcPr>
                </a:tc>
                <a:tc>
                  <a:txBody>
                    <a:bodyPr/>
                    <a:lstStyle/>
                    <a:p>
                      <a:pPr algn="ctr"/>
                      <a:r>
                        <a:rPr kumimoji="1" lang="ja-JP" altLang="en-US" sz="1200" dirty="0" smtClean="0">
                          <a:solidFill>
                            <a:schemeClr val="bg1"/>
                          </a:solidFill>
                          <a:latin typeface="HGPｺﾞｼｯｸM" panose="020B0600000000000000" pitchFamily="50" charset="-128"/>
                          <a:ea typeface="HGPｺﾞｼｯｸM" panose="020B0600000000000000" pitchFamily="50" charset="-128"/>
                        </a:rPr>
                        <a:t>年齢</a:t>
                      </a:r>
                      <a:endParaRPr kumimoji="1" lang="ja-JP" altLang="en-US" sz="1200" dirty="0">
                        <a:solidFill>
                          <a:schemeClr val="bg1"/>
                        </a:solidFill>
                        <a:latin typeface="HGPｺﾞｼｯｸM" panose="020B0600000000000000" pitchFamily="50" charset="-128"/>
                        <a:ea typeface="HGPｺﾞｼｯｸM" panose="020B0600000000000000" pitchFamily="50" charset="-128"/>
                      </a:endParaRPr>
                    </a:p>
                  </a:txBody>
                  <a:tcPr marL="36000" marR="36000" marT="36000" marB="36000" anchor="ctr">
                    <a:solidFill>
                      <a:schemeClr val="tx1">
                        <a:lumMod val="50000"/>
                        <a:lumOff val="50000"/>
                      </a:schemeClr>
                    </a:solidFill>
                  </a:tcPr>
                </a:tc>
                <a:tc>
                  <a:txBody>
                    <a:bodyPr/>
                    <a:lstStyle/>
                    <a:p>
                      <a:pPr algn="ctr"/>
                      <a:r>
                        <a:rPr kumimoji="1" lang="ja-JP" altLang="en-US" sz="1200" dirty="0" smtClean="0">
                          <a:solidFill>
                            <a:schemeClr val="bg1"/>
                          </a:solidFill>
                          <a:latin typeface="HGPｺﾞｼｯｸM" panose="020B0600000000000000" pitchFamily="50" charset="-128"/>
                          <a:ea typeface="HGPｺﾞｼｯｸM" panose="020B0600000000000000" pitchFamily="50" charset="-128"/>
                        </a:rPr>
                        <a:t>配慮事項</a:t>
                      </a:r>
                      <a:endParaRPr kumimoji="1" lang="ja-JP" altLang="en-US" sz="1200" dirty="0">
                        <a:solidFill>
                          <a:schemeClr val="bg1"/>
                        </a:solidFill>
                        <a:latin typeface="HGPｺﾞｼｯｸM" panose="020B0600000000000000" pitchFamily="50" charset="-128"/>
                        <a:ea typeface="HGPｺﾞｼｯｸM" panose="020B0600000000000000" pitchFamily="50" charset="-128"/>
                      </a:endParaRPr>
                    </a:p>
                  </a:txBody>
                  <a:tcPr marL="36000" marR="36000" marT="36000" marB="36000" anchor="ctr">
                    <a:solidFill>
                      <a:schemeClr val="tx1">
                        <a:lumMod val="50000"/>
                        <a:lumOff val="50000"/>
                      </a:schemeClr>
                    </a:solidFill>
                  </a:tcPr>
                </a:tc>
                <a:tc>
                  <a:txBody>
                    <a:bodyPr/>
                    <a:lstStyle/>
                    <a:p>
                      <a:pPr algn="ctr"/>
                      <a:r>
                        <a:rPr kumimoji="1" lang="ja-JP" altLang="en-US" sz="1200" dirty="0" smtClean="0">
                          <a:solidFill>
                            <a:schemeClr val="bg1"/>
                          </a:solidFill>
                          <a:latin typeface="HGPｺﾞｼｯｸM" panose="020B0600000000000000" pitchFamily="50" charset="-128"/>
                          <a:ea typeface="HGPｺﾞｼｯｸM" panose="020B0600000000000000" pitchFamily="50" charset="-128"/>
                        </a:rPr>
                        <a:t>状況、行動など</a:t>
                      </a:r>
                      <a:endParaRPr kumimoji="1" lang="ja-JP" altLang="en-US" sz="1200" dirty="0">
                        <a:solidFill>
                          <a:schemeClr val="bg1"/>
                        </a:solidFill>
                        <a:latin typeface="HGPｺﾞｼｯｸM" panose="020B0600000000000000" pitchFamily="50" charset="-128"/>
                        <a:ea typeface="HGPｺﾞｼｯｸM" panose="020B0600000000000000" pitchFamily="50" charset="-128"/>
                      </a:endParaRPr>
                    </a:p>
                  </a:txBody>
                  <a:tcPr marL="36000" marR="36000" marT="36000" marB="36000" anchor="ctr">
                    <a:solidFill>
                      <a:schemeClr val="tx1">
                        <a:lumMod val="50000"/>
                        <a:lumOff val="50000"/>
                      </a:schemeClr>
                    </a:solidFill>
                  </a:tcPr>
                </a:tc>
                <a:tc>
                  <a:txBody>
                    <a:bodyPr/>
                    <a:lstStyle/>
                    <a:p>
                      <a:pPr algn="ctr"/>
                      <a:r>
                        <a:rPr kumimoji="1" lang="ja-JP" altLang="en-US" sz="1200" dirty="0" smtClean="0">
                          <a:solidFill>
                            <a:schemeClr val="bg1"/>
                          </a:solidFill>
                          <a:latin typeface="HGPｺﾞｼｯｸM" panose="020B0600000000000000" pitchFamily="50" charset="-128"/>
                          <a:ea typeface="HGPｺﾞｼｯｸM" panose="020B0600000000000000" pitchFamily="50" charset="-128"/>
                        </a:rPr>
                        <a:t>備考</a:t>
                      </a:r>
                      <a:endParaRPr kumimoji="1" lang="ja-JP" altLang="en-US" sz="1200" dirty="0">
                        <a:solidFill>
                          <a:schemeClr val="bg1"/>
                        </a:solidFill>
                        <a:latin typeface="HGPｺﾞｼｯｸM" panose="020B0600000000000000" pitchFamily="50" charset="-128"/>
                        <a:ea typeface="HGPｺﾞｼｯｸM" panose="020B0600000000000000" pitchFamily="50" charset="-128"/>
                      </a:endParaRPr>
                    </a:p>
                  </a:txBody>
                  <a:tcPr marL="36000" marR="36000" marT="36000" marB="36000" anchor="ctr">
                    <a:solidFill>
                      <a:schemeClr val="tx1">
                        <a:lumMod val="50000"/>
                        <a:lumOff val="50000"/>
                      </a:schemeClr>
                    </a:solidFill>
                  </a:tcPr>
                </a:tc>
                <a:extLst>
                  <a:ext uri="{0D108BD9-81ED-4DB2-BD59-A6C34878D82A}">
                    <a16:rowId xmlns:a16="http://schemas.microsoft.com/office/drawing/2014/main" val="3801404937"/>
                  </a:ext>
                </a:extLst>
              </a:tr>
              <a:tr h="346430">
                <a:tc>
                  <a:txBody>
                    <a:bodyPr/>
                    <a:lstStyle/>
                    <a:p>
                      <a:pPr algn="l"/>
                      <a:r>
                        <a:rPr kumimoji="1" lang="ja-JP" altLang="en-US" sz="1000" dirty="0" smtClean="0">
                          <a:solidFill>
                            <a:schemeClr val="tx1"/>
                          </a:solidFill>
                          <a:latin typeface="HGPｺﾞｼｯｸM" panose="020B0600000000000000" pitchFamily="50" charset="-128"/>
                          <a:ea typeface="HGPｺﾞｼｯｸM" panose="020B0600000000000000" pitchFamily="50" charset="-128"/>
                        </a:rPr>
                        <a:t>２１１</a:t>
                      </a:r>
                      <a:endParaRPr kumimoji="1" lang="en-US" altLang="ja-JP" sz="1000" dirty="0" smtClean="0">
                        <a:solidFill>
                          <a:schemeClr val="tx1"/>
                        </a:solidFill>
                        <a:latin typeface="HGPｺﾞｼｯｸM" panose="020B0600000000000000" pitchFamily="50" charset="-128"/>
                        <a:ea typeface="HGPｺﾞｼｯｸM" panose="020B0600000000000000" pitchFamily="50" charset="-128"/>
                      </a:endParaRPr>
                    </a:p>
                  </a:txBody>
                  <a:tcPr marL="36000" marR="36000" marT="36000" marB="36000"/>
                </a:tc>
                <a:tc>
                  <a:txBody>
                    <a:bodyPr/>
                    <a:lstStyle/>
                    <a:p>
                      <a:r>
                        <a:rPr kumimoji="1" lang="zh-TW" altLang="en-US" sz="1100" dirty="0" smtClean="0">
                          <a:solidFill>
                            <a:schemeClr val="tx1"/>
                          </a:solidFill>
                          <a:latin typeface="HGPｺﾞｼｯｸM" panose="020B0600000000000000" pitchFamily="50" charset="-128"/>
                          <a:ea typeface="HGPｺﾞｼｯｸM" panose="020B0600000000000000" pitchFamily="50" charset="-128"/>
                        </a:rPr>
                        <a:t>北関東</a:t>
                      </a:r>
                    </a:p>
                  </a:txBody>
                  <a:tcPr marL="36000" marR="36000" marT="36000" marB="36000"/>
                </a:tc>
                <a:tc>
                  <a:txBody>
                    <a:bodyPr/>
                    <a:lstStyle/>
                    <a:p>
                      <a:r>
                        <a:rPr kumimoji="1" lang="ja-JP" altLang="en-US" sz="1200" dirty="0" smtClean="0">
                          <a:solidFill>
                            <a:schemeClr val="tx1"/>
                          </a:solidFill>
                          <a:latin typeface="HGPｺﾞｼｯｸM" panose="020B0600000000000000" pitchFamily="50" charset="-128"/>
                          <a:ea typeface="HGPｺﾞｼｯｸM" panose="020B0600000000000000" pitchFamily="50" charset="-128"/>
                        </a:rPr>
                        <a:t>観光客</a:t>
                      </a:r>
                      <a:endParaRPr kumimoji="1" lang="ja-JP" altLang="en-US" sz="1200" dirty="0">
                        <a:solidFill>
                          <a:schemeClr val="tx1"/>
                        </a:solidFill>
                        <a:latin typeface="HGPｺﾞｼｯｸM" panose="020B0600000000000000" pitchFamily="50" charset="-128"/>
                        <a:ea typeface="HGPｺﾞｼｯｸM" panose="020B0600000000000000" pitchFamily="50" charset="-128"/>
                      </a:endParaRPr>
                    </a:p>
                  </a:txBody>
                  <a:tcPr marL="36000" marR="36000" marT="36000" marB="36000"/>
                </a:tc>
                <a:tc>
                  <a:txBody>
                    <a:bodyPr/>
                    <a:lstStyle/>
                    <a:p>
                      <a:r>
                        <a:rPr kumimoji="1" lang="ja-JP" altLang="en-US" sz="1200" dirty="0" smtClean="0">
                          <a:solidFill>
                            <a:schemeClr val="tx1"/>
                          </a:solidFill>
                          <a:latin typeface="HGPｺﾞｼｯｸM" panose="020B0600000000000000" pitchFamily="50" charset="-128"/>
                          <a:ea typeface="HGPｺﾞｼｯｸM" panose="020B0600000000000000" pitchFamily="50" charset="-128"/>
                        </a:rPr>
                        <a:t>石川</a:t>
                      </a:r>
                      <a:endParaRPr kumimoji="1" lang="ja-JP" altLang="en-US" sz="1200" dirty="0">
                        <a:solidFill>
                          <a:schemeClr val="tx1"/>
                        </a:solidFill>
                        <a:latin typeface="HGPｺﾞｼｯｸM" panose="020B0600000000000000" pitchFamily="50" charset="-128"/>
                        <a:ea typeface="HGPｺﾞｼｯｸM" panose="020B0600000000000000" pitchFamily="50" charset="-128"/>
                      </a:endParaRPr>
                    </a:p>
                  </a:txBody>
                  <a:tcPr marL="36000" marR="36000" marT="36000" marB="36000"/>
                </a:tc>
                <a:tc>
                  <a:txBody>
                    <a:bodyPr/>
                    <a:lstStyle/>
                    <a:p>
                      <a:r>
                        <a:rPr kumimoji="1" lang="ja-JP" altLang="en-US" sz="1200" dirty="0" smtClean="0">
                          <a:solidFill>
                            <a:schemeClr val="tx1"/>
                          </a:solidFill>
                          <a:latin typeface="HGPｺﾞｼｯｸM" panose="020B0600000000000000" pitchFamily="50" charset="-128"/>
                          <a:ea typeface="HGPｺﾞｼｯｸM" panose="020B0600000000000000" pitchFamily="50" charset="-128"/>
                        </a:rPr>
                        <a:t>女</a:t>
                      </a:r>
                    </a:p>
                  </a:txBody>
                  <a:tcPr marL="36000" marR="36000" marT="36000" marB="36000"/>
                </a:tc>
                <a:tc>
                  <a:txBody>
                    <a:bodyPr/>
                    <a:lstStyle/>
                    <a:p>
                      <a:r>
                        <a:rPr kumimoji="1" lang="en-US" altLang="ja-JP" sz="1200" dirty="0" smtClean="0">
                          <a:solidFill>
                            <a:schemeClr val="tx1"/>
                          </a:solidFill>
                          <a:latin typeface="HGPｺﾞｼｯｸM" panose="020B0600000000000000" pitchFamily="50" charset="-128"/>
                          <a:ea typeface="HGPｺﾞｼｯｸM" panose="020B0600000000000000" pitchFamily="50" charset="-128"/>
                        </a:rPr>
                        <a:t>59</a:t>
                      </a:r>
                    </a:p>
                  </a:txBody>
                  <a:tcPr marL="36000" marR="36000" marT="36000" marB="36000"/>
                </a:tc>
                <a:tc>
                  <a:txBody>
                    <a:bodyPr/>
                    <a:lstStyle/>
                    <a:p>
                      <a:endParaRPr kumimoji="1" lang="ja-JP" altLang="en-US" sz="1200" dirty="0">
                        <a:solidFill>
                          <a:schemeClr val="tx1"/>
                        </a:solidFill>
                        <a:latin typeface="HGPｺﾞｼｯｸM" panose="020B0600000000000000" pitchFamily="50" charset="-128"/>
                        <a:ea typeface="HGPｺﾞｼｯｸM" panose="020B0600000000000000" pitchFamily="50" charset="-128"/>
                      </a:endParaRPr>
                    </a:p>
                  </a:txBody>
                  <a:tcPr marL="36000" marR="36000" marT="36000" marB="36000"/>
                </a:tc>
                <a:tc>
                  <a:txBody>
                    <a:bodyPr/>
                    <a:lstStyle/>
                    <a:p>
                      <a:r>
                        <a:rPr kumimoji="1" lang="ja-JP" altLang="en-US" sz="1200" dirty="0" smtClean="0">
                          <a:solidFill>
                            <a:schemeClr val="tx1"/>
                          </a:solidFill>
                          <a:latin typeface="HGPｺﾞｼｯｸM" panose="020B0600000000000000" pitchFamily="50" charset="-128"/>
                          <a:ea typeface="HGPｺﾞｼｯｸM" panose="020B0600000000000000" pitchFamily="50" charset="-128"/>
                        </a:rPr>
                        <a:t>街を歩いている途中で地震に遭遇した。一緒にいた中島さんがケガをしているが、手当てができず困っている。</a:t>
                      </a:r>
                      <a:endParaRPr kumimoji="1" lang="ja-JP" altLang="en-US" sz="1200" dirty="0">
                        <a:solidFill>
                          <a:schemeClr val="tx1"/>
                        </a:solidFill>
                        <a:latin typeface="HGPｺﾞｼｯｸM" panose="020B0600000000000000" pitchFamily="50" charset="-128"/>
                        <a:ea typeface="HGPｺﾞｼｯｸM" panose="020B0600000000000000" pitchFamily="50" charset="-128"/>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負傷していた</a:t>
                      </a: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No.212</a:t>
                      </a: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中島さんと一緒に受付</a:t>
                      </a:r>
                      <a:endPar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extLst>
                  <a:ext uri="{0D108BD9-81ED-4DB2-BD59-A6C34878D82A}">
                    <a16:rowId xmlns:a16="http://schemas.microsoft.com/office/drawing/2014/main" val="3113279960"/>
                  </a:ext>
                </a:extLst>
              </a:tr>
              <a:tr h="3464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243</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川崎市</a:t>
                      </a:r>
                      <a:endParaRPr kumimoji="1" lang="zh-TW" altLang="en-US"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大学生</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岡本</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solidFill>
                            <a:schemeClr val="tx1"/>
                          </a:solidFill>
                          <a:latin typeface="HGPｺﾞｼｯｸM" panose="020B0600000000000000" pitchFamily="50" charset="-128"/>
                          <a:ea typeface="HGPｺﾞｼｯｸM" panose="020B0600000000000000" pitchFamily="50" charset="-128"/>
                        </a:rPr>
                        <a:t>女</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18</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学校が終わって、バイト先に向かう途中で地震に遭遇した。</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extLst>
                  <a:ext uri="{0D108BD9-81ED-4DB2-BD59-A6C34878D82A}">
                    <a16:rowId xmlns:a16="http://schemas.microsoft.com/office/drawing/2014/main" val="2291630285"/>
                  </a:ext>
                </a:extLst>
              </a:tr>
            </a:tbl>
          </a:graphicData>
        </a:graphic>
      </p:graphicFrame>
    </p:spTree>
    <p:extLst>
      <p:ext uri="{BB962C8B-B14F-4D97-AF65-F5344CB8AC3E}">
        <p14:creationId xmlns:p14="http://schemas.microsoft.com/office/powerpoint/2010/main" val="38595268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１．　進行スケジュール（仮に</a:t>
            </a:r>
            <a:r>
              <a:rPr kumimoji="1" lang="en-US" altLang="ja-JP" dirty="0"/>
              <a:t>15:00</a:t>
            </a:r>
            <a:r>
              <a:rPr kumimoji="1" lang="ja-JP" altLang="en-US" dirty="0"/>
              <a:t>に始め</a:t>
            </a:r>
            <a:r>
              <a:rPr lang="ja-JP" altLang="en-US" dirty="0"/>
              <a:t>る</a:t>
            </a:r>
            <a:r>
              <a:rPr kumimoji="1" lang="ja-JP" altLang="en-US" dirty="0"/>
              <a:t>場合）</a:t>
            </a:r>
          </a:p>
        </p:txBody>
      </p:sp>
      <p:graphicFrame>
        <p:nvGraphicFramePr>
          <p:cNvPr id="5" name="コンテンツ プレースホルダー 4"/>
          <p:cNvGraphicFramePr>
            <a:graphicFrameLocks noGrp="1"/>
          </p:cNvGraphicFramePr>
          <p:nvPr>
            <p:ph idx="1"/>
            <p:extLst>
              <p:ext uri="{D42A27DB-BD31-4B8C-83A1-F6EECF244321}">
                <p14:modId xmlns:p14="http://schemas.microsoft.com/office/powerpoint/2010/main" val="3611941310"/>
              </p:ext>
            </p:extLst>
          </p:nvPr>
        </p:nvGraphicFramePr>
        <p:xfrm>
          <a:off x="107950" y="765175"/>
          <a:ext cx="8928099" cy="5306140"/>
        </p:xfrm>
        <a:graphic>
          <a:graphicData uri="http://schemas.openxmlformats.org/drawingml/2006/table">
            <a:tbl>
              <a:tblPr firstRow="1" bandRow="1">
                <a:tableStyleId>{073A0DAA-6AF3-43AB-8588-CEC1D06C72B9}</a:tableStyleId>
              </a:tblPr>
              <a:tblGrid>
                <a:gridCol w="2447826">
                  <a:extLst>
                    <a:ext uri="{9D8B030D-6E8A-4147-A177-3AD203B41FA5}">
                      <a16:colId xmlns:a16="http://schemas.microsoft.com/office/drawing/2014/main" val="20000"/>
                    </a:ext>
                  </a:extLst>
                </a:gridCol>
                <a:gridCol w="1872208">
                  <a:extLst>
                    <a:ext uri="{9D8B030D-6E8A-4147-A177-3AD203B41FA5}">
                      <a16:colId xmlns:a16="http://schemas.microsoft.com/office/drawing/2014/main" val="20001"/>
                    </a:ext>
                  </a:extLst>
                </a:gridCol>
                <a:gridCol w="4608065">
                  <a:extLst>
                    <a:ext uri="{9D8B030D-6E8A-4147-A177-3AD203B41FA5}">
                      <a16:colId xmlns:a16="http://schemas.microsoft.com/office/drawing/2014/main" val="20002"/>
                    </a:ext>
                  </a:extLst>
                </a:gridCol>
              </a:tblGrid>
              <a:tr h="551260">
                <a:tc gridSpan="2">
                  <a:txBody>
                    <a:bodyPr/>
                    <a:lstStyle/>
                    <a:p>
                      <a:pPr algn="ctr"/>
                      <a:r>
                        <a:rPr kumimoji="1" lang="ja-JP" altLang="en-US" sz="2400" dirty="0"/>
                        <a:t>時間（約</a:t>
                      </a:r>
                      <a:r>
                        <a:rPr kumimoji="1" lang="en-US" altLang="ja-JP" sz="2400" dirty="0"/>
                        <a:t>2</a:t>
                      </a:r>
                      <a:r>
                        <a:rPr kumimoji="1" lang="ja-JP" altLang="en-US" sz="2400" dirty="0"/>
                        <a:t>時間半）</a:t>
                      </a:r>
                    </a:p>
                  </a:txBody>
                  <a:tcPr anchor="ctr"/>
                </a:tc>
                <a:tc hMerge="1">
                  <a:txBody>
                    <a:bodyPr/>
                    <a:lstStyle/>
                    <a:p>
                      <a:pPr algn="ctr"/>
                      <a:endParaRPr kumimoji="1" lang="ja-JP" altLang="en-US" sz="2400"/>
                    </a:p>
                  </a:txBody>
                  <a:tcPr anchor="ctr"/>
                </a:tc>
                <a:tc>
                  <a:txBody>
                    <a:bodyPr/>
                    <a:lstStyle/>
                    <a:p>
                      <a:pPr algn="ctr"/>
                      <a:r>
                        <a:rPr kumimoji="1" lang="ja-JP" altLang="en-US" sz="2400" dirty="0"/>
                        <a:t>内容</a:t>
                      </a:r>
                    </a:p>
                  </a:txBody>
                  <a:tcPr anchor="ctr"/>
                </a:tc>
                <a:extLst>
                  <a:ext uri="{0D108BD9-81ED-4DB2-BD59-A6C34878D82A}">
                    <a16:rowId xmlns:a16="http://schemas.microsoft.com/office/drawing/2014/main" val="10000"/>
                  </a:ext>
                </a:extLst>
              </a:tr>
              <a:tr h="1188720">
                <a:tc>
                  <a:txBody>
                    <a:bodyPr/>
                    <a:lstStyle/>
                    <a:p>
                      <a:r>
                        <a:rPr kumimoji="1" lang="en-US" altLang="ja-JP" sz="2400" dirty="0"/>
                        <a:t>15</a:t>
                      </a:r>
                      <a:r>
                        <a:rPr kumimoji="1" lang="ja-JP" altLang="en-US" sz="2400" dirty="0"/>
                        <a:t>：</a:t>
                      </a:r>
                      <a:r>
                        <a:rPr kumimoji="1" lang="en-US" altLang="ja-JP" sz="2400" dirty="0"/>
                        <a:t>00</a:t>
                      </a:r>
                      <a:r>
                        <a:rPr kumimoji="1" lang="ja-JP" altLang="en-US" sz="2400" dirty="0"/>
                        <a:t>～</a:t>
                      </a:r>
                      <a:r>
                        <a:rPr kumimoji="1" lang="en-US" altLang="ja-JP" sz="2400" dirty="0"/>
                        <a:t>15</a:t>
                      </a:r>
                      <a:r>
                        <a:rPr kumimoji="1" lang="ja-JP" altLang="en-US" sz="2400" dirty="0"/>
                        <a:t>：</a:t>
                      </a:r>
                      <a:r>
                        <a:rPr kumimoji="1" lang="en-US" altLang="ja-JP" sz="2400" dirty="0"/>
                        <a:t>20</a:t>
                      </a:r>
                      <a:endParaRPr kumimoji="1" lang="ja-JP" altLang="en-US" sz="2400" dirty="0">
                        <a:solidFill>
                          <a:schemeClr val="tx1"/>
                        </a:solidFill>
                        <a:latin typeface="HGPｺﾞｼｯｸM" panose="020B0600000000000000" pitchFamily="50" charset="-128"/>
                        <a:ea typeface="HGPｺﾞｼｯｸM" panose="020B0600000000000000" pitchFamily="50" charset="-128"/>
                      </a:endParaRPr>
                    </a:p>
                  </a:txBody>
                  <a:tcPr anchor="ctr"/>
                </a:tc>
                <a:tc>
                  <a:txBody>
                    <a:bodyPr/>
                    <a:lstStyle/>
                    <a:p>
                      <a:r>
                        <a:rPr kumimoji="1" lang="ja-JP" altLang="en-US" sz="2400" dirty="0"/>
                        <a:t>（ </a:t>
                      </a:r>
                      <a:r>
                        <a:rPr kumimoji="1" lang="en-US" altLang="ja-JP" sz="2400" dirty="0" smtClean="0"/>
                        <a:t>20</a:t>
                      </a:r>
                      <a:r>
                        <a:rPr kumimoji="1" lang="ja-JP" altLang="en-US" sz="2400" dirty="0" smtClean="0"/>
                        <a:t>分</a:t>
                      </a:r>
                      <a:r>
                        <a:rPr kumimoji="1" lang="ja-JP" altLang="en-US" sz="2400" dirty="0"/>
                        <a:t>）</a:t>
                      </a:r>
                      <a:endParaRPr kumimoji="1" lang="ja-JP" altLang="en-US" sz="2400" dirty="0">
                        <a:solidFill>
                          <a:schemeClr val="tx1"/>
                        </a:solidFill>
                        <a:latin typeface="HGPｺﾞｼｯｸM" panose="020B0600000000000000" pitchFamily="50" charset="-128"/>
                        <a:ea typeface="HGPｺﾞｼｯｸM" panose="020B0600000000000000" pitchFamily="50" charset="-128"/>
                      </a:endParaRPr>
                    </a:p>
                  </a:txBody>
                  <a:tcPr anchor="ctr"/>
                </a:tc>
                <a:tc>
                  <a:txBody>
                    <a:bodyPr/>
                    <a:lstStyle/>
                    <a:p>
                      <a:pPr marL="179388" indent="0"/>
                      <a:r>
                        <a:rPr kumimoji="1" lang="ja-JP" altLang="en-US" sz="2400" dirty="0"/>
                        <a:t>ゲーム前の説明</a:t>
                      </a:r>
                      <a:endParaRPr kumimoji="1" lang="en-US" altLang="ja-JP" sz="2400" dirty="0"/>
                    </a:p>
                    <a:p>
                      <a:pPr marL="358775" indent="0"/>
                      <a:r>
                        <a:rPr kumimoji="1" lang="ja-JP" altLang="en-US" sz="2400" dirty="0">
                          <a:latin typeface="HGPｺﾞｼｯｸM" panose="020B0600000000000000" pitchFamily="50" charset="-128"/>
                          <a:ea typeface="HGPｺﾞｼｯｸM" panose="020B0600000000000000" pitchFamily="50" charset="-128"/>
                        </a:rPr>
                        <a:t>・運営ゲームについて</a:t>
                      </a:r>
                      <a:endParaRPr kumimoji="1" lang="en-US" altLang="ja-JP" sz="2400" dirty="0">
                        <a:latin typeface="HGPｺﾞｼｯｸM" panose="020B0600000000000000" pitchFamily="50" charset="-128"/>
                        <a:ea typeface="HGPｺﾞｼｯｸM" panose="020B0600000000000000" pitchFamily="50" charset="-128"/>
                      </a:endParaRPr>
                    </a:p>
                    <a:p>
                      <a:pPr marL="358775" marR="0" indent="0" algn="l" defTabSz="914400" rtl="0" eaLnBrk="1" fontAlgn="auto" latinLnBrk="0" hangingPunct="1">
                        <a:lnSpc>
                          <a:spcPct val="100000"/>
                        </a:lnSpc>
                        <a:spcBef>
                          <a:spcPts val="0"/>
                        </a:spcBef>
                        <a:spcAft>
                          <a:spcPts val="0"/>
                        </a:spcAft>
                        <a:buClrTx/>
                        <a:buSzTx/>
                        <a:buFontTx/>
                        <a:buNone/>
                        <a:tabLst/>
                        <a:defRPr/>
                      </a:pPr>
                      <a:r>
                        <a:rPr kumimoji="1" lang="ja-JP" altLang="en-US" sz="2400" dirty="0">
                          <a:latin typeface="HGPｺﾞｼｯｸM" panose="020B0600000000000000" pitchFamily="50" charset="-128"/>
                          <a:ea typeface="HGPｺﾞｼｯｸM" panose="020B0600000000000000" pitchFamily="50" charset="-128"/>
                        </a:rPr>
                        <a:t>・ゲームの前提条件など</a:t>
                      </a:r>
                      <a:endParaRPr kumimoji="1" lang="ja-JP" altLang="en-US" sz="2400" dirty="0">
                        <a:solidFill>
                          <a:schemeClr val="tx1"/>
                        </a:solidFill>
                        <a:latin typeface="HGPｺﾞｼｯｸM" panose="020B0600000000000000" pitchFamily="50" charset="-128"/>
                        <a:ea typeface="HGPｺﾞｼｯｸM" panose="020B0600000000000000" pitchFamily="50" charset="-128"/>
                      </a:endParaRPr>
                    </a:p>
                  </a:txBody>
                  <a:tcPr anchor="ctr"/>
                </a:tc>
                <a:extLst>
                  <a:ext uri="{0D108BD9-81ED-4DB2-BD59-A6C34878D82A}">
                    <a16:rowId xmlns:a16="http://schemas.microsoft.com/office/drawing/2014/main" val="10001"/>
                  </a:ext>
                </a:extLst>
              </a:tr>
              <a:tr h="1188720">
                <a:tc>
                  <a:txBody>
                    <a:bodyPr/>
                    <a:lstStyle/>
                    <a:p>
                      <a:r>
                        <a:rPr kumimoji="1" lang="en-US" altLang="ja-JP" sz="2400" dirty="0"/>
                        <a:t>15</a:t>
                      </a:r>
                      <a:r>
                        <a:rPr kumimoji="1" lang="ja-JP" altLang="en-US" sz="2400" dirty="0"/>
                        <a:t>：</a:t>
                      </a:r>
                      <a:r>
                        <a:rPr kumimoji="1" lang="en-US" altLang="ja-JP" sz="2400" dirty="0"/>
                        <a:t>20</a:t>
                      </a:r>
                      <a:r>
                        <a:rPr kumimoji="1" lang="ja-JP" altLang="en-US" sz="2400" dirty="0"/>
                        <a:t>～</a:t>
                      </a:r>
                      <a:r>
                        <a:rPr kumimoji="1" lang="en-US" altLang="ja-JP" sz="2400" dirty="0"/>
                        <a:t>15</a:t>
                      </a:r>
                      <a:r>
                        <a:rPr kumimoji="1" lang="ja-JP" altLang="en-US" sz="2400" dirty="0"/>
                        <a:t>：</a:t>
                      </a:r>
                      <a:r>
                        <a:rPr kumimoji="1" lang="en-US" altLang="ja-JP" sz="2400" dirty="0"/>
                        <a:t>25</a:t>
                      </a:r>
                      <a:endParaRPr kumimoji="1" lang="ja-JP" altLang="en-US" sz="2400" dirty="0">
                        <a:solidFill>
                          <a:schemeClr val="tx1"/>
                        </a:solidFill>
                        <a:latin typeface="HGPｺﾞｼｯｸM" panose="020B0600000000000000" pitchFamily="50" charset="-128"/>
                        <a:ea typeface="HGPｺﾞｼｯｸM" panose="020B0600000000000000" pitchFamily="50" charset="-128"/>
                      </a:endParaRPr>
                    </a:p>
                  </a:txBody>
                  <a:tcPr anchor="ctr"/>
                </a:tc>
                <a:tc>
                  <a:txBody>
                    <a:bodyPr/>
                    <a:lstStyle/>
                    <a:p>
                      <a:r>
                        <a:rPr kumimoji="1" lang="ja-JP" altLang="en-US" sz="2400" dirty="0"/>
                        <a:t>（ </a:t>
                      </a:r>
                      <a:r>
                        <a:rPr kumimoji="1" lang="ja-JP" altLang="en-US" sz="2400" baseline="0" dirty="0"/>
                        <a:t> </a:t>
                      </a:r>
                      <a:r>
                        <a:rPr kumimoji="1" lang="en-US" altLang="ja-JP" sz="2400" baseline="0" dirty="0"/>
                        <a:t>5</a:t>
                      </a:r>
                      <a:r>
                        <a:rPr kumimoji="1" lang="ja-JP" altLang="en-US" sz="2400" dirty="0"/>
                        <a:t>分）</a:t>
                      </a:r>
                      <a:endParaRPr kumimoji="1" lang="ja-JP" altLang="en-US" sz="2400" dirty="0">
                        <a:solidFill>
                          <a:schemeClr val="tx1"/>
                        </a:solidFill>
                        <a:latin typeface="HGPｺﾞｼｯｸM" panose="020B0600000000000000" pitchFamily="50" charset="-128"/>
                        <a:ea typeface="HGPｺﾞｼｯｸM" panose="020B0600000000000000" pitchFamily="50" charset="-128"/>
                      </a:endParaRPr>
                    </a:p>
                  </a:txBody>
                  <a:tcPr anchor="ctr"/>
                </a:tc>
                <a:tc>
                  <a:txBody>
                    <a:bodyPr/>
                    <a:lstStyle/>
                    <a:p>
                      <a:pPr marL="179388" indent="0"/>
                      <a:r>
                        <a:rPr kumimoji="1" lang="ja-JP" altLang="en-US" sz="2400" dirty="0"/>
                        <a:t>アイスブレイク</a:t>
                      </a:r>
                      <a:endParaRPr kumimoji="1" lang="en-US" altLang="ja-JP" sz="2400" dirty="0"/>
                    </a:p>
                  </a:txBody>
                  <a:tcPr anchor="ctr"/>
                </a:tc>
                <a:extLst>
                  <a:ext uri="{0D108BD9-81ED-4DB2-BD59-A6C34878D82A}">
                    <a16:rowId xmlns:a16="http://schemas.microsoft.com/office/drawing/2014/main" val="10002"/>
                  </a:ext>
                </a:extLst>
              </a:tr>
              <a:tr h="1188720">
                <a:tc>
                  <a:txBody>
                    <a:bodyPr/>
                    <a:lstStyle/>
                    <a:p>
                      <a:r>
                        <a:rPr kumimoji="1" lang="en-US" altLang="ja-JP" sz="2400" dirty="0"/>
                        <a:t>15</a:t>
                      </a:r>
                      <a:r>
                        <a:rPr kumimoji="1" lang="ja-JP" altLang="en-US" sz="2400" dirty="0"/>
                        <a:t>：</a:t>
                      </a:r>
                      <a:r>
                        <a:rPr kumimoji="1" lang="en-US" altLang="ja-JP" sz="2400" dirty="0"/>
                        <a:t>25</a:t>
                      </a:r>
                      <a:r>
                        <a:rPr kumimoji="1" lang="ja-JP" altLang="en-US" sz="2400" dirty="0"/>
                        <a:t>～</a:t>
                      </a:r>
                      <a:r>
                        <a:rPr kumimoji="1" lang="en-US" altLang="ja-JP" sz="2400" dirty="0"/>
                        <a:t>16</a:t>
                      </a:r>
                      <a:r>
                        <a:rPr kumimoji="1" lang="ja-JP" altLang="en-US" sz="2400" dirty="0"/>
                        <a:t>：</a:t>
                      </a:r>
                      <a:r>
                        <a:rPr kumimoji="1" lang="en-US" altLang="ja-JP" sz="2400" dirty="0"/>
                        <a:t>40</a:t>
                      </a:r>
                      <a:endParaRPr kumimoji="1" lang="ja-JP" altLang="en-US" sz="2400" dirty="0">
                        <a:solidFill>
                          <a:schemeClr val="tx1"/>
                        </a:solidFill>
                        <a:latin typeface="HGPｺﾞｼｯｸM" panose="020B0600000000000000" pitchFamily="50" charset="-128"/>
                        <a:ea typeface="HGPｺﾞｼｯｸM" panose="020B0600000000000000" pitchFamily="50" charset="-128"/>
                      </a:endParaRPr>
                    </a:p>
                  </a:txBody>
                  <a:tcPr anchor="ctr"/>
                </a:tc>
                <a:tc>
                  <a:txBody>
                    <a:bodyPr/>
                    <a:lstStyle/>
                    <a:p>
                      <a:r>
                        <a:rPr kumimoji="1" lang="ja-JP" altLang="en-US" sz="2400" dirty="0"/>
                        <a:t>（</a:t>
                      </a:r>
                      <a:r>
                        <a:rPr kumimoji="1" lang="ja-JP" altLang="en-US" sz="2400" baseline="0" dirty="0"/>
                        <a:t> </a:t>
                      </a:r>
                      <a:r>
                        <a:rPr kumimoji="1" lang="en-US" altLang="ja-JP" sz="2400" baseline="0" dirty="0"/>
                        <a:t>7</a:t>
                      </a:r>
                      <a:r>
                        <a:rPr kumimoji="1" lang="en-US" altLang="ja-JP" sz="2400" dirty="0"/>
                        <a:t>5</a:t>
                      </a:r>
                      <a:r>
                        <a:rPr kumimoji="1" lang="ja-JP" altLang="en-US" sz="2400" dirty="0"/>
                        <a:t>分）</a:t>
                      </a:r>
                      <a:endParaRPr kumimoji="1" lang="ja-JP" altLang="en-US" sz="2400" dirty="0">
                        <a:solidFill>
                          <a:schemeClr val="tx1"/>
                        </a:solidFill>
                        <a:latin typeface="HGPｺﾞｼｯｸM" panose="020B0600000000000000" pitchFamily="50" charset="-128"/>
                        <a:ea typeface="HGPｺﾞｼｯｸM" panose="020B0600000000000000" pitchFamily="50" charset="-128"/>
                      </a:endParaRPr>
                    </a:p>
                  </a:txBody>
                  <a:tcPr anchor="ctr"/>
                </a:tc>
                <a:tc>
                  <a:txBody>
                    <a:bodyPr/>
                    <a:lstStyle/>
                    <a:p>
                      <a:pPr marL="179388" indent="0"/>
                      <a:r>
                        <a:rPr kumimoji="1" lang="ja-JP" altLang="en-US" sz="2400"/>
                        <a:t>ゲームの実施</a:t>
                      </a:r>
                      <a:endParaRPr kumimoji="1" lang="ja-JP" altLang="en-US" sz="2400">
                        <a:solidFill>
                          <a:schemeClr val="tx1"/>
                        </a:solidFill>
                        <a:latin typeface="HGPｺﾞｼｯｸM" panose="020B0600000000000000" pitchFamily="50" charset="-128"/>
                        <a:ea typeface="HGPｺﾞｼｯｸM" panose="020B0600000000000000" pitchFamily="50" charset="-128"/>
                      </a:endParaRPr>
                    </a:p>
                  </a:txBody>
                  <a:tcPr anchor="ctr"/>
                </a:tc>
                <a:extLst>
                  <a:ext uri="{0D108BD9-81ED-4DB2-BD59-A6C34878D82A}">
                    <a16:rowId xmlns:a16="http://schemas.microsoft.com/office/drawing/2014/main" val="10003"/>
                  </a:ext>
                </a:extLst>
              </a:tr>
              <a:tr h="1188720">
                <a:tc>
                  <a:txBody>
                    <a:bodyPr/>
                    <a:lstStyle/>
                    <a:p>
                      <a:r>
                        <a:rPr kumimoji="1" lang="en-US" altLang="ja-JP" sz="2400" dirty="0"/>
                        <a:t>16</a:t>
                      </a:r>
                      <a:r>
                        <a:rPr kumimoji="1" lang="ja-JP" altLang="en-US" sz="2400" dirty="0"/>
                        <a:t>：</a:t>
                      </a:r>
                      <a:r>
                        <a:rPr kumimoji="1" lang="en-US" altLang="ja-JP" sz="2400" dirty="0"/>
                        <a:t>40</a:t>
                      </a:r>
                      <a:r>
                        <a:rPr kumimoji="1" lang="ja-JP" altLang="en-US" sz="2400" dirty="0"/>
                        <a:t>～</a:t>
                      </a:r>
                      <a:r>
                        <a:rPr kumimoji="1" lang="en-US" altLang="ja-JP" sz="2400" dirty="0"/>
                        <a:t>17</a:t>
                      </a:r>
                      <a:r>
                        <a:rPr kumimoji="1" lang="ja-JP" altLang="en-US" sz="2400" dirty="0"/>
                        <a:t>：</a:t>
                      </a:r>
                      <a:r>
                        <a:rPr kumimoji="1" lang="en-US" altLang="ja-JP" sz="2400" dirty="0"/>
                        <a:t>30</a:t>
                      </a:r>
                      <a:r>
                        <a:rPr kumimoji="1" lang="ja-JP" altLang="en-US" sz="2400" dirty="0"/>
                        <a:t>頃</a:t>
                      </a:r>
                      <a:endParaRPr kumimoji="1" lang="ja-JP" altLang="en-US" sz="2400" dirty="0">
                        <a:solidFill>
                          <a:schemeClr val="tx1"/>
                        </a:solidFill>
                        <a:latin typeface="HGPｺﾞｼｯｸM" panose="020B0600000000000000" pitchFamily="50" charset="-128"/>
                        <a:ea typeface="HGPｺﾞｼｯｸM" panose="020B0600000000000000" pitchFamily="50" charset="-128"/>
                      </a:endParaRPr>
                    </a:p>
                  </a:txBody>
                  <a:tcPr anchor="ctr"/>
                </a:tc>
                <a:tc>
                  <a:txBody>
                    <a:bodyPr/>
                    <a:lstStyle/>
                    <a:p>
                      <a:r>
                        <a:rPr kumimoji="1" lang="ja-JP" altLang="en-US" sz="2400" dirty="0"/>
                        <a:t>（</a:t>
                      </a:r>
                      <a:r>
                        <a:rPr kumimoji="1" lang="en-US" altLang="ja-JP" sz="2400" dirty="0"/>
                        <a:t>50</a:t>
                      </a:r>
                      <a:r>
                        <a:rPr kumimoji="1" lang="ja-JP" altLang="en-US" sz="2400" dirty="0"/>
                        <a:t>分程度）</a:t>
                      </a:r>
                      <a:endParaRPr kumimoji="1" lang="ja-JP" altLang="en-US" sz="2400" dirty="0">
                        <a:solidFill>
                          <a:schemeClr val="tx1"/>
                        </a:solidFill>
                        <a:latin typeface="HGPｺﾞｼｯｸM" panose="020B0600000000000000" pitchFamily="50" charset="-128"/>
                        <a:ea typeface="HGPｺﾞｼｯｸM" panose="020B0600000000000000" pitchFamily="50" charset="-128"/>
                      </a:endParaRPr>
                    </a:p>
                  </a:txBody>
                  <a:tcPr anchor="ctr"/>
                </a:tc>
                <a:tc>
                  <a:txBody>
                    <a:bodyPr/>
                    <a:lstStyle/>
                    <a:p>
                      <a:pPr marL="179388" indent="0"/>
                      <a:r>
                        <a:rPr lang="ja-JP" altLang="en-US" sz="2400" dirty="0"/>
                        <a:t>意見交換</a:t>
                      </a:r>
                      <a:endParaRPr lang="en-US" altLang="ja-JP" sz="2400" dirty="0"/>
                    </a:p>
                    <a:p>
                      <a:pPr marL="179388" indent="0"/>
                      <a:r>
                        <a:rPr lang="ja-JP" altLang="en-US" sz="2400" dirty="0">
                          <a:latin typeface="HGPｺﾞｼｯｸM" panose="020B0600000000000000" pitchFamily="50" charset="-128"/>
                          <a:ea typeface="HGPｺﾞｼｯｸM" panose="020B0600000000000000" pitchFamily="50" charset="-128"/>
                        </a:rPr>
                        <a:t>　“気づき”の共有、講評等</a:t>
                      </a:r>
                      <a:endParaRPr lang="ja-JP" altLang="en-US" sz="2400" dirty="0">
                        <a:solidFill>
                          <a:schemeClr val="tx1"/>
                        </a:solidFill>
                        <a:latin typeface="HGPｺﾞｼｯｸM" panose="020B0600000000000000" pitchFamily="50" charset="-128"/>
                        <a:ea typeface="HGPｺﾞｼｯｸM" panose="020B0600000000000000" pitchFamily="50" charset="-128"/>
                      </a:endParaRPr>
                    </a:p>
                  </a:txBody>
                  <a:tcPr anchor="ctr"/>
                </a:tc>
                <a:extLst>
                  <a:ext uri="{0D108BD9-81ED-4DB2-BD59-A6C34878D82A}">
                    <a16:rowId xmlns:a16="http://schemas.microsoft.com/office/drawing/2014/main" val="10004"/>
                  </a:ext>
                </a:extLst>
              </a:tr>
            </a:tbl>
          </a:graphicData>
        </a:graphic>
      </p:graphicFrame>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2</a:t>
            </a:fld>
            <a:endParaRPr lang="en-US" altLang="ja-JP" dirty="0"/>
          </a:p>
        </p:txBody>
      </p:sp>
      <p:sp>
        <p:nvSpPr>
          <p:cNvPr id="6" name="テキスト ボックス 5"/>
          <p:cNvSpPr txBox="1"/>
          <p:nvPr/>
        </p:nvSpPr>
        <p:spPr>
          <a:xfrm>
            <a:off x="107504" y="6024696"/>
            <a:ext cx="7920880" cy="369332"/>
          </a:xfrm>
          <a:prstGeom prst="rect">
            <a:avLst/>
          </a:prstGeom>
          <a:noFill/>
        </p:spPr>
        <p:txBody>
          <a:bodyPr wrap="square" rtlCol="0">
            <a:spAutoFit/>
          </a:bodyPr>
          <a:lstStyle/>
          <a:p>
            <a:r>
              <a:rPr kumimoji="1" lang="en-US" altLang="ja-JP" dirty="0">
                <a:latin typeface="HGPｺﾞｼｯｸM" panose="020B0600000000000000" pitchFamily="50" charset="-128"/>
                <a:ea typeface="HGPｺﾞｼｯｸM" panose="020B0600000000000000" pitchFamily="50" charset="-128"/>
              </a:rPr>
              <a:t>※</a:t>
            </a:r>
            <a:r>
              <a:rPr kumimoji="1" lang="ja-JP" altLang="en-US" dirty="0">
                <a:latin typeface="HGPｺﾞｼｯｸM" panose="020B0600000000000000" pitchFamily="50" charset="-128"/>
                <a:ea typeface="HGPｺﾞｼｯｸM" panose="020B0600000000000000" pitchFamily="50" charset="-128"/>
              </a:rPr>
              <a:t>休憩は、必要に応じて「ゲームの実施」</a:t>
            </a:r>
            <a:r>
              <a:rPr lang="ja-JP" altLang="en-US" dirty="0">
                <a:latin typeface="HGPｺﾞｼｯｸM" panose="020B0600000000000000" pitchFamily="50" charset="-128"/>
                <a:ea typeface="HGPｺﾞｼｯｸM" panose="020B0600000000000000" pitchFamily="50" charset="-128"/>
              </a:rPr>
              <a:t>時に各自</a:t>
            </a:r>
            <a:r>
              <a:rPr kumimoji="1" lang="ja-JP" altLang="en-US" dirty="0">
                <a:latin typeface="HGPｺﾞｼｯｸM" panose="020B0600000000000000" pitchFamily="50" charset="-128"/>
                <a:ea typeface="HGPｺﾞｼｯｸM" panose="020B0600000000000000" pitchFamily="50" charset="-128"/>
              </a:rPr>
              <a:t>適当にとってください。</a:t>
            </a:r>
          </a:p>
        </p:txBody>
      </p:sp>
    </p:spTree>
    <p:extLst>
      <p:ext uri="{BB962C8B-B14F-4D97-AF65-F5344CB8AC3E}">
        <p14:creationId xmlns:p14="http://schemas.microsoft.com/office/powerpoint/2010/main" val="2148158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chor="t"/>
          <a:lstStyle/>
          <a:p>
            <a:r>
              <a:rPr lang="ja-JP" altLang="en-US"/>
              <a:t>４</a:t>
            </a:r>
            <a:r>
              <a:rPr lang="ja-JP" altLang="en-US" smtClean="0"/>
              <a:t>．　ゲームの進め方（</a:t>
            </a:r>
            <a:r>
              <a:rPr lang="en-US" altLang="ja-JP" smtClean="0"/>
              <a:t>8/10</a:t>
            </a:r>
            <a:r>
              <a:rPr lang="ja-JP" altLang="en-US" smtClean="0"/>
              <a:t>）</a:t>
            </a:r>
            <a:endParaRPr kumimoji="1" lang="ja-JP" altLang="en-US"/>
          </a:p>
        </p:txBody>
      </p:sp>
      <p:sp>
        <p:nvSpPr>
          <p:cNvPr id="3" name="コンテンツ プレースホルダー 2"/>
          <p:cNvSpPr>
            <a:spLocks noGrp="1"/>
          </p:cNvSpPr>
          <p:nvPr>
            <p:ph idx="1"/>
          </p:nvPr>
        </p:nvSpPr>
        <p:spPr>
          <a:xfrm>
            <a:off x="107950" y="618084"/>
            <a:ext cx="8928100" cy="461665"/>
          </a:xfrm>
        </p:spPr>
        <p:txBody>
          <a:bodyPr/>
          <a:lstStyle/>
          <a:p>
            <a:pPr marL="628650" indent="-628650">
              <a:buNone/>
            </a:pPr>
            <a:r>
              <a:rPr lang="ja-JP" altLang="en-US" dirty="0" smtClean="0">
                <a:solidFill>
                  <a:srgbClr val="C00000"/>
                </a:solidFill>
              </a:rPr>
              <a:t>（４）</a:t>
            </a:r>
            <a:r>
              <a:rPr lang="ja-JP" altLang="en-US" dirty="0">
                <a:solidFill>
                  <a:srgbClr val="C00000"/>
                </a:solidFill>
              </a:rPr>
              <a:t>	</a:t>
            </a:r>
            <a:r>
              <a:rPr lang="ja-JP" altLang="en-US" dirty="0" smtClean="0">
                <a:solidFill>
                  <a:srgbClr val="C00000"/>
                </a:solidFill>
              </a:rPr>
              <a:t>イベントへ対応する</a:t>
            </a:r>
            <a:endParaRPr lang="ja-JP" altLang="en-US" dirty="0">
              <a:solidFill>
                <a:srgbClr val="C00000"/>
              </a:solidFill>
            </a:endParaRPr>
          </a:p>
        </p:txBody>
      </p:sp>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29</a:t>
            </a:fld>
            <a:endParaRPr lang="en-US" altLang="ja-JP" dirty="0"/>
          </a:p>
        </p:txBody>
      </p:sp>
      <p:sp>
        <p:nvSpPr>
          <p:cNvPr id="26" name="テキスト ボックス 25"/>
          <p:cNvSpPr txBox="1"/>
          <p:nvPr/>
        </p:nvSpPr>
        <p:spPr>
          <a:xfrm>
            <a:off x="7524328" y="31663"/>
            <a:ext cx="1579856" cy="461665"/>
          </a:xfrm>
          <a:prstGeom prst="rect">
            <a:avLst/>
          </a:prstGeom>
          <a:solidFill>
            <a:srgbClr val="C00000"/>
          </a:solidFill>
        </p:spPr>
        <p:txBody>
          <a:bodyPr wrap="square" rtlCol="0" anchor="ctr" anchorCtr="1">
            <a:noAutofit/>
          </a:bodyPr>
          <a:lstStyle/>
          <a:p>
            <a:pPr algn="ctr"/>
            <a:r>
              <a:rPr lang="ja-JP" altLang="en-US" sz="2400" dirty="0" smtClean="0">
                <a:solidFill>
                  <a:schemeClr val="bg1"/>
                </a:solidFill>
                <a:latin typeface="HGPｺﾞｼｯｸE" panose="020B0900000000000000" pitchFamily="50" charset="-128"/>
                <a:ea typeface="HGPｺﾞｼｯｸE" panose="020B0900000000000000" pitchFamily="50" charset="-128"/>
              </a:rPr>
              <a:t>約　</a:t>
            </a:r>
            <a:r>
              <a:rPr lang="en-US" altLang="ja-JP" sz="2400" dirty="0">
                <a:solidFill>
                  <a:schemeClr val="bg1"/>
                </a:solidFill>
                <a:latin typeface="HGPｺﾞｼｯｸE" panose="020B0900000000000000" pitchFamily="50" charset="-128"/>
                <a:ea typeface="HGPｺﾞｼｯｸE" panose="020B0900000000000000" pitchFamily="50" charset="-128"/>
              </a:rPr>
              <a:t>3</a:t>
            </a:r>
            <a:r>
              <a:rPr lang="ja-JP" altLang="en-US" sz="2400" dirty="0" smtClean="0">
                <a:solidFill>
                  <a:schemeClr val="bg1"/>
                </a:solidFill>
                <a:latin typeface="HGPｺﾞｼｯｸE" panose="020B0900000000000000" pitchFamily="50" charset="-128"/>
                <a:ea typeface="HGPｺﾞｼｯｸE" panose="020B0900000000000000" pitchFamily="50" charset="-128"/>
              </a:rPr>
              <a:t>分</a:t>
            </a:r>
            <a:endParaRPr kumimoji="1" lang="ja-JP" altLang="en-US" sz="2400" dirty="0">
              <a:solidFill>
                <a:schemeClr val="bg1"/>
              </a:solidFill>
              <a:latin typeface="HGPｺﾞｼｯｸE" panose="020B0900000000000000" pitchFamily="50" charset="-128"/>
              <a:ea typeface="HGPｺﾞｼｯｸE" panose="020B0900000000000000" pitchFamily="50" charset="-128"/>
            </a:endParaRPr>
          </a:p>
        </p:txBody>
      </p:sp>
      <p:sp>
        <p:nvSpPr>
          <p:cNvPr id="7" name="角丸四角形 6"/>
          <p:cNvSpPr/>
          <p:nvPr/>
        </p:nvSpPr>
        <p:spPr bwMode="auto">
          <a:xfrm>
            <a:off x="4932040" y="500801"/>
            <a:ext cx="4172144" cy="735523"/>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dirty="0" smtClean="0">
                <a:ln>
                  <a:noFill/>
                </a:ln>
                <a:solidFill>
                  <a:srgbClr val="FF0000"/>
                </a:solidFill>
                <a:effectLst/>
                <a:latin typeface="Arial" charset="0"/>
                <a:ea typeface="HGPｺﾞｼｯｸE" pitchFamily="50" charset="-128"/>
              </a:rPr>
              <a:t>企画事務局の方へ：イベントは、地域の実情、ゲーム実施時間、参加者の習熟度等を踏まえ、適宜編集してください。（イベント一覧も参照）</a:t>
            </a:r>
            <a:endParaRPr kumimoji="1" lang="en-US" altLang="ja-JP" sz="1400" b="0" i="0" u="none" strike="noStrike" cap="none" normalizeH="0" baseline="0" dirty="0" smtClean="0">
              <a:ln>
                <a:noFill/>
              </a:ln>
              <a:solidFill>
                <a:srgbClr val="FF0000"/>
              </a:solidFill>
              <a:effectLst/>
              <a:latin typeface="Arial" charset="0"/>
              <a:ea typeface="HGPｺﾞｼｯｸE" pitchFamily="50" charset="-128"/>
            </a:endParaRPr>
          </a:p>
        </p:txBody>
      </p:sp>
      <p:sp>
        <p:nvSpPr>
          <p:cNvPr id="9" name="正方形/長方形 8"/>
          <p:cNvSpPr/>
          <p:nvPr/>
        </p:nvSpPr>
        <p:spPr bwMode="auto">
          <a:xfrm>
            <a:off x="539552" y="1859429"/>
            <a:ext cx="8064896" cy="1938992"/>
          </a:xfrm>
          <a:prstGeom prst="rect">
            <a:avLst/>
          </a:prstGeom>
          <a:solidFill>
            <a:schemeClr val="bg1"/>
          </a:solidFill>
          <a:ln w="28575">
            <a:solidFill>
              <a:schemeClr val="tx1">
                <a:lumMod val="50000"/>
                <a:lumOff val="50000"/>
              </a:schemeClr>
            </a:solidFill>
            <a:miter lim="800000"/>
            <a:headEnd/>
            <a:tailEnd/>
          </a:ln>
        </p:spPr>
        <p:txBody>
          <a:bodyPr vert="horz" wrap="square" lIns="91440" tIns="45720" rIns="91440" bIns="45720" numCol="1" anchor="t" anchorCtr="0" compatLnSpc="1">
            <a:prstTxWarp prst="textNoShape">
              <a:avLst/>
            </a:prstTxWarp>
            <a:spAutoFit/>
          </a:bodyPr>
          <a:lstStyle/>
          <a:p>
            <a:pPr>
              <a:lnSpc>
                <a:spcPct val="150000"/>
              </a:lnSpc>
            </a:pPr>
            <a:r>
              <a:rPr lang="ja-JP" altLang="en-US" sz="2000" dirty="0" smtClean="0">
                <a:solidFill>
                  <a:srgbClr val="000000"/>
                </a:solidFill>
                <a:latin typeface="HGPｺﾞｼｯｸM" panose="020B0600000000000000" pitchFamily="50" charset="-128"/>
                <a:ea typeface="HGPｺﾞｼｯｸM" panose="020B0600000000000000" pitchFamily="50" charset="-128"/>
              </a:rPr>
              <a:t>以下の方</a:t>
            </a:r>
            <a:r>
              <a:rPr lang="ja-JP" altLang="en-US" sz="2000" dirty="0">
                <a:solidFill>
                  <a:srgbClr val="000000"/>
                </a:solidFill>
                <a:latin typeface="HGPｺﾞｼｯｸM" panose="020B0600000000000000" pitchFamily="50" charset="-128"/>
                <a:ea typeface="HGPｺﾞｼｯｸM" panose="020B0600000000000000" pitchFamily="50" charset="-128"/>
              </a:rPr>
              <a:t>が、「支援施設から</a:t>
            </a:r>
            <a:r>
              <a:rPr lang="ja-JP" altLang="en-US" sz="2000" dirty="0" smtClean="0">
                <a:solidFill>
                  <a:srgbClr val="000000"/>
                </a:solidFill>
                <a:latin typeface="HGPｺﾞｼｯｸM" panose="020B0600000000000000" pitchFamily="50" charset="-128"/>
                <a:ea typeface="HGPｺﾞｼｯｸM" panose="020B0600000000000000" pitchFamily="50" charset="-128"/>
              </a:rPr>
              <a:t>出たい」と申し出てください。</a:t>
            </a:r>
            <a:endParaRPr lang="ja-JP" altLang="en-US" sz="2000" dirty="0">
              <a:solidFill>
                <a:srgbClr val="000000"/>
              </a:solidFill>
              <a:latin typeface="HGPｺﾞｼｯｸM" panose="020B0600000000000000" pitchFamily="50" charset="-128"/>
              <a:ea typeface="HGPｺﾞｼｯｸM" panose="020B0600000000000000" pitchFamily="50" charset="-128"/>
            </a:endParaRPr>
          </a:p>
          <a:p>
            <a:pPr>
              <a:lnSpc>
                <a:spcPct val="150000"/>
              </a:lnSpc>
            </a:pPr>
            <a:r>
              <a:rPr lang="ja-JP" altLang="en-US" sz="2000" dirty="0" smtClean="0">
                <a:solidFill>
                  <a:srgbClr val="000000"/>
                </a:solidFill>
                <a:latin typeface="HGPｺﾞｼｯｸM" panose="020B0600000000000000" pitchFamily="50" charset="-128"/>
                <a:ea typeface="HGPｺﾞｼｯｸM" panose="020B0600000000000000" pitchFamily="50" charset="-128"/>
              </a:rPr>
              <a:t>必要</a:t>
            </a:r>
            <a:r>
              <a:rPr lang="ja-JP" altLang="en-US" sz="2000" dirty="0">
                <a:solidFill>
                  <a:srgbClr val="000000"/>
                </a:solidFill>
                <a:latin typeface="HGPｺﾞｼｯｸM" panose="020B0600000000000000" pitchFamily="50" charset="-128"/>
                <a:ea typeface="HGPｺﾞｼｯｸM" panose="020B0600000000000000" pitchFamily="50" charset="-128"/>
              </a:rPr>
              <a:t>な対応を検討してください</a:t>
            </a:r>
            <a:r>
              <a:rPr lang="ja-JP" altLang="en-US" sz="2000" dirty="0" smtClean="0">
                <a:solidFill>
                  <a:srgbClr val="000000"/>
                </a:solidFill>
                <a:latin typeface="HGPｺﾞｼｯｸM" panose="020B0600000000000000" pitchFamily="50" charset="-128"/>
                <a:ea typeface="HGPｺﾞｼｯｸM" panose="020B0600000000000000" pitchFamily="50" charset="-128"/>
              </a:rPr>
              <a:t>。</a:t>
            </a:r>
            <a:endParaRPr lang="en-US" altLang="ja-JP" sz="2000" dirty="0" smtClean="0">
              <a:solidFill>
                <a:srgbClr val="000000"/>
              </a:solidFill>
              <a:latin typeface="HGPｺﾞｼｯｸM" panose="020B0600000000000000" pitchFamily="50" charset="-128"/>
              <a:ea typeface="HGPｺﾞｼｯｸM" panose="020B0600000000000000" pitchFamily="50" charset="-128"/>
            </a:endParaRPr>
          </a:p>
          <a:p>
            <a:pPr>
              <a:lnSpc>
                <a:spcPct val="150000"/>
              </a:lnSpc>
            </a:pPr>
            <a:r>
              <a:rPr lang="en-US" altLang="ja-JP" sz="2000" dirty="0" smtClean="0">
                <a:solidFill>
                  <a:srgbClr val="000000"/>
                </a:solidFill>
                <a:latin typeface="HGPｺﾞｼｯｸM" panose="020B0600000000000000" pitchFamily="50" charset="-128"/>
                <a:ea typeface="HGPｺﾞｼｯｸM" panose="020B0600000000000000" pitchFamily="50" charset="-128"/>
              </a:rPr>
              <a:t>(</a:t>
            </a:r>
            <a:r>
              <a:rPr lang="ja-JP" altLang="en-US" sz="2000" dirty="0" smtClean="0">
                <a:solidFill>
                  <a:srgbClr val="000000"/>
                </a:solidFill>
                <a:latin typeface="HGPｺﾞｼｯｸM" panose="020B0600000000000000" pitchFamily="50" charset="-128"/>
                <a:ea typeface="HGPｺﾞｼｯｸM" panose="020B0600000000000000" pitchFamily="50" charset="-128"/>
              </a:rPr>
              <a:t>なお、該当する帰宅困難者を受けれていない場合は、最後に受けれた帰宅困難者が上記の申し出をしたものとして検討してください。）</a:t>
            </a:r>
            <a:endParaRPr lang="en-US" altLang="ja-JP" sz="2000" dirty="0" smtClean="0">
              <a:solidFill>
                <a:srgbClr val="000000"/>
              </a:solidFill>
              <a:latin typeface="HGPｺﾞｼｯｸM" panose="020B0600000000000000" pitchFamily="50" charset="-128"/>
              <a:ea typeface="HGPｺﾞｼｯｸM" panose="020B0600000000000000" pitchFamily="50" charset="-128"/>
            </a:endParaRPr>
          </a:p>
        </p:txBody>
      </p:sp>
      <p:sp>
        <p:nvSpPr>
          <p:cNvPr id="10" name="コンテンツ プレースホルダー 2"/>
          <p:cNvSpPr txBox="1">
            <a:spLocks/>
          </p:cNvSpPr>
          <p:nvPr/>
        </p:nvSpPr>
        <p:spPr bwMode="auto">
          <a:xfrm>
            <a:off x="467990" y="1323726"/>
            <a:ext cx="8928100" cy="4616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rtl="0" eaLnBrk="0" fontAlgn="base" hangingPunct="0">
              <a:spcBef>
                <a:spcPct val="20000"/>
              </a:spcBef>
              <a:spcAft>
                <a:spcPct val="0"/>
              </a:spcAft>
              <a:buChar char="•"/>
              <a:defRPr kumimoji="1" sz="2400">
                <a:solidFill>
                  <a:schemeClr val="tx1"/>
                </a:solidFill>
                <a:latin typeface="HGPｺﾞｼｯｸE" panose="020B0900000000000000" pitchFamily="50" charset="-128"/>
                <a:ea typeface="HGPｺﾞｼｯｸE" panose="020B0900000000000000" pitchFamily="50" charset="-128"/>
                <a:cs typeface="+mn-cs"/>
              </a:defRPr>
            </a:lvl1pPr>
            <a:lvl2pPr marL="742950" indent="-285750" algn="l" rtl="0" eaLnBrk="0" fontAlgn="base" hangingPunct="0">
              <a:spcBef>
                <a:spcPct val="20000"/>
              </a:spcBef>
              <a:spcAft>
                <a:spcPct val="0"/>
              </a:spcAft>
              <a:buChar char="–"/>
              <a:defRPr kumimoji="1" sz="2000">
                <a:solidFill>
                  <a:schemeClr val="tx1"/>
                </a:solidFill>
                <a:latin typeface="HGPｺﾞｼｯｸM" panose="020B0600000000000000" pitchFamily="50" charset="-128"/>
                <a:ea typeface="HGPｺﾞｼｯｸM" panose="020B0600000000000000" pitchFamily="50" charset="-128"/>
              </a:defRPr>
            </a:lvl2pPr>
            <a:lvl3pPr marL="1143000" indent="-228600" algn="l" rtl="0" eaLnBrk="0" fontAlgn="base" hangingPunct="0">
              <a:spcBef>
                <a:spcPct val="20000"/>
              </a:spcBef>
              <a:spcAft>
                <a:spcPct val="0"/>
              </a:spcAft>
              <a:buChar char="•"/>
              <a:defRPr kumimoji="1" sz="1800">
                <a:solidFill>
                  <a:schemeClr val="tx1"/>
                </a:solidFill>
                <a:latin typeface="HGPｺﾞｼｯｸM" pitchFamily="50" charset="-128"/>
                <a:ea typeface="HGPｺﾞｼｯｸM" pitchFamily="50" charset="-128"/>
              </a:defRPr>
            </a:lvl3pPr>
            <a:lvl4pPr marL="1600200" indent="-228600" algn="l" rtl="0" eaLnBrk="0" fontAlgn="base" hangingPunct="0">
              <a:spcBef>
                <a:spcPct val="20000"/>
              </a:spcBef>
              <a:spcAft>
                <a:spcPct val="0"/>
              </a:spcAft>
              <a:buChar char="–"/>
              <a:defRPr kumimoji="1" sz="1600">
                <a:solidFill>
                  <a:schemeClr val="tx1"/>
                </a:solidFill>
                <a:latin typeface="HGPｺﾞｼｯｸM" pitchFamily="50" charset="-128"/>
                <a:ea typeface="HGPｺﾞｼｯｸM" pitchFamily="50" charset="-128"/>
              </a:defRPr>
            </a:lvl4pPr>
            <a:lvl5pPr marL="2057400" indent="-228600" algn="l" rtl="0" eaLnBrk="0" fontAlgn="base" hangingPunct="0">
              <a:spcBef>
                <a:spcPct val="20000"/>
              </a:spcBef>
              <a:spcAft>
                <a:spcPct val="0"/>
              </a:spcAft>
              <a:buChar char="»"/>
              <a:defRPr kumimoji="1" sz="1400">
                <a:solidFill>
                  <a:schemeClr val="tx1"/>
                </a:solidFill>
                <a:latin typeface="HGPｺﾞｼｯｸM" pitchFamily="50" charset="-128"/>
                <a:ea typeface="HGPｺﾞｼｯｸM" pitchFamily="50" charset="-128"/>
              </a:defRPr>
            </a:lvl5pPr>
            <a:lvl6pPr marL="25146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6pPr>
            <a:lvl7pPr marL="29718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7pPr>
            <a:lvl8pPr marL="34290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8pPr>
            <a:lvl9pPr marL="38862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9pPr>
          </a:lstStyle>
          <a:p>
            <a:pPr marL="628650" indent="-628650">
              <a:buFontTx/>
              <a:buNone/>
            </a:pPr>
            <a:r>
              <a:rPr lang="ja-JP" altLang="en-US" kern="0" dirty="0" smtClean="0">
                <a:solidFill>
                  <a:srgbClr val="C00000"/>
                </a:solidFill>
              </a:rPr>
              <a:t>イベント⑤</a:t>
            </a:r>
            <a:endParaRPr lang="ja-JP" altLang="en-US" kern="0" dirty="0">
              <a:solidFill>
                <a:srgbClr val="C00000"/>
              </a:solidFill>
            </a:endParaRPr>
          </a:p>
        </p:txBody>
      </p:sp>
      <p:graphicFrame>
        <p:nvGraphicFramePr>
          <p:cNvPr id="5" name="表 4"/>
          <p:cNvGraphicFramePr>
            <a:graphicFrameLocks noGrp="1"/>
          </p:cNvGraphicFramePr>
          <p:nvPr>
            <p:extLst>
              <p:ext uri="{D42A27DB-BD31-4B8C-83A1-F6EECF244321}">
                <p14:modId xmlns:p14="http://schemas.microsoft.com/office/powerpoint/2010/main" val="3590222792"/>
              </p:ext>
            </p:extLst>
          </p:nvPr>
        </p:nvGraphicFramePr>
        <p:xfrm>
          <a:off x="570210" y="4142414"/>
          <a:ext cx="8059670" cy="1446825"/>
        </p:xfrm>
        <a:graphic>
          <a:graphicData uri="http://schemas.openxmlformats.org/drawingml/2006/table">
            <a:tbl>
              <a:tblPr firstRow="1" bandRow="1">
                <a:tableStyleId>{5940675A-B579-460E-94D1-54222C63F5DA}</a:tableStyleId>
              </a:tblPr>
              <a:tblGrid>
                <a:gridCol w="428256">
                  <a:extLst>
                    <a:ext uri="{9D8B030D-6E8A-4147-A177-3AD203B41FA5}">
                      <a16:colId xmlns:a16="http://schemas.microsoft.com/office/drawing/2014/main" val="953635738"/>
                    </a:ext>
                  </a:extLst>
                </a:gridCol>
                <a:gridCol w="741618">
                  <a:extLst>
                    <a:ext uri="{9D8B030D-6E8A-4147-A177-3AD203B41FA5}">
                      <a16:colId xmlns:a16="http://schemas.microsoft.com/office/drawing/2014/main" val="779660940"/>
                    </a:ext>
                  </a:extLst>
                </a:gridCol>
                <a:gridCol w="741618">
                  <a:extLst>
                    <a:ext uri="{9D8B030D-6E8A-4147-A177-3AD203B41FA5}">
                      <a16:colId xmlns:a16="http://schemas.microsoft.com/office/drawing/2014/main" val="3800241668"/>
                    </a:ext>
                  </a:extLst>
                </a:gridCol>
                <a:gridCol w="603562">
                  <a:extLst>
                    <a:ext uri="{9D8B030D-6E8A-4147-A177-3AD203B41FA5}">
                      <a16:colId xmlns:a16="http://schemas.microsoft.com/office/drawing/2014/main" val="2949987920"/>
                    </a:ext>
                  </a:extLst>
                </a:gridCol>
                <a:gridCol w="432048">
                  <a:extLst>
                    <a:ext uri="{9D8B030D-6E8A-4147-A177-3AD203B41FA5}">
                      <a16:colId xmlns:a16="http://schemas.microsoft.com/office/drawing/2014/main" val="3880365372"/>
                    </a:ext>
                  </a:extLst>
                </a:gridCol>
                <a:gridCol w="432048">
                  <a:extLst>
                    <a:ext uri="{9D8B030D-6E8A-4147-A177-3AD203B41FA5}">
                      <a16:colId xmlns:a16="http://schemas.microsoft.com/office/drawing/2014/main" val="4225033791"/>
                    </a:ext>
                  </a:extLst>
                </a:gridCol>
                <a:gridCol w="720080">
                  <a:extLst>
                    <a:ext uri="{9D8B030D-6E8A-4147-A177-3AD203B41FA5}">
                      <a16:colId xmlns:a16="http://schemas.microsoft.com/office/drawing/2014/main" val="239479136"/>
                    </a:ext>
                  </a:extLst>
                </a:gridCol>
                <a:gridCol w="3096344">
                  <a:extLst>
                    <a:ext uri="{9D8B030D-6E8A-4147-A177-3AD203B41FA5}">
                      <a16:colId xmlns:a16="http://schemas.microsoft.com/office/drawing/2014/main" val="2160509610"/>
                    </a:ext>
                  </a:extLst>
                </a:gridCol>
                <a:gridCol w="864096">
                  <a:extLst>
                    <a:ext uri="{9D8B030D-6E8A-4147-A177-3AD203B41FA5}">
                      <a16:colId xmlns:a16="http://schemas.microsoft.com/office/drawing/2014/main" val="1719772276"/>
                    </a:ext>
                  </a:extLst>
                </a:gridCol>
              </a:tblGrid>
              <a:tr h="469568">
                <a:tc>
                  <a:txBody>
                    <a:bodyPr/>
                    <a:lstStyle/>
                    <a:p>
                      <a:pPr algn="ctr"/>
                      <a:r>
                        <a:rPr kumimoji="1" lang="ja-JP" altLang="en-US" sz="1000" dirty="0" smtClean="0">
                          <a:solidFill>
                            <a:schemeClr val="bg1"/>
                          </a:solidFill>
                          <a:latin typeface="HGPｺﾞｼｯｸM" panose="020B0600000000000000" pitchFamily="50" charset="-128"/>
                          <a:ea typeface="HGPｺﾞｼｯｸM" panose="020B0600000000000000" pitchFamily="50" charset="-128"/>
                        </a:rPr>
                        <a:t>識別番号</a:t>
                      </a:r>
                    </a:p>
                  </a:txBody>
                  <a:tcPr marL="36000" marR="36000" marT="36000" marB="36000" anchor="ctr">
                    <a:solidFill>
                      <a:schemeClr val="tx1">
                        <a:lumMod val="50000"/>
                        <a:lumOff val="50000"/>
                      </a:schemeClr>
                    </a:solidFill>
                  </a:tcPr>
                </a:tc>
                <a:tc>
                  <a:txBody>
                    <a:bodyPr/>
                    <a:lstStyle/>
                    <a:p>
                      <a:pPr algn="ctr"/>
                      <a:r>
                        <a:rPr kumimoji="1" lang="ja-JP" altLang="en-US" sz="1200" dirty="0" smtClean="0">
                          <a:solidFill>
                            <a:schemeClr val="bg1"/>
                          </a:solidFill>
                          <a:latin typeface="HGPｺﾞｼｯｸM" panose="020B0600000000000000" pitchFamily="50" charset="-128"/>
                          <a:ea typeface="HGPｺﾞｼｯｸM" panose="020B0600000000000000" pitchFamily="50" charset="-128"/>
                        </a:rPr>
                        <a:t>居住地等</a:t>
                      </a:r>
                      <a:endParaRPr kumimoji="1" lang="ja-JP" altLang="en-US" sz="1200" dirty="0">
                        <a:solidFill>
                          <a:schemeClr val="bg1"/>
                        </a:solidFill>
                        <a:latin typeface="HGPｺﾞｼｯｸM" panose="020B0600000000000000" pitchFamily="50" charset="-128"/>
                        <a:ea typeface="HGPｺﾞｼｯｸM" panose="020B0600000000000000" pitchFamily="50" charset="-128"/>
                      </a:endParaRPr>
                    </a:p>
                  </a:txBody>
                  <a:tcPr marL="36000" marR="36000" marT="36000" marB="36000" anchor="ctr">
                    <a:solidFill>
                      <a:schemeClr val="tx1">
                        <a:lumMod val="50000"/>
                        <a:lumOff val="50000"/>
                      </a:schemeClr>
                    </a:solidFill>
                  </a:tcPr>
                </a:tc>
                <a:tc>
                  <a:txBody>
                    <a:bodyPr/>
                    <a:lstStyle/>
                    <a:p>
                      <a:pPr algn="ctr"/>
                      <a:r>
                        <a:rPr kumimoji="1" lang="ja-JP" altLang="en-US" sz="1200" dirty="0" smtClean="0">
                          <a:solidFill>
                            <a:schemeClr val="bg1"/>
                          </a:solidFill>
                          <a:latin typeface="HGPｺﾞｼｯｸM" panose="020B0600000000000000" pitchFamily="50" charset="-128"/>
                          <a:ea typeface="HGPｺﾞｼｯｸM" panose="020B0600000000000000" pitchFamily="50" charset="-128"/>
                        </a:rPr>
                        <a:t>属性</a:t>
                      </a:r>
                      <a:endParaRPr kumimoji="1" lang="ja-JP" altLang="en-US" sz="1200" dirty="0">
                        <a:solidFill>
                          <a:schemeClr val="bg1"/>
                        </a:solidFill>
                        <a:latin typeface="HGPｺﾞｼｯｸM" panose="020B0600000000000000" pitchFamily="50" charset="-128"/>
                        <a:ea typeface="HGPｺﾞｼｯｸM" panose="020B0600000000000000" pitchFamily="50" charset="-128"/>
                      </a:endParaRPr>
                    </a:p>
                  </a:txBody>
                  <a:tcPr marL="36000" marR="36000" marT="36000" marB="36000" anchor="ctr">
                    <a:solidFill>
                      <a:schemeClr val="tx1">
                        <a:lumMod val="50000"/>
                        <a:lumOff val="50000"/>
                      </a:schemeClr>
                    </a:solidFill>
                  </a:tcPr>
                </a:tc>
                <a:tc>
                  <a:txBody>
                    <a:bodyPr/>
                    <a:lstStyle/>
                    <a:p>
                      <a:pPr algn="ctr"/>
                      <a:r>
                        <a:rPr kumimoji="1" lang="ja-JP" altLang="en-US" sz="1200" dirty="0" smtClean="0">
                          <a:solidFill>
                            <a:schemeClr val="bg1"/>
                          </a:solidFill>
                          <a:latin typeface="HGPｺﾞｼｯｸM" panose="020B0600000000000000" pitchFamily="50" charset="-128"/>
                          <a:ea typeface="HGPｺﾞｼｯｸM" panose="020B0600000000000000" pitchFamily="50" charset="-128"/>
                        </a:rPr>
                        <a:t>名前</a:t>
                      </a:r>
                      <a:endParaRPr kumimoji="1" lang="ja-JP" altLang="en-US" sz="1200" dirty="0">
                        <a:solidFill>
                          <a:schemeClr val="bg1"/>
                        </a:solidFill>
                        <a:latin typeface="HGPｺﾞｼｯｸM" panose="020B0600000000000000" pitchFamily="50" charset="-128"/>
                        <a:ea typeface="HGPｺﾞｼｯｸM" panose="020B0600000000000000" pitchFamily="50" charset="-128"/>
                      </a:endParaRPr>
                    </a:p>
                  </a:txBody>
                  <a:tcPr marL="36000" marR="36000" marT="36000" marB="36000" anchor="ctr">
                    <a:solidFill>
                      <a:schemeClr val="tx1">
                        <a:lumMod val="50000"/>
                        <a:lumOff val="50000"/>
                      </a:schemeClr>
                    </a:solidFill>
                  </a:tcPr>
                </a:tc>
                <a:tc>
                  <a:txBody>
                    <a:bodyPr/>
                    <a:lstStyle/>
                    <a:p>
                      <a:pPr algn="ctr"/>
                      <a:r>
                        <a:rPr kumimoji="1" lang="ja-JP" altLang="en-US" sz="1200" dirty="0" smtClean="0">
                          <a:solidFill>
                            <a:schemeClr val="bg1"/>
                          </a:solidFill>
                          <a:latin typeface="HGPｺﾞｼｯｸM" panose="020B0600000000000000" pitchFamily="50" charset="-128"/>
                          <a:ea typeface="HGPｺﾞｼｯｸM" panose="020B0600000000000000" pitchFamily="50" charset="-128"/>
                        </a:rPr>
                        <a:t>性別</a:t>
                      </a:r>
                      <a:endParaRPr kumimoji="1" lang="ja-JP" altLang="en-US" sz="1200" dirty="0">
                        <a:solidFill>
                          <a:schemeClr val="bg1"/>
                        </a:solidFill>
                        <a:latin typeface="HGPｺﾞｼｯｸM" panose="020B0600000000000000" pitchFamily="50" charset="-128"/>
                        <a:ea typeface="HGPｺﾞｼｯｸM" panose="020B0600000000000000" pitchFamily="50" charset="-128"/>
                      </a:endParaRPr>
                    </a:p>
                  </a:txBody>
                  <a:tcPr marL="36000" marR="36000" marT="36000" marB="36000" anchor="ctr">
                    <a:solidFill>
                      <a:schemeClr val="tx1">
                        <a:lumMod val="50000"/>
                        <a:lumOff val="50000"/>
                      </a:schemeClr>
                    </a:solidFill>
                  </a:tcPr>
                </a:tc>
                <a:tc>
                  <a:txBody>
                    <a:bodyPr/>
                    <a:lstStyle/>
                    <a:p>
                      <a:pPr algn="ctr"/>
                      <a:r>
                        <a:rPr kumimoji="1" lang="ja-JP" altLang="en-US" sz="1200" dirty="0" smtClean="0">
                          <a:solidFill>
                            <a:schemeClr val="bg1"/>
                          </a:solidFill>
                          <a:latin typeface="HGPｺﾞｼｯｸM" panose="020B0600000000000000" pitchFamily="50" charset="-128"/>
                          <a:ea typeface="HGPｺﾞｼｯｸM" panose="020B0600000000000000" pitchFamily="50" charset="-128"/>
                        </a:rPr>
                        <a:t>年齢</a:t>
                      </a:r>
                      <a:endParaRPr kumimoji="1" lang="ja-JP" altLang="en-US" sz="1200" dirty="0">
                        <a:solidFill>
                          <a:schemeClr val="bg1"/>
                        </a:solidFill>
                        <a:latin typeface="HGPｺﾞｼｯｸM" panose="020B0600000000000000" pitchFamily="50" charset="-128"/>
                        <a:ea typeface="HGPｺﾞｼｯｸM" panose="020B0600000000000000" pitchFamily="50" charset="-128"/>
                      </a:endParaRPr>
                    </a:p>
                  </a:txBody>
                  <a:tcPr marL="36000" marR="36000" marT="36000" marB="36000" anchor="ctr">
                    <a:solidFill>
                      <a:schemeClr val="tx1">
                        <a:lumMod val="50000"/>
                        <a:lumOff val="50000"/>
                      </a:schemeClr>
                    </a:solidFill>
                  </a:tcPr>
                </a:tc>
                <a:tc>
                  <a:txBody>
                    <a:bodyPr/>
                    <a:lstStyle/>
                    <a:p>
                      <a:pPr algn="ctr"/>
                      <a:r>
                        <a:rPr kumimoji="1" lang="ja-JP" altLang="en-US" sz="1200" dirty="0" smtClean="0">
                          <a:solidFill>
                            <a:schemeClr val="bg1"/>
                          </a:solidFill>
                          <a:latin typeface="HGPｺﾞｼｯｸM" panose="020B0600000000000000" pitchFamily="50" charset="-128"/>
                          <a:ea typeface="HGPｺﾞｼｯｸM" panose="020B0600000000000000" pitchFamily="50" charset="-128"/>
                        </a:rPr>
                        <a:t>配慮事項</a:t>
                      </a:r>
                      <a:endParaRPr kumimoji="1" lang="ja-JP" altLang="en-US" sz="1200" dirty="0">
                        <a:solidFill>
                          <a:schemeClr val="bg1"/>
                        </a:solidFill>
                        <a:latin typeface="HGPｺﾞｼｯｸM" panose="020B0600000000000000" pitchFamily="50" charset="-128"/>
                        <a:ea typeface="HGPｺﾞｼｯｸM" panose="020B0600000000000000" pitchFamily="50" charset="-128"/>
                      </a:endParaRPr>
                    </a:p>
                  </a:txBody>
                  <a:tcPr marL="36000" marR="36000" marT="36000" marB="36000" anchor="ctr">
                    <a:solidFill>
                      <a:schemeClr val="tx1">
                        <a:lumMod val="50000"/>
                        <a:lumOff val="50000"/>
                      </a:schemeClr>
                    </a:solidFill>
                  </a:tcPr>
                </a:tc>
                <a:tc>
                  <a:txBody>
                    <a:bodyPr/>
                    <a:lstStyle/>
                    <a:p>
                      <a:pPr algn="ctr"/>
                      <a:r>
                        <a:rPr kumimoji="1" lang="ja-JP" altLang="en-US" sz="1200" dirty="0" smtClean="0">
                          <a:solidFill>
                            <a:schemeClr val="bg1"/>
                          </a:solidFill>
                          <a:latin typeface="HGPｺﾞｼｯｸM" panose="020B0600000000000000" pitchFamily="50" charset="-128"/>
                          <a:ea typeface="HGPｺﾞｼｯｸM" panose="020B0600000000000000" pitchFamily="50" charset="-128"/>
                        </a:rPr>
                        <a:t>状況、行動など</a:t>
                      </a:r>
                      <a:endParaRPr kumimoji="1" lang="ja-JP" altLang="en-US" sz="1200" dirty="0">
                        <a:solidFill>
                          <a:schemeClr val="bg1"/>
                        </a:solidFill>
                        <a:latin typeface="HGPｺﾞｼｯｸM" panose="020B0600000000000000" pitchFamily="50" charset="-128"/>
                        <a:ea typeface="HGPｺﾞｼｯｸM" panose="020B0600000000000000" pitchFamily="50" charset="-128"/>
                      </a:endParaRPr>
                    </a:p>
                  </a:txBody>
                  <a:tcPr marL="36000" marR="36000" marT="36000" marB="36000" anchor="ctr">
                    <a:solidFill>
                      <a:schemeClr val="tx1">
                        <a:lumMod val="50000"/>
                        <a:lumOff val="50000"/>
                      </a:schemeClr>
                    </a:solidFill>
                  </a:tcPr>
                </a:tc>
                <a:tc>
                  <a:txBody>
                    <a:bodyPr/>
                    <a:lstStyle/>
                    <a:p>
                      <a:pPr algn="ctr"/>
                      <a:r>
                        <a:rPr kumimoji="1" lang="ja-JP" altLang="en-US" sz="1200" dirty="0" smtClean="0">
                          <a:solidFill>
                            <a:schemeClr val="bg1"/>
                          </a:solidFill>
                          <a:latin typeface="HGPｺﾞｼｯｸM" panose="020B0600000000000000" pitchFamily="50" charset="-128"/>
                          <a:ea typeface="HGPｺﾞｼｯｸM" panose="020B0600000000000000" pitchFamily="50" charset="-128"/>
                        </a:rPr>
                        <a:t>備考</a:t>
                      </a:r>
                      <a:endParaRPr kumimoji="1" lang="ja-JP" altLang="en-US" sz="1200" dirty="0">
                        <a:solidFill>
                          <a:schemeClr val="bg1"/>
                        </a:solidFill>
                        <a:latin typeface="HGPｺﾞｼｯｸM" panose="020B0600000000000000" pitchFamily="50" charset="-128"/>
                        <a:ea typeface="HGPｺﾞｼｯｸM" panose="020B0600000000000000" pitchFamily="50" charset="-128"/>
                      </a:endParaRPr>
                    </a:p>
                  </a:txBody>
                  <a:tcPr marL="36000" marR="36000" marT="36000" marB="36000" anchor="ctr">
                    <a:solidFill>
                      <a:schemeClr val="tx1">
                        <a:lumMod val="50000"/>
                        <a:lumOff val="50000"/>
                      </a:schemeClr>
                    </a:solidFill>
                  </a:tcPr>
                </a:tc>
                <a:extLst>
                  <a:ext uri="{0D108BD9-81ED-4DB2-BD59-A6C34878D82A}">
                    <a16:rowId xmlns:a16="http://schemas.microsoft.com/office/drawing/2014/main" val="3801404937"/>
                  </a:ext>
                </a:extLst>
              </a:tr>
              <a:tr h="54553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434</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TW"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東京</a:t>
                      </a:r>
                      <a:r>
                        <a:rPr kumimoji="1" lang="en-US" altLang="zh-TW" sz="1200" kern="1200" dirty="0" smtClean="0">
                          <a:solidFill>
                            <a:schemeClr val="tx1"/>
                          </a:solidFill>
                          <a:latin typeface="HGPｺﾞｼｯｸM" panose="020B0600000000000000" pitchFamily="50" charset="-128"/>
                          <a:ea typeface="HGPｺﾞｼｯｸM" panose="020B0600000000000000" pitchFamily="50" charset="-128"/>
                          <a:cs typeface="+mn-cs"/>
                        </a:rPr>
                        <a:t>23</a:t>
                      </a:r>
                      <a:r>
                        <a:rPr kumimoji="1" lang="zh-TW"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区</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主婦</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古川</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smtClean="0">
                          <a:solidFill>
                            <a:schemeClr val="tx1"/>
                          </a:solidFill>
                          <a:latin typeface="HGPｺﾞｼｯｸM" panose="020B0600000000000000" pitchFamily="50" charset="-128"/>
                          <a:ea typeface="HGPｺﾞｼｯｸM" panose="020B0600000000000000" pitchFamily="50" charset="-128"/>
                        </a:rPr>
                        <a:t>女</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33</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乳幼児連れ</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子どもを連れてさいたまの実家に遊びに行く途中で地震に遭遇した。</a:t>
                      </a:r>
                    </a:p>
                  </a:txBody>
                  <a:tcPr marL="36000" marR="36000" marT="36000" marB="36000"/>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同行者</a:t>
                      </a:r>
                    </a:p>
                  </a:txBody>
                  <a:tcPr marL="36000" marR="36000" marT="36000" marB="36000"/>
                </a:tc>
                <a:extLst>
                  <a:ext uri="{0D108BD9-81ED-4DB2-BD59-A6C34878D82A}">
                    <a16:rowId xmlns:a16="http://schemas.microsoft.com/office/drawing/2014/main" val="3113279960"/>
                  </a:ext>
                </a:extLst>
              </a:tr>
              <a:tr h="43172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435</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zh-TW"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東京</a:t>
                      </a:r>
                      <a:r>
                        <a:rPr kumimoji="1" lang="en-US" altLang="zh-TW" sz="1200" kern="1200" dirty="0" smtClean="0">
                          <a:solidFill>
                            <a:schemeClr val="tx1"/>
                          </a:solidFill>
                          <a:latin typeface="HGPｺﾞｼｯｸM" panose="020B0600000000000000" pitchFamily="50" charset="-128"/>
                          <a:ea typeface="HGPｺﾞｼｯｸM" panose="020B0600000000000000" pitchFamily="50" charset="-128"/>
                          <a:cs typeface="+mn-cs"/>
                        </a:rPr>
                        <a:t>23</a:t>
                      </a:r>
                      <a:r>
                        <a:rPr kumimoji="1" lang="zh-TW"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区</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子ども</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古川</a:t>
                      </a:r>
                    </a:p>
                  </a:txBody>
                  <a:tcPr marL="36000" marR="36000" marT="36000" marB="36000"/>
                </a:tc>
                <a:tc>
                  <a:txBody>
                    <a:bodyPr/>
                    <a:lstStyle/>
                    <a:p>
                      <a:r>
                        <a:rPr kumimoji="1" lang="ja-JP" altLang="en-US" sz="1200" dirty="0" smtClean="0">
                          <a:solidFill>
                            <a:schemeClr val="tx1"/>
                          </a:solidFill>
                          <a:latin typeface="HGPｺﾞｼｯｸM" panose="020B0600000000000000" pitchFamily="50" charset="-128"/>
                          <a:ea typeface="HGPｺﾞｼｯｸM" panose="020B0600000000000000" pitchFamily="50" charset="-128"/>
                        </a:rPr>
                        <a:t>男</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rPr>
                        <a:t>1</a:t>
                      </a: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乳幼児</a:t>
                      </a:r>
                      <a:endParaRPr kumimoji="1" lang="ja-JP" altLang="en-US" sz="1200" kern="1200" dirty="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rPr>
                        <a:t>（乳幼児で、まだ話せない。）	</a:t>
                      </a:r>
                      <a:endParaRPr kumimoji="1" lang="en-US" altLang="ja-JP"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kern="1200" dirty="0" smtClean="0">
                        <a:solidFill>
                          <a:schemeClr val="tx1"/>
                        </a:solidFill>
                        <a:latin typeface="HGPｺﾞｼｯｸM" panose="020B0600000000000000" pitchFamily="50" charset="-128"/>
                        <a:ea typeface="HGPｺﾞｼｯｸM" panose="020B0600000000000000" pitchFamily="50" charset="-128"/>
                        <a:cs typeface="+mn-cs"/>
                      </a:endParaRPr>
                    </a:p>
                  </a:txBody>
                  <a:tcPr marL="36000" marR="36000" marT="36000" marB="36000"/>
                </a:tc>
                <a:extLst>
                  <a:ext uri="{0D108BD9-81ED-4DB2-BD59-A6C34878D82A}">
                    <a16:rowId xmlns:a16="http://schemas.microsoft.com/office/drawing/2014/main" val="2291630285"/>
                  </a:ext>
                </a:extLst>
              </a:tr>
            </a:tbl>
          </a:graphicData>
        </a:graphic>
      </p:graphicFrame>
    </p:spTree>
    <p:extLst>
      <p:ext uri="{BB962C8B-B14F-4D97-AF65-F5344CB8AC3E}">
        <p14:creationId xmlns:p14="http://schemas.microsoft.com/office/powerpoint/2010/main" val="52162017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chor="t"/>
          <a:lstStyle/>
          <a:p>
            <a:r>
              <a:rPr lang="ja-JP" altLang="en-US"/>
              <a:t>４</a:t>
            </a:r>
            <a:r>
              <a:rPr lang="ja-JP" altLang="en-US" smtClean="0"/>
              <a:t>．　ゲームの進め方（</a:t>
            </a:r>
            <a:r>
              <a:rPr lang="en-US" altLang="ja-JP" smtClean="0"/>
              <a:t>8/10</a:t>
            </a:r>
            <a:r>
              <a:rPr lang="ja-JP" altLang="en-US" smtClean="0"/>
              <a:t>）</a:t>
            </a:r>
            <a:endParaRPr kumimoji="1" lang="ja-JP" altLang="en-US"/>
          </a:p>
        </p:txBody>
      </p:sp>
      <p:sp>
        <p:nvSpPr>
          <p:cNvPr id="3" name="コンテンツ プレースホルダー 2"/>
          <p:cNvSpPr>
            <a:spLocks noGrp="1"/>
          </p:cNvSpPr>
          <p:nvPr>
            <p:ph idx="1"/>
          </p:nvPr>
        </p:nvSpPr>
        <p:spPr>
          <a:xfrm>
            <a:off x="107950" y="618084"/>
            <a:ext cx="8928100" cy="461665"/>
          </a:xfrm>
        </p:spPr>
        <p:txBody>
          <a:bodyPr/>
          <a:lstStyle/>
          <a:p>
            <a:pPr marL="628650" indent="-628650">
              <a:buNone/>
            </a:pPr>
            <a:r>
              <a:rPr lang="ja-JP" altLang="en-US" dirty="0" smtClean="0">
                <a:solidFill>
                  <a:srgbClr val="C00000"/>
                </a:solidFill>
              </a:rPr>
              <a:t>（４）</a:t>
            </a:r>
            <a:r>
              <a:rPr lang="ja-JP" altLang="en-US" dirty="0">
                <a:solidFill>
                  <a:srgbClr val="C00000"/>
                </a:solidFill>
              </a:rPr>
              <a:t>	</a:t>
            </a:r>
            <a:r>
              <a:rPr lang="ja-JP" altLang="en-US" dirty="0" smtClean="0">
                <a:solidFill>
                  <a:srgbClr val="C00000"/>
                </a:solidFill>
              </a:rPr>
              <a:t>イベントへ対応する</a:t>
            </a:r>
            <a:endParaRPr lang="ja-JP" altLang="en-US" dirty="0">
              <a:solidFill>
                <a:srgbClr val="C00000"/>
              </a:solidFill>
            </a:endParaRPr>
          </a:p>
        </p:txBody>
      </p:sp>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30</a:t>
            </a:fld>
            <a:endParaRPr lang="en-US" altLang="ja-JP" dirty="0"/>
          </a:p>
        </p:txBody>
      </p:sp>
      <p:sp>
        <p:nvSpPr>
          <p:cNvPr id="26" name="テキスト ボックス 25"/>
          <p:cNvSpPr txBox="1"/>
          <p:nvPr/>
        </p:nvSpPr>
        <p:spPr>
          <a:xfrm>
            <a:off x="7524328" y="31663"/>
            <a:ext cx="1579856" cy="461665"/>
          </a:xfrm>
          <a:prstGeom prst="rect">
            <a:avLst/>
          </a:prstGeom>
          <a:solidFill>
            <a:srgbClr val="C00000"/>
          </a:solidFill>
        </p:spPr>
        <p:txBody>
          <a:bodyPr wrap="square" rtlCol="0" anchor="ctr" anchorCtr="1">
            <a:noAutofit/>
          </a:bodyPr>
          <a:lstStyle/>
          <a:p>
            <a:pPr algn="ctr"/>
            <a:r>
              <a:rPr lang="ja-JP" altLang="en-US" sz="2400" dirty="0" smtClean="0">
                <a:solidFill>
                  <a:schemeClr val="bg1"/>
                </a:solidFill>
                <a:latin typeface="HGPｺﾞｼｯｸE" panose="020B0900000000000000" pitchFamily="50" charset="-128"/>
                <a:ea typeface="HGPｺﾞｼｯｸE" panose="020B0900000000000000" pitchFamily="50" charset="-128"/>
              </a:rPr>
              <a:t>約　</a:t>
            </a:r>
            <a:r>
              <a:rPr lang="en-US" altLang="ja-JP" sz="2400" dirty="0">
                <a:solidFill>
                  <a:schemeClr val="bg1"/>
                </a:solidFill>
                <a:latin typeface="HGPｺﾞｼｯｸE" panose="020B0900000000000000" pitchFamily="50" charset="-128"/>
                <a:ea typeface="HGPｺﾞｼｯｸE" panose="020B0900000000000000" pitchFamily="50" charset="-128"/>
              </a:rPr>
              <a:t>3</a:t>
            </a:r>
            <a:r>
              <a:rPr lang="ja-JP" altLang="en-US" sz="2400" dirty="0" smtClean="0">
                <a:solidFill>
                  <a:schemeClr val="bg1"/>
                </a:solidFill>
                <a:latin typeface="HGPｺﾞｼｯｸE" panose="020B0900000000000000" pitchFamily="50" charset="-128"/>
                <a:ea typeface="HGPｺﾞｼｯｸE" panose="020B0900000000000000" pitchFamily="50" charset="-128"/>
              </a:rPr>
              <a:t>分</a:t>
            </a:r>
            <a:endParaRPr kumimoji="1" lang="ja-JP" altLang="en-US" sz="2400" dirty="0">
              <a:solidFill>
                <a:schemeClr val="bg1"/>
              </a:solidFill>
              <a:latin typeface="HGPｺﾞｼｯｸE" panose="020B0900000000000000" pitchFamily="50" charset="-128"/>
              <a:ea typeface="HGPｺﾞｼｯｸE" panose="020B0900000000000000" pitchFamily="50" charset="-128"/>
            </a:endParaRPr>
          </a:p>
        </p:txBody>
      </p:sp>
      <p:sp>
        <p:nvSpPr>
          <p:cNvPr id="7" name="角丸四角形 6"/>
          <p:cNvSpPr/>
          <p:nvPr/>
        </p:nvSpPr>
        <p:spPr bwMode="auto">
          <a:xfrm>
            <a:off x="4932040" y="500801"/>
            <a:ext cx="4172144" cy="735523"/>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dirty="0" smtClean="0">
                <a:ln>
                  <a:noFill/>
                </a:ln>
                <a:solidFill>
                  <a:srgbClr val="FF0000"/>
                </a:solidFill>
                <a:effectLst/>
                <a:latin typeface="Arial" charset="0"/>
                <a:ea typeface="HGPｺﾞｼｯｸE" pitchFamily="50" charset="-128"/>
              </a:rPr>
              <a:t>企画事務局の方へ：イベントは、地域の実情、ゲーム実施時間、参加者の習熟度等を踏まえ、適宜編集してください。（イベント一覧も参照）</a:t>
            </a:r>
            <a:endParaRPr kumimoji="1" lang="en-US" altLang="ja-JP" sz="1400" b="0" i="0" u="none" strike="noStrike" cap="none" normalizeH="0" baseline="0" dirty="0" smtClean="0">
              <a:ln>
                <a:noFill/>
              </a:ln>
              <a:solidFill>
                <a:srgbClr val="FF0000"/>
              </a:solidFill>
              <a:effectLst/>
              <a:latin typeface="Arial" charset="0"/>
              <a:ea typeface="HGPｺﾞｼｯｸE" pitchFamily="50" charset="-128"/>
            </a:endParaRPr>
          </a:p>
        </p:txBody>
      </p:sp>
      <p:sp>
        <p:nvSpPr>
          <p:cNvPr id="9" name="正方形/長方形 8"/>
          <p:cNvSpPr/>
          <p:nvPr/>
        </p:nvSpPr>
        <p:spPr bwMode="auto">
          <a:xfrm>
            <a:off x="539552" y="1859429"/>
            <a:ext cx="8064896" cy="1938992"/>
          </a:xfrm>
          <a:prstGeom prst="rect">
            <a:avLst/>
          </a:prstGeom>
          <a:solidFill>
            <a:schemeClr val="bg1"/>
          </a:solidFill>
          <a:ln w="28575">
            <a:solidFill>
              <a:schemeClr val="tx1">
                <a:lumMod val="50000"/>
                <a:lumOff val="50000"/>
              </a:schemeClr>
            </a:solidFill>
            <a:miter lim="800000"/>
            <a:headEnd/>
            <a:tailEnd/>
          </a:ln>
        </p:spPr>
        <p:txBody>
          <a:bodyPr vert="horz" wrap="square" lIns="91440" tIns="45720" rIns="91440" bIns="45720" numCol="1" anchor="t" anchorCtr="0" compatLnSpc="1">
            <a:prstTxWarp prst="textNoShape">
              <a:avLst/>
            </a:prstTxWarp>
            <a:spAutoFit/>
          </a:bodyPr>
          <a:lstStyle/>
          <a:p>
            <a:pPr>
              <a:lnSpc>
                <a:spcPct val="150000"/>
              </a:lnSpc>
            </a:pPr>
            <a:r>
              <a:rPr lang="ja-JP" altLang="en-US" sz="2000" dirty="0">
                <a:solidFill>
                  <a:srgbClr val="000000"/>
                </a:solidFill>
                <a:latin typeface="HGPｺﾞｼｯｸM" panose="020B0600000000000000" pitchFamily="50" charset="-128"/>
                <a:ea typeface="HGPｺﾞｼｯｸM" panose="020B0600000000000000" pitchFamily="50" charset="-128"/>
              </a:rPr>
              <a:t>受け入れた帰宅困難者（複数人、女性）から質問</a:t>
            </a:r>
            <a:r>
              <a:rPr lang="ja-JP" altLang="en-US" sz="2000" dirty="0" smtClean="0">
                <a:solidFill>
                  <a:srgbClr val="000000"/>
                </a:solidFill>
                <a:latin typeface="HGPｺﾞｼｯｸM" panose="020B0600000000000000" pitchFamily="50" charset="-128"/>
                <a:ea typeface="HGPｺﾞｼｯｸM" panose="020B0600000000000000" pitchFamily="50" charset="-128"/>
              </a:rPr>
              <a:t>です。</a:t>
            </a:r>
            <a:endParaRPr lang="en-US" altLang="ja-JP" sz="2000" dirty="0" smtClean="0">
              <a:solidFill>
                <a:srgbClr val="000000"/>
              </a:solidFill>
              <a:latin typeface="HGPｺﾞｼｯｸM" panose="020B0600000000000000" pitchFamily="50" charset="-128"/>
              <a:ea typeface="HGPｺﾞｼｯｸM" panose="020B0600000000000000" pitchFamily="50" charset="-128"/>
            </a:endParaRPr>
          </a:p>
          <a:p>
            <a:pPr>
              <a:lnSpc>
                <a:spcPct val="150000"/>
              </a:lnSpc>
            </a:pPr>
            <a:r>
              <a:rPr lang="ja-JP" altLang="en-US" sz="2000" dirty="0" smtClean="0">
                <a:solidFill>
                  <a:srgbClr val="000000"/>
                </a:solidFill>
                <a:latin typeface="HGPｺﾞｼｯｸM" panose="020B0600000000000000" pitchFamily="50" charset="-128"/>
                <a:ea typeface="HGPｺﾞｼｯｸM" panose="020B0600000000000000" pitchFamily="50" charset="-128"/>
              </a:rPr>
              <a:t>「</a:t>
            </a:r>
            <a:r>
              <a:rPr lang="ja-JP" altLang="en-US" sz="2000" dirty="0">
                <a:solidFill>
                  <a:srgbClr val="000000"/>
                </a:solidFill>
                <a:latin typeface="HGPｺﾞｼｯｸM" panose="020B0600000000000000" pitchFamily="50" charset="-128"/>
                <a:ea typeface="HGPｺﾞｼｯｸM" panose="020B0600000000000000" pitchFamily="50" charset="-128"/>
              </a:rPr>
              <a:t>疲れたので仮眠をとりたいが、まわりに男性がいると落ち着いて眠れない。なんとかなりませんか？</a:t>
            </a:r>
            <a:r>
              <a:rPr lang="ja-JP" altLang="en-US" sz="2000" dirty="0" smtClean="0">
                <a:solidFill>
                  <a:srgbClr val="000000"/>
                </a:solidFill>
                <a:latin typeface="HGPｺﾞｼｯｸM" panose="020B0600000000000000" pitchFamily="50" charset="-128"/>
                <a:ea typeface="HGPｺﾞｼｯｸM" panose="020B0600000000000000" pitchFamily="50" charset="-128"/>
              </a:rPr>
              <a:t>」</a:t>
            </a:r>
            <a:endParaRPr lang="en-US" altLang="ja-JP" sz="2000" dirty="0" smtClean="0">
              <a:solidFill>
                <a:srgbClr val="000000"/>
              </a:solidFill>
              <a:latin typeface="HGPｺﾞｼｯｸM" panose="020B0600000000000000" pitchFamily="50" charset="-128"/>
              <a:ea typeface="HGPｺﾞｼｯｸM" panose="020B0600000000000000" pitchFamily="50" charset="-128"/>
            </a:endParaRPr>
          </a:p>
          <a:p>
            <a:pPr>
              <a:lnSpc>
                <a:spcPct val="150000"/>
              </a:lnSpc>
            </a:pPr>
            <a:r>
              <a:rPr lang="ja-JP" altLang="en-US" sz="2000" dirty="0" smtClean="0">
                <a:solidFill>
                  <a:srgbClr val="000000"/>
                </a:solidFill>
                <a:latin typeface="HGPｺﾞｼｯｸM" panose="020B0600000000000000" pitchFamily="50" charset="-128"/>
                <a:ea typeface="HGPｺﾞｼｯｸM" panose="020B0600000000000000" pitchFamily="50" charset="-128"/>
              </a:rPr>
              <a:t>必要</a:t>
            </a:r>
            <a:r>
              <a:rPr lang="ja-JP" altLang="en-US" sz="2000" dirty="0">
                <a:solidFill>
                  <a:srgbClr val="000000"/>
                </a:solidFill>
                <a:latin typeface="HGPｺﾞｼｯｸM" panose="020B0600000000000000" pitchFamily="50" charset="-128"/>
                <a:ea typeface="HGPｺﾞｼｯｸM" panose="020B0600000000000000" pitchFamily="50" charset="-128"/>
              </a:rPr>
              <a:t>な対応を検討してください</a:t>
            </a:r>
            <a:r>
              <a:rPr lang="ja-JP" altLang="en-US" sz="2000" dirty="0" smtClean="0">
                <a:solidFill>
                  <a:srgbClr val="000000"/>
                </a:solidFill>
                <a:latin typeface="HGPｺﾞｼｯｸM" panose="020B0600000000000000" pitchFamily="50" charset="-128"/>
                <a:ea typeface="HGPｺﾞｼｯｸM" panose="020B0600000000000000" pitchFamily="50" charset="-128"/>
              </a:rPr>
              <a:t>。</a:t>
            </a:r>
            <a:endParaRPr lang="en-US" altLang="ja-JP" sz="2000" dirty="0" smtClean="0">
              <a:solidFill>
                <a:srgbClr val="000000"/>
              </a:solidFill>
              <a:latin typeface="HGPｺﾞｼｯｸM" panose="020B0600000000000000" pitchFamily="50" charset="-128"/>
              <a:ea typeface="HGPｺﾞｼｯｸM" panose="020B0600000000000000" pitchFamily="50" charset="-128"/>
            </a:endParaRPr>
          </a:p>
        </p:txBody>
      </p:sp>
      <p:sp>
        <p:nvSpPr>
          <p:cNvPr id="10" name="コンテンツ プレースホルダー 2"/>
          <p:cNvSpPr txBox="1">
            <a:spLocks/>
          </p:cNvSpPr>
          <p:nvPr/>
        </p:nvSpPr>
        <p:spPr bwMode="auto">
          <a:xfrm>
            <a:off x="467990" y="1323726"/>
            <a:ext cx="8928100" cy="4616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rtl="0" eaLnBrk="0" fontAlgn="base" hangingPunct="0">
              <a:spcBef>
                <a:spcPct val="20000"/>
              </a:spcBef>
              <a:spcAft>
                <a:spcPct val="0"/>
              </a:spcAft>
              <a:buChar char="•"/>
              <a:defRPr kumimoji="1" sz="2400">
                <a:solidFill>
                  <a:schemeClr val="tx1"/>
                </a:solidFill>
                <a:latin typeface="HGPｺﾞｼｯｸE" panose="020B0900000000000000" pitchFamily="50" charset="-128"/>
                <a:ea typeface="HGPｺﾞｼｯｸE" panose="020B0900000000000000" pitchFamily="50" charset="-128"/>
                <a:cs typeface="+mn-cs"/>
              </a:defRPr>
            </a:lvl1pPr>
            <a:lvl2pPr marL="742950" indent="-285750" algn="l" rtl="0" eaLnBrk="0" fontAlgn="base" hangingPunct="0">
              <a:spcBef>
                <a:spcPct val="20000"/>
              </a:spcBef>
              <a:spcAft>
                <a:spcPct val="0"/>
              </a:spcAft>
              <a:buChar char="–"/>
              <a:defRPr kumimoji="1" sz="2000">
                <a:solidFill>
                  <a:schemeClr val="tx1"/>
                </a:solidFill>
                <a:latin typeface="HGPｺﾞｼｯｸM" panose="020B0600000000000000" pitchFamily="50" charset="-128"/>
                <a:ea typeface="HGPｺﾞｼｯｸM" panose="020B0600000000000000" pitchFamily="50" charset="-128"/>
              </a:defRPr>
            </a:lvl2pPr>
            <a:lvl3pPr marL="1143000" indent="-228600" algn="l" rtl="0" eaLnBrk="0" fontAlgn="base" hangingPunct="0">
              <a:spcBef>
                <a:spcPct val="20000"/>
              </a:spcBef>
              <a:spcAft>
                <a:spcPct val="0"/>
              </a:spcAft>
              <a:buChar char="•"/>
              <a:defRPr kumimoji="1" sz="1800">
                <a:solidFill>
                  <a:schemeClr val="tx1"/>
                </a:solidFill>
                <a:latin typeface="HGPｺﾞｼｯｸM" pitchFamily="50" charset="-128"/>
                <a:ea typeface="HGPｺﾞｼｯｸM" pitchFamily="50" charset="-128"/>
              </a:defRPr>
            </a:lvl3pPr>
            <a:lvl4pPr marL="1600200" indent="-228600" algn="l" rtl="0" eaLnBrk="0" fontAlgn="base" hangingPunct="0">
              <a:spcBef>
                <a:spcPct val="20000"/>
              </a:spcBef>
              <a:spcAft>
                <a:spcPct val="0"/>
              </a:spcAft>
              <a:buChar char="–"/>
              <a:defRPr kumimoji="1" sz="1600">
                <a:solidFill>
                  <a:schemeClr val="tx1"/>
                </a:solidFill>
                <a:latin typeface="HGPｺﾞｼｯｸM" pitchFamily="50" charset="-128"/>
                <a:ea typeface="HGPｺﾞｼｯｸM" pitchFamily="50" charset="-128"/>
              </a:defRPr>
            </a:lvl4pPr>
            <a:lvl5pPr marL="2057400" indent="-228600" algn="l" rtl="0" eaLnBrk="0" fontAlgn="base" hangingPunct="0">
              <a:spcBef>
                <a:spcPct val="20000"/>
              </a:spcBef>
              <a:spcAft>
                <a:spcPct val="0"/>
              </a:spcAft>
              <a:buChar char="»"/>
              <a:defRPr kumimoji="1" sz="1400">
                <a:solidFill>
                  <a:schemeClr val="tx1"/>
                </a:solidFill>
                <a:latin typeface="HGPｺﾞｼｯｸM" pitchFamily="50" charset="-128"/>
                <a:ea typeface="HGPｺﾞｼｯｸM" pitchFamily="50" charset="-128"/>
              </a:defRPr>
            </a:lvl5pPr>
            <a:lvl6pPr marL="25146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6pPr>
            <a:lvl7pPr marL="29718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7pPr>
            <a:lvl8pPr marL="34290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8pPr>
            <a:lvl9pPr marL="38862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9pPr>
          </a:lstStyle>
          <a:p>
            <a:pPr marL="628650" indent="-628650">
              <a:buFontTx/>
              <a:buNone/>
            </a:pPr>
            <a:r>
              <a:rPr lang="ja-JP" altLang="en-US" kern="0" dirty="0" smtClean="0">
                <a:solidFill>
                  <a:srgbClr val="C00000"/>
                </a:solidFill>
              </a:rPr>
              <a:t>イベント⑥</a:t>
            </a:r>
            <a:endParaRPr lang="ja-JP" altLang="en-US" kern="0" dirty="0">
              <a:solidFill>
                <a:srgbClr val="C00000"/>
              </a:solidFill>
            </a:endParaRPr>
          </a:p>
        </p:txBody>
      </p:sp>
    </p:spTree>
    <p:extLst>
      <p:ext uri="{BB962C8B-B14F-4D97-AF65-F5344CB8AC3E}">
        <p14:creationId xmlns:p14="http://schemas.microsoft.com/office/powerpoint/2010/main" val="320350510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chor="t"/>
          <a:lstStyle/>
          <a:p>
            <a:r>
              <a:rPr lang="ja-JP" altLang="en-US"/>
              <a:t>４</a:t>
            </a:r>
            <a:r>
              <a:rPr lang="ja-JP" altLang="en-US" smtClean="0"/>
              <a:t>．　ゲームの進め方（</a:t>
            </a:r>
            <a:r>
              <a:rPr lang="en-US" altLang="ja-JP" smtClean="0"/>
              <a:t>8/10</a:t>
            </a:r>
            <a:r>
              <a:rPr lang="ja-JP" altLang="en-US" smtClean="0"/>
              <a:t>）</a:t>
            </a:r>
            <a:endParaRPr kumimoji="1" lang="ja-JP" altLang="en-US"/>
          </a:p>
        </p:txBody>
      </p:sp>
      <p:sp>
        <p:nvSpPr>
          <p:cNvPr id="3" name="コンテンツ プレースホルダー 2"/>
          <p:cNvSpPr>
            <a:spLocks noGrp="1"/>
          </p:cNvSpPr>
          <p:nvPr>
            <p:ph idx="1"/>
          </p:nvPr>
        </p:nvSpPr>
        <p:spPr>
          <a:xfrm>
            <a:off x="107950" y="618084"/>
            <a:ext cx="8928100" cy="461665"/>
          </a:xfrm>
        </p:spPr>
        <p:txBody>
          <a:bodyPr/>
          <a:lstStyle/>
          <a:p>
            <a:pPr marL="628650" indent="-628650">
              <a:buNone/>
            </a:pPr>
            <a:r>
              <a:rPr lang="ja-JP" altLang="en-US" dirty="0" smtClean="0">
                <a:solidFill>
                  <a:srgbClr val="C00000"/>
                </a:solidFill>
              </a:rPr>
              <a:t>（４）</a:t>
            </a:r>
            <a:r>
              <a:rPr lang="ja-JP" altLang="en-US" dirty="0">
                <a:solidFill>
                  <a:srgbClr val="C00000"/>
                </a:solidFill>
              </a:rPr>
              <a:t>	</a:t>
            </a:r>
            <a:r>
              <a:rPr lang="ja-JP" altLang="en-US" dirty="0" smtClean="0">
                <a:solidFill>
                  <a:srgbClr val="C00000"/>
                </a:solidFill>
              </a:rPr>
              <a:t>イベントへ対応する</a:t>
            </a:r>
            <a:endParaRPr lang="ja-JP" altLang="en-US" dirty="0">
              <a:solidFill>
                <a:srgbClr val="C00000"/>
              </a:solidFill>
            </a:endParaRPr>
          </a:p>
        </p:txBody>
      </p:sp>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31</a:t>
            </a:fld>
            <a:endParaRPr lang="en-US" altLang="ja-JP" dirty="0"/>
          </a:p>
        </p:txBody>
      </p:sp>
      <p:sp>
        <p:nvSpPr>
          <p:cNvPr id="26" name="テキスト ボックス 25"/>
          <p:cNvSpPr txBox="1"/>
          <p:nvPr/>
        </p:nvSpPr>
        <p:spPr>
          <a:xfrm>
            <a:off x="7524328" y="31663"/>
            <a:ext cx="1579856" cy="461665"/>
          </a:xfrm>
          <a:prstGeom prst="rect">
            <a:avLst/>
          </a:prstGeom>
          <a:solidFill>
            <a:srgbClr val="C00000"/>
          </a:solidFill>
        </p:spPr>
        <p:txBody>
          <a:bodyPr wrap="square" rtlCol="0" anchor="ctr" anchorCtr="1">
            <a:noAutofit/>
          </a:bodyPr>
          <a:lstStyle/>
          <a:p>
            <a:pPr algn="ctr"/>
            <a:r>
              <a:rPr lang="ja-JP" altLang="en-US" sz="2400" dirty="0" smtClean="0">
                <a:solidFill>
                  <a:schemeClr val="bg1"/>
                </a:solidFill>
                <a:latin typeface="HGPｺﾞｼｯｸE" panose="020B0900000000000000" pitchFamily="50" charset="-128"/>
                <a:ea typeface="HGPｺﾞｼｯｸE" panose="020B0900000000000000" pitchFamily="50" charset="-128"/>
              </a:rPr>
              <a:t>約　</a:t>
            </a:r>
            <a:r>
              <a:rPr lang="en-US" altLang="ja-JP" sz="2400" dirty="0">
                <a:solidFill>
                  <a:schemeClr val="bg1"/>
                </a:solidFill>
                <a:latin typeface="HGPｺﾞｼｯｸE" panose="020B0900000000000000" pitchFamily="50" charset="-128"/>
                <a:ea typeface="HGPｺﾞｼｯｸE" panose="020B0900000000000000" pitchFamily="50" charset="-128"/>
              </a:rPr>
              <a:t>3</a:t>
            </a:r>
            <a:r>
              <a:rPr lang="ja-JP" altLang="en-US" sz="2400" dirty="0" smtClean="0">
                <a:solidFill>
                  <a:schemeClr val="bg1"/>
                </a:solidFill>
                <a:latin typeface="HGPｺﾞｼｯｸE" panose="020B0900000000000000" pitchFamily="50" charset="-128"/>
                <a:ea typeface="HGPｺﾞｼｯｸE" panose="020B0900000000000000" pitchFamily="50" charset="-128"/>
              </a:rPr>
              <a:t>分</a:t>
            </a:r>
            <a:endParaRPr kumimoji="1" lang="ja-JP" altLang="en-US" sz="2400" dirty="0">
              <a:solidFill>
                <a:schemeClr val="bg1"/>
              </a:solidFill>
              <a:latin typeface="HGPｺﾞｼｯｸE" panose="020B0900000000000000" pitchFamily="50" charset="-128"/>
              <a:ea typeface="HGPｺﾞｼｯｸE" panose="020B0900000000000000" pitchFamily="50" charset="-128"/>
            </a:endParaRPr>
          </a:p>
        </p:txBody>
      </p:sp>
      <p:sp>
        <p:nvSpPr>
          <p:cNvPr id="7" name="角丸四角形 6"/>
          <p:cNvSpPr/>
          <p:nvPr/>
        </p:nvSpPr>
        <p:spPr bwMode="auto">
          <a:xfrm>
            <a:off x="4932040" y="500801"/>
            <a:ext cx="4172144" cy="735523"/>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dirty="0" smtClean="0">
                <a:ln>
                  <a:noFill/>
                </a:ln>
                <a:solidFill>
                  <a:srgbClr val="FF0000"/>
                </a:solidFill>
                <a:effectLst/>
                <a:latin typeface="Arial" charset="0"/>
                <a:ea typeface="HGPｺﾞｼｯｸE" pitchFamily="50" charset="-128"/>
              </a:rPr>
              <a:t>企画事務局の方へ：イベントは、地域の実情、ゲーム実施時間、参加者の習熟度等を踏まえ、適宜編集してください。（イベント一覧も参照）</a:t>
            </a:r>
            <a:endParaRPr kumimoji="1" lang="en-US" altLang="ja-JP" sz="1400" b="0" i="0" u="none" strike="noStrike" cap="none" normalizeH="0" baseline="0" dirty="0" smtClean="0">
              <a:ln>
                <a:noFill/>
              </a:ln>
              <a:solidFill>
                <a:srgbClr val="FF0000"/>
              </a:solidFill>
              <a:effectLst/>
              <a:latin typeface="Arial" charset="0"/>
              <a:ea typeface="HGPｺﾞｼｯｸE" pitchFamily="50" charset="-128"/>
            </a:endParaRPr>
          </a:p>
        </p:txBody>
      </p:sp>
      <p:sp>
        <p:nvSpPr>
          <p:cNvPr id="9" name="正方形/長方形 8"/>
          <p:cNvSpPr/>
          <p:nvPr/>
        </p:nvSpPr>
        <p:spPr bwMode="auto">
          <a:xfrm>
            <a:off x="539552" y="1859429"/>
            <a:ext cx="8064896" cy="1477328"/>
          </a:xfrm>
          <a:prstGeom prst="rect">
            <a:avLst/>
          </a:prstGeom>
          <a:solidFill>
            <a:schemeClr val="bg1"/>
          </a:solidFill>
          <a:ln w="28575">
            <a:solidFill>
              <a:schemeClr val="tx1">
                <a:lumMod val="50000"/>
                <a:lumOff val="50000"/>
              </a:schemeClr>
            </a:solidFill>
            <a:miter lim="800000"/>
            <a:headEnd/>
            <a:tailEnd/>
          </a:ln>
        </p:spPr>
        <p:txBody>
          <a:bodyPr vert="horz" wrap="square" lIns="91440" tIns="45720" rIns="91440" bIns="45720" numCol="1" anchor="t" anchorCtr="0" compatLnSpc="1">
            <a:prstTxWarp prst="textNoShape">
              <a:avLst/>
            </a:prstTxWarp>
            <a:spAutoFit/>
          </a:bodyPr>
          <a:lstStyle/>
          <a:p>
            <a:pPr>
              <a:lnSpc>
                <a:spcPct val="150000"/>
              </a:lnSpc>
            </a:pPr>
            <a:r>
              <a:rPr lang="ja-JP" altLang="en-US" sz="2000" dirty="0">
                <a:solidFill>
                  <a:srgbClr val="000000"/>
                </a:solidFill>
                <a:latin typeface="HGPｺﾞｼｯｸM" panose="020B0600000000000000" pitchFamily="50" charset="-128"/>
                <a:ea typeface="HGPｺﾞｼｯｸM" panose="020B0600000000000000" pitchFamily="50" charset="-128"/>
              </a:rPr>
              <a:t>受け入れた帰宅困難者（複数人）から質問</a:t>
            </a:r>
            <a:r>
              <a:rPr lang="ja-JP" altLang="en-US" sz="2000" dirty="0" smtClean="0">
                <a:solidFill>
                  <a:srgbClr val="000000"/>
                </a:solidFill>
                <a:latin typeface="HGPｺﾞｼｯｸM" panose="020B0600000000000000" pitchFamily="50" charset="-128"/>
                <a:ea typeface="HGPｺﾞｼｯｸM" panose="020B0600000000000000" pitchFamily="50" charset="-128"/>
              </a:rPr>
              <a:t>です。</a:t>
            </a:r>
            <a:endParaRPr lang="en-US" altLang="ja-JP" sz="2000" dirty="0" smtClean="0">
              <a:solidFill>
                <a:srgbClr val="000000"/>
              </a:solidFill>
              <a:latin typeface="HGPｺﾞｼｯｸM" panose="020B0600000000000000" pitchFamily="50" charset="-128"/>
              <a:ea typeface="HGPｺﾞｼｯｸM" panose="020B0600000000000000" pitchFamily="50" charset="-128"/>
            </a:endParaRPr>
          </a:p>
          <a:p>
            <a:pPr>
              <a:lnSpc>
                <a:spcPct val="150000"/>
              </a:lnSpc>
            </a:pPr>
            <a:r>
              <a:rPr lang="ja-JP" altLang="en-US" sz="2000" dirty="0" smtClean="0">
                <a:solidFill>
                  <a:srgbClr val="000000"/>
                </a:solidFill>
                <a:latin typeface="HGPｺﾞｼｯｸM" panose="020B0600000000000000" pitchFamily="50" charset="-128"/>
                <a:ea typeface="HGPｺﾞｼｯｸM" panose="020B0600000000000000" pitchFamily="50" charset="-128"/>
              </a:rPr>
              <a:t>「</a:t>
            </a:r>
            <a:r>
              <a:rPr lang="ja-JP" altLang="en-US" sz="2000" dirty="0">
                <a:solidFill>
                  <a:srgbClr val="000000"/>
                </a:solidFill>
                <a:latin typeface="HGPｺﾞｼｯｸM" panose="020B0600000000000000" pitchFamily="50" charset="-128"/>
                <a:ea typeface="HGPｺﾞｼｯｸM" panose="020B0600000000000000" pitchFamily="50" charset="-128"/>
              </a:rPr>
              <a:t>水がなくなりました。もっといただけませんか？</a:t>
            </a:r>
            <a:r>
              <a:rPr lang="ja-JP" altLang="en-US" sz="2000" dirty="0" smtClean="0">
                <a:solidFill>
                  <a:srgbClr val="000000"/>
                </a:solidFill>
                <a:latin typeface="HGPｺﾞｼｯｸM" panose="020B0600000000000000" pitchFamily="50" charset="-128"/>
                <a:ea typeface="HGPｺﾞｼｯｸM" panose="020B0600000000000000" pitchFamily="50" charset="-128"/>
              </a:rPr>
              <a:t>」</a:t>
            </a:r>
            <a:endParaRPr lang="en-US" altLang="ja-JP" sz="2000" dirty="0" smtClean="0">
              <a:solidFill>
                <a:srgbClr val="000000"/>
              </a:solidFill>
              <a:latin typeface="HGPｺﾞｼｯｸM" panose="020B0600000000000000" pitchFamily="50" charset="-128"/>
              <a:ea typeface="HGPｺﾞｼｯｸM" panose="020B0600000000000000" pitchFamily="50" charset="-128"/>
            </a:endParaRPr>
          </a:p>
          <a:p>
            <a:pPr>
              <a:lnSpc>
                <a:spcPct val="150000"/>
              </a:lnSpc>
            </a:pPr>
            <a:r>
              <a:rPr lang="ja-JP" altLang="en-US" sz="2000" dirty="0" smtClean="0">
                <a:solidFill>
                  <a:srgbClr val="000000"/>
                </a:solidFill>
                <a:latin typeface="HGPｺﾞｼｯｸM" panose="020B0600000000000000" pitchFamily="50" charset="-128"/>
                <a:ea typeface="HGPｺﾞｼｯｸM" panose="020B0600000000000000" pitchFamily="50" charset="-128"/>
              </a:rPr>
              <a:t>必要</a:t>
            </a:r>
            <a:r>
              <a:rPr lang="ja-JP" altLang="en-US" sz="2000" dirty="0">
                <a:solidFill>
                  <a:srgbClr val="000000"/>
                </a:solidFill>
                <a:latin typeface="HGPｺﾞｼｯｸM" panose="020B0600000000000000" pitchFamily="50" charset="-128"/>
                <a:ea typeface="HGPｺﾞｼｯｸM" panose="020B0600000000000000" pitchFamily="50" charset="-128"/>
              </a:rPr>
              <a:t>な対応を検討してください</a:t>
            </a:r>
            <a:r>
              <a:rPr lang="ja-JP" altLang="en-US" sz="2000" dirty="0" smtClean="0">
                <a:solidFill>
                  <a:srgbClr val="000000"/>
                </a:solidFill>
                <a:latin typeface="HGPｺﾞｼｯｸM" panose="020B0600000000000000" pitchFamily="50" charset="-128"/>
                <a:ea typeface="HGPｺﾞｼｯｸM" panose="020B0600000000000000" pitchFamily="50" charset="-128"/>
              </a:rPr>
              <a:t>。</a:t>
            </a:r>
            <a:endParaRPr lang="en-US" altLang="ja-JP" sz="2000" dirty="0" smtClean="0">
              <a:solidFill>
                <a:srgbClr val="000000"/>
              </a:solidFill>
              <a:latin typeface="HGPｺﾞｼｯｸM" panose="020B0600000000000000" pitchFamily="50" charset="-128"/>
              <a:ea typeface="HGPｺﾞｼｯｸM" panose="020B0600000000000000" pitchFamily="50" charset="-128"/>
            </a:endParaRPr>
          </a:p>
        </p:txBody>
      </p:sp>
      <p:sp>
        <p:nvSpPr>
          <p:cNvPr id="10" name="コンテンツ プレースホルダー 2"/>
          <p:cNvSpPr txBox="1">
            <a:spLocks/>
          </p:cNvSpPr>
          <p:nvPr/>
        </p:nvSpPr>
        <p:spPr bwMode="auto">
          <a:xfrm>
            <a:off x="467990" y="1323726"/>
            <a:ext cx="8928100" cy="4616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rtl="0" eaLnBrk="0" fontAlgn="base" hangingPunct="0">
              <a:spcBef>
                <a:spcPct val="20000"/>
              </a:spcBef>
              <a:spcAft>
                <a:spcPct val="0"/>
              </a:spcAft>
              <a:buChar char="•"/>
              <a:defRPr kumimoji="1" sz="2400">
                <a:solidFill>
                  <a:schemeClr val="tx1"/>
                </a:solidFill>
                <a:latin typeface="HGPｺﾞｼｯｸE" panose="020B0900000000000000" pitchFamily="50" charset="-128"/>
                <a:ea typeface="HGPｺﾞｼｯｸE" panose="020B0900000000000000" pitchFamily="50" charset="-128"/>
                <a:cs typeface="+mn-cs"/>
              </a:defRPr>
            </a:lvl1pPr>
            <a:lvl2pPr marL="742950" indent="-285750" algn="l" rtl="0" eaLnBrk="0" fontAlgn="base" hangingPunct="0">
              <a:spcBef>
                <a:spcPct val="20000"/>
              </a:spcBef>
              <a:spcAft>
                <a:spcPct val="0"/>
              </a:spcAft>
              <a:buChar char="–"/>
              <a:defRPr kumimoji="1" sz="2000">
                <a:solidFill>
                  <a:schemeClr val="tx1"/>
                </a:solidFill>
                <a:latin typeface="HGPｺﾞｼｯｸM" panose="020B0600000000000000" pitchFamily="50" charset="-128"/>
                <a:ea typeface="HGPｺﾞｼｯｸM" panose="020B0600000000000000" pitchFamily="50" charset="-128"/>
              </a:defRPr>
            </a:lvl2pPr>
            <a:lvl3pPr marL="1143000" indent="-228600" algn="l" rtl="0" eaLnBrk="0" fontAlgn="base" hangingPunct="0">
              <a:spcBef>
                <a:spcPct val="20000"/>
              </a:spcBef>
              <a:spcAft>
                <a:spcPct val="0"/>
              </a:spcAft>
              <a:buChar char="•"/>
              <a:defRPr kumimoji="1" sz="1800">
                <a:solidFill>
                  <a:schemeClr val="tx1"/>
                </a:solidFill>
                <a:latin typeface="HGPｺﾞｼｯｸM" pitchFamily="50" charset="-128"/>
                <a:ea typeface="HGPｺﾞｼｯｸM" pitchFamily="50" charset="-128"/>
              </a:defRPr>
            </a:lvl3pPr>
            <a:lvl4pPr marL="1600200" indent="-228600" algn="l" rtl="0" eaLnBrk="0" fontAlgn="base" hangingPunct="0">
              <a:spcBef>
                <a:spcPct val="20000"/>
              </a:spcBef>
              <a:spcAft>
                <a:spcPct val="0"/>
              </a:spcAft>
              <a:buChar char="–"/>
              <a:defRPr kumimoji="1" sz="1600">
                <a:solidFill>
                  <a:schemeClr val="tx1"/>
                </a:solidFill>
                <a:latin typeface="HGPｺﾞｼｯｸM" pitchFamily="50" charset="-128"/>
                <a:ea typeface="HGPｺﾞｼｯｸM" pitchFamily="50" charset="-128"/>
              </a:defRPr>
            </a:lvl4pPr>
            <a:lvl5pPr marL="2057400" indent="-228600" algn="l" rtl="0" eaLnBrk="0" fontAlgn="base" hangingPunct="0">
              <a:spcBef>
                <a:spcPct val="20000"/>
              </a:spcBef>
              <a:spcAft>
                <a:spcPct val="0"/>
              </a:spcAft>
              <a:buChar char="»"/>
              <a:defRPr kumimoji="1" sz="1400">
                <a:solidFill>
                  <a:schemeClr val="tx1"/>
                </a:solidFill>
                <a:latin typeface="HGPｺﾞｼｯｸM" pitchFamily="50" charset="-128"/>
                <a:ea typeface="HGPｺﾞｼｯｸM" pitchFamily="50" charset="-128"/>
              </a:defRPr>
            </a:lvl5pPr>
            <a:lvl6pPr marL="25146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6pPr>
            <a:lvl7pPr marL="29718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7pPr>
            <a:lvl8pPr marL="34290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8pPr>
            <a:lvl9pPr marL="38862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9pPr>
          </a:lstStyle>
          <a:p>
            <a:pPr marL="628650" indent="-628650">
              <a:buFontTx/>
              <a:buNone/>
            </a:pPr>
            <a:r>
              <a:rPr lang="ja-JP" altLang="en-US" kern="0" dirty="0" smtClean="0">
                <a:solidFill>
                  <a:srgbClr val="C00000"/>
                </a:solidFill>
              </a:rPr>
              <a:t>イベント⑦</a:t>
            </a:r>
            <a:endParaRPr lang="ja-JP" altLang="en-US" kern="0" dirty="0">
              <a:solidFill>
                <a:srgbClr val="C00000"/>
              </a:solidFill>
            </a:endParaRPr>
          </a:p>
        </p:txBody>
      </p:sp>
    </p:spTree>
    <p:extLst>
      <p:ext uri="{BB962C8B-B14F-4D97-AF65-F5344CB8AC3E}">
        <p14:creationId xmlns:p14="http://schemas.microsoft.com/office/powerpoint/2010/main" val="360979903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chor="t"/>
          <a:lstStyle/>
          <a:p>
            <a:r>
              <a:rPr lang="ja-JP" altLang="en-US"/>
              <a:t>４</a:t>
            </a:r>
            <a:r>
              <a:rPr lang="ja-JP" altLang="en-US" smtClean="0"/>
              <a:t>．　ゲームの進め方（</a:t>
            </a:r>
            <a:r>
              <a:rPr lang="en-US" altLang="ja-JP" smtClean="0"/>
              <a:t>8/10</a:t>
            </a:r>
            <a:r>
              <a:rPr lang="ja-JP" altLang="en-US" smtClean="0"/>
              <a:t>）</a:t>
            </a:r>
            <a:endParaRPr kumimoji="1" lang="ja-JP" altLang="en-US"/>
          </a:p>
        </p:txBody>
      </p:sp>
      <p:sp>
        <p:nvSpPr>
          <p:cNvPr id="3" name="コンテンツ プレースホルダー 2"/>
          <p:cNvSpPr>
            <a:spLocks noGrp="1"/>
          </p:cNvSpPr>
          <p:nvPr>
            <p:ph idx="1"/>
          </p:nvPr>
        </p:nvSpPr>
        <p:spPr>
          <a:xfrm>
            <a:off x="107950" y="618084"/>
            <a:ext cx="8928100" cy="461665"/>
          </a:xfrm>
        </p:spPr>
        <p:txBody>
          <a:bodyPr/>
          <a:lstStyle/>
          <a:p>
            <a:pPr marL="628650" indent="-628650">
              <a:buNone/>
            </a:pPr>
            <a:r>
              <a:rPr lang="ja-JP" altLang="en-US" dirty="0" smtClean="0">
                <a:solidFill>
                  <a:srgbClr val="C00000"/>
                </a:solidFill>
              </a:rPr>
              <a:t>（４）</a:t>
            </a:r>
            <a:r>
              <a:rPr lang="ja-JP" altLang="en-US" dirty="0">
                <a:solidFill>
                  <a:srgbClr val="C00000"/>
                </a:solidFill>
              </a:rPr>
              <a:t>	</a:t>
            </a:r>
            <a:r>
              <a:rPr lang="ja-JP" altLang="en-US" dirty="0" smtClean="0">
                <a:solidFill>
                  <a:srgbClr val="C00000"/>
                </a:solidFill>
              </a:rPr>
              <a:t>イベントへ対応する</a:t>
            </a:r>
            <a:endParaRPr lang="ja-JP" altLang="en-US" dirty="0">
              <a:solidFill>
                <a:srgbClr val="C00000"/>
              </a:solidFill>
            </a:endParaRPr>
          </a:p>
        </p:txBody>
      </p:sp>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32</a:t>
            </a:fld>
            <a:endParaRPr lang="en-US" altLang="ja-JP" dirty="0"/>
          </a:p>
        </p:txBody>
      </p:sp>
      <p:sp>
        <p:nvSpPr>
          <p:cNvPr id="26" name="テキスト ボックス 25"/>
          <p:cNvSpPr txBox="1"/>
          <p:nvPr/>
        </p:nvSpPr>
        <p:spPr>
          <a:xfrm>
            <a:off x="7524328" y="31663"/>
            <a:ext cx="1579856" cy="461665"/>
          </a:xfrm>
          <a:prstGeom prst="rect">
            <a:avLst/>
          </a:prstGeom>
          <a:solidFill>
            <a:srgbClr val="C00000"/>
          </a:solidFill>
        </p:spPr>
        <p:txBody>
          <a:bodyPr wrap="square" rtlCol="0" anchor="ctr" anchorCtr="1">
            <a:noAutofit/>
          </a:bodyPr>
          <a:lstStyle/>
          <a:p>
            <a:pPr algn="ctr"/>
            <a:r>
              <a:rPr lang="ja-JP" altLang="en-US" sz="2400" dirty="0" smtClean="0">
                <a:solidFill>
                  <a:schemeClr val="bg1"/>
                </a:solidFill>
                <a:latin typeface="HGPｺﾞｼｯｸE" panose="020B0900000000000000" pitchFamily="50" charset="-128"/>
                <a:ea typeface="HGPｺﾞｼｯｸE" panose="020B0900000000000000" pitchFamily="50" charset="-128"/>
              </a:rPr>
              <a:t>約　</a:t>
            </a:r>
            <a:r>
              <a:rPr lang="en-US" altLang="ja-JP" sz="2400" dirty="0" smtClean="0">
                <a:solidFill>
                  <a:schemeClr val="bg1"/>
                </a:solidFill>
                <a:latin typeface="HGPｺﾞｼｯｸE" panose="020B0900000000000000" pitchFamily="50" charset="-128"/>
                <a:ea typeface="HGPｺﾞｼｯｸE" panose="020B0900000000000000" pitchFamily="50" charset="-128"/>
              </a:rPr>
              <a:t>1</a:t>
            </a:r>
            <a:r>
              <a:rPr lang="ja-JP" altLang="en-US" sz="2400" dirty="0" smtClean="0">
                <a:solidFill>
                  <a:schemeClr val="bg1"/>
                </a:solidFill>
                <a:latin typeface="HGPｺﾞｼｯｸE" panose="020B0900000000000000" pitchFamily="50" charset="-128"/>
                <a:ea typeface="HGPｺﾞｼｯｸE" panose="020B0900000000000000" pitchFamily="50" charset="-128"/>
              </a:rPr>
              <a:t>分</a:t>
            </a:r>
            <a:endParaRPr kumimoji="1" lang="ja-JP" altLang="en-US" sz="2400" dirty="0">
              <a:solidFill>
                <a:schemeClr val="bg1"/>
              </a:solidFill>
              <a:latin typeface="HGPｺﾞｼｯｸE" panose="020B0900000000000000" pitchFamily="50" charset="-128"/>
              <a:ea typeface="HGPｺﾞｼｯｸE" panose="020B0900000000000000" pitchFamily="50" charset="-128"/>
            </a:endParaRPr>
          </a:p>
        </p:txBody>
      </p:sp>
      <p:sp>
        <p:nvSpPr>
          <p:cNvPr id="7" name="角丸四角形 6"/>
          <p:cNvSpPr/>
          <p:nvPr/>
        </p:nvSpPr>
        <p:spPr bwMode="auto">
          <a:xfrm>
            <a:off x="4932040" y="500801"/>
            <a:ext cx="4172144" cy="735523"/>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dirty="0" smtClean="0">
                <a:ln>
                  <a:noFill/>
                </a:ln>
                <a:solidFill>
                  <a:srgbClr val="FF0000"/>
                </a:solidFill>
                <a:effectLst/>
                <a:latin typeface="Arial" charset="0"/>
                <a:ea typeface="HGPｺﾞｼｯｸE" pitchFamily="50" charset="-128"/>
              </a:rPr>
              <a:t>企画事務局の方へ：イベントは、地域の実情、ゲーム実施時間、参加者の習熟度等を踏まえ、適宜編集してください。（イベント一覧も参照）</a:t>
            </a:r>
            <a:endParaRPr kumimoji="1" lang="en-US" altLang="ja-JP" sz="1400" b="0" i="0" u="none" strike="noStrike" cap="none" normalizeH="0" baseline="0" dirty="0" smtClean="0">
              <a:ln>
                <a:noFill/>
              </a:ln>
              <a:solidFill>
                <a:srgbClr val="FF0000"/>
              </a:solidFill>
              <a:effectLst/>
              <a:latin typeface="Arial" charset="0"/>
              <a:ea typeface="HGPｺﾞｼｯｸE" pitchFamily="50" charset="-128"/>
            </a:endParaRPr>
          </a:p>
        </p:txBody>
      </p:sp>
      <p:sp>
        <p:nvSpPr>
          <p:cNvPr id="9" name="正方形/長方形 8"/>
          <p:cNvSpPr/>
          <p:nvPr/>
        </p:nvSpPr>
        <p:spPr bwMode="auto">
          <a:xfrm>
            <a:off x="539552" y="1859429"/>
            <a:ext cx="8064896" cy="481863"/>
          </a:xfrm>
          <a:prstGeom prst="rect">
            <a:avLst/>
          </a:prstGeom>
          <a:solidFill>
            <a:schemeClr val="bg1"/>
          </a:solidFill>
          <a:ln w="28575">
            <a:solidFill>
              <a:schemeClr val="tx1">
                <a:lumMod val="50000"/>
                <a:lumOff val="50000"/>
              </a:schemeClr>
            </a:solidFill>
            <a:miter lim="800000"/>
            <a:headEnd/>
            <a:tailEnd/>
          </a:ln>
        </p:spPr>
        <p:txBody>
          <a:bodyPr vert="horz" wrap="square" lIns="91440" tIns="45720" rIns="91440" bIns="45720" numCol="1" anchor="t" anchorCtr="0" compatLnSpc="1">
            <a:prstTxWarp prst="textNoShape">
              <a:avLst/>
            </a:prstTxWarp>
            <a:spAutoFit/>
          </a:bodyPr>
          <a:lstStyle/>
          <a:p>
            <a:pPr>
              <a:lnSpc>
                <a:spcPct val="150000"/>
              </a:lnSpc>
            </a:pPr>
            <a:r>
              <a:rPr lang="ja-JP" altLang="en-US" sz="2000" dirty="0">
                <a:solidFill>
                  <a:srgbClr val="000000"/>
                </a:solidFill>
                <a:latin typeface="HGPｺﾞｼｯｸM" panose="020B0600000000000000" pitchFamily="50" charset="-128"/>
                <a:ea typeface="HGPｺﾞｼｯｸM" panose="020B0600000000000000" pitchFamily="50" charset="-128"/>
              </a:rPr>
              <a:t>日が暮れました</a:t>
            </a:r>
            <a:r>
              <a:rPr lang="ja-JP" altLang="en-US" sz="2000" dirty="0" smtClean="0">
                <a:solidFill>
                  <a:srgbClr val="000000"/>
                </a:solidFill>
                <a:latin typeface="HGPｺﾞｼｯｸM" panose="020B0600000000000000" pitchFamily="50" charset="-128"/>
                <a:ea typeface="HGPｺﾞｼｯｸM" panose="020B0600000000000000" pitchFamily="50" charset="-128"/>
              </a:rPr>
              <a:t>。</a:t>
            </a:r>
            <a:endParaRPr lang="en-US" altLang="ja-JP" sz="2000" dirty="0" smtClean="0">
              <a:solidFill>
                <a:srgbClr val="000000"/>
              </a:solidFill>
              <a:latin typeface="HGPｺﾞｼｯｸM" panose="020B0600000000000000" pitchFamily="50" charset="-128"/>
              <a:ea typeface="HGPｺﾞｼｯｸM" panose="020B0600000000000000" pitchFamily="50" charset="-128"/>
            </a:endParaRPr>
          </a:p>
        </p:txBody>
      </p:sp>
      <p:sp>
        <p:nvSpPr>
          <p:cNvPr id="10" name="コンテンツ プレースホルダー 2"/>
          <p:cNvSpPr txBox="1">
            <a:spLocks/>
          </p:cNvSpPr>
          <p:nvPr/>
        </p:nvSpPr>
        <p:spPr bwMode="auto">
          <a:xfrm>
            <a:off x="467990" y="1323726"/>
            <a:ext cx="8928100" cy="4616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rtl="0" eaLnBrk="0" fontAlgn="base" hangingPunct="0">
              <a:spcBef>
                <a:spcPct val="20000"/>
              </a:spcBef>
              <a:spcAft>
                <a:spcPct val="0"/>
              </a:spcAft>
              <a:buChar char="•"/>
              <a:defRPr kumimoji="1" sz="2400">
                <a:solidFill>
                  <a:schemeClr val="tx1"/>
                </a:solidFill>
                <a:latin typeface="HGPｺﾞｼｯｸE" panose="020B0900000000000000" pitchFamily="50" charset="-128"/>
                <a:ea typeface="HGPｺﾞｼｯｸE" panose="020B0900000000000000" pitchFamily="50" charset="-128"/>
                <a:cs typeface="+mn-cs"/>
              </a:defRPr>
            </a:lvl1pPr>
            <a:lvl2pPr marL="742950" indent="-285750" algn="l" rtl="0" eaLnBrk="0" fontAlgn="base" hangingPunct="0">
              <a:spcBef>
                <a:spcPct val="20000"/>
              </a:spcBef>
              <a:spcAft>
                <a:spcPct val="0"/>
              </a:spcAft>
              <a:buChar char="–"/>
              <a:defRPr kumimoji="1" sz="2000">
                <a:solidFill>
                  <a:schemeClr val="tx1"/>
                </a:solidFill>
                <a:latin typeface="HGPｺﾞｼｯｸM" panose="020B0600000000000000" pitchFamily="50" charset="-128"/>
                <a:ea typeface="HGPｺﾞｼｯｸM" panose="020B0600000000000000" pitchFamily="50" charset="-128"/>
              </a:defRPr>
            </a:lvl2pPr>
            <a:lvl3pPr marL="1143000" indent="-228600" algn="l" rtl="0" eaLnBrk="0" fontAlgn="base" hangingPunct="0">
              <a:spcBef>
                <a:spcPct val="20000"/>
              </a:spcBef>
              <a:spcAft>
                <a:spcPct val="0"/>
              </a:spcAft>
              <a:buChar char="•"/>
              <a:defRPr kumimoji="1" sz="1800">
                <a:solidFill>
                  <a:schemeClr val="tx1"/>
                </a:solidFill>
                <a:latin typeface="HGPｺﾞｼｯｸM" pitchFamily="50" charset="-128"/>
                <a:ea typeface="HGPｺﾞｼｯｸM" pitchFamily="50" charset="-128"/>
              </a:defRPr>
            </a:lvl3pPr>
            <a:lvl4pPr marL="1600200" indent="-228600" algn="l" rtl="0" eaLnBrk="0" fontAlgn="base" hangingPunct="0">
              <a:spcBef>
                <a:spcPct val="20000"/>
              </a:spcBef>
              <a:spcAft>
                <a:spcPct val="0"/>
              </a:spcAft>
              <a:buChar char="–"/>
              <a:defRPr kumimoji="1" sz="1600">
                <a:solidFill>
                  <a:schemeClr val="tx1"/>
                </a:solidFill>
                <a:latin typeface="HGPｺﾞｼｯｸM" pitchFamily="50" charset="-128"/>
                <a:ea typeface="HGPｺﾞｼｯｸM" pitchFamily="50" charset="-128"/>
              </a:defRPr>
            </a:lvl4pPr>
            <a:lvl5pPr marL="2057400" indent="-228600" algn="l" rtl="0" eaLnBrk="0" fontAlgn="base" hangingPunct="0">
              <a:spcBef>
                <a:spcPct val="20000"/>
              </a:spcBef>
              <a:spcAft>
                <a:spcPct val="0"/>
              </a:spcAft>
              <a:buChar char="»"/>
              <a:defRPr kumimoji="1" sz="1400">
                <a:solidFill>
                  <a:schemeClr val="tx1"/>
                </a:solidFill>
                <a:latin typeface="HGPｺﾞｼｯｸM" pitchFamily="50" charset="-128"/>
                <a:ea typeface="HGPｺﾞｼｯｸM" pitchFamily="50" charset="-128"/>
              </a:defRPr>
            </a:lvl5pPr>
            <a:lvl6pPr marL="25146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6pPr>
            <a:lvl7pPr marL="29718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7pPr>
            <a:lvl8pPr marL="34290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8pPr>
            <a:lvl9pPr marL="38862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9pPr>
          </a:lstStyle>
          <a:p>
            <a:pPr marL="628650" indent="-628650">
              <a:buFontTx/>
              <a:buNone/>
            </a:pPr>
            <a:r>
              <a:rPr lang="ja-JP" altLang="en-US" kern="0" dirty="0" smtClean="0">
                <a:solidFill>
                  <a:srgbClr val="C00000"/>
                </a:solidFill>
              </a:rPr>
              <a:t>イベント</a:t>
            </a:r>
            <a:r>
              <a:rPr lang="ja-JP" altLang="en-US" kern="0" dirty="0">
                <a:solidFill>
                  <a:srgbClr val="C00000"/>
                </a:solidFill>
              </a:rPr>
              <a:t>⑧</a:t>
            </a:r>
            <a:endParaRPr lang="ja-JP" altLang="en-US" kern="0" dirty="0">
              <a:solidFill>
                <a:srgbClr val="C00000"/>
              </a:solidFill>
            </a:endParaRPr>
          </a:p>
        </p:txBody>
      </p:sp>
    </p:spTree>
    <p:extLst>
      <p:ext uri="{BB962C8B-B14F-4D97-AF65-F5344CB8AC3E}">
        <p14:creationId xmlns:p14="http://schemas.microsoft.com/office/powerpoint/2010/main" val="392408144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chor="t"/>
          <a:lstStyle/>
          <a:p>
            <a:r>
              <a:rPr lang="ja-JP" altLang="en-US"/>
              <a:t>４</a:t>
            </a:r>
            <a:r>
              <a:rPr lang="ja-JP" altLang="en-US" smtClean="0"/>
              <a:t>．　ゲームの進め方（</a:t>
            </a:r>
            <a:r>
              <a:rPr lang="en-US" altLang="ja-JP" smtClean="0"/>
              <a:t>8/10</a:t>
            </a:r>
            <a:r>
              <a:rPr lang="ja-JP" altLang="en-US" smtClean="0"/>
              <a:t>）</a:t>
            </a:r>
            <a:endParaRPr kumimoji="1" lang="ja-JP" altLang="en-US"/>
          </a:p>
        </p:txBody>
      </p:sp>
      <p:sp>
        <p:nvSpPr>
          <p:cNvPr id="3" name="コンテンツ プレースホルダー 2"/>
          <p:cNvSpPr>
            <a:spLocks noGrp="1"/>
          </p:cNvSpPr>
          <p:nvPr>
            <p:ph idx="1"/>
          </p:nvPr>
        </p:nvSpPr>
        <p:spPr>
          <a:xfrm>
            <a:off x="107950" y="618084"/>
            <a:ext cx="8928100" cy="461665"/>
          </a:xfrm>
        </p:spPr>
        <p:txBody>
          <a:bodyPr/>
          <a:lstStyle/>
          <a:p>
            <a:pPr marL="628650" indent="-628650">
              <a:buNone/>
            </a:pPr>
            <a:r>
              <a:rPr lang="ja-JP" altLang="en-US" dirty="0" smtClean="0">
                <a:solidFill>
                  <a:srgbClr val="C00000"/>
                </a:solidFill>
              </a:rPr>
              <a:t>（４）</a:t>
            </a:r>
            <a:r>
              <a:rPr lang="ja-JP" altLang="en-US" dirty="0">
                <a:solidFill>
                  <a:srgbClr val="C00000"/>
                </a:solidFill>
              </a:rPr>
              <a:t>	</a:t>
            </a:r>
            <a:r>
              <a:rPr lang="ja-JP" altLang="en-US" dirty="0" smtClean="0">
                <a:solidFill>
                  <a:srgbClr val="C00000"/>
                </a:solidFill>
              </a:rPr>
              <a:t>イベントへ対応する</a:t>
            </a:r>
            <a:endParaRPr lang="ja-JP" altLang="en-US" dirty="0">
              <a:solidFill>
                <a:srgbClr val="C00000"/>
              </a:solidFill>
            </a:endParaRPr>
          </a:p>
        </p:txBody>
      </p:sp>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33</a:t>
            </a:fld>
            <a:endParaRPr lang="en-US" altLang="ja-JP" dirty="0"/>
          </a:p>
        </p:txBody>
      </p:sp>
      <p:sp>
        <p:nvSpPr>
          <p:cNvPr id="26" name="テキスト ボックス 25"/>
          <p:cNvSpPr txBox="1"/>
          <p:nvPr/>
        </p:nvSpPr>
        <p:spPr>
          <a:xfrm>
            <a:off x="7524328" y="31663"/>
            <a:ext cx="1579856" cy="461665"/>
          </a:xfrm>
          <a:prstGeom prst="rect">
            <a:avLst/>
          </a:prstGeom>
          <a:solidFill>
            <a:srgbClr val="C00000"/>
          </a:solidFill>
        </p:spPr>
        <p:txBody>
          <a:bodyPr wrap="square" rtlCol="0" anchor="ctr" anchorCtr="1">
            <a:noAutofit/>
          </a:bodyPr>
          <a:lstStyle/>
          <a:p>
            <a:pPr algn="ctr"/>
            <a:r>
              <a:rPr lang="ja-JP" altLang="en-US" sz="2400" dirty="0" smtClean="0">
                <a:solidFill>
                  <a:schemeClr val="bg1"/>
                </a:solidFill>
                <a:latin typeface="HGPｺﾞｼｯｸE" panose="020B0900000000000000" pitchFamily="50" charset="-128"/>
                <a:ea typeface="HGPｺﾞｼｯｸE" panose="020B0900000000000000" pitchFamily="50" charset="-128"/>
              </a:rPr>
              <a:t>約　</a:t>
            </a:r>
            <a:r>
              <a:rPr lang="en-US" altLang="ja-JP" sz="2400" dirty="0">
                <a:solidFill>
                  <a:schemeClr val="bg1"/>
                </a:solidFill>
                <a:latin typeface="HGPｺﾞｼｯｸE" panose="020B0900000000000000" pitchFamily="50" charset="-128"/>
                <a:ea typeface="HGPｺﾞｼｯｸE" panose="020B0900000000000000" pitchFamily="50" charset="-128"/>
              </a:rPr>
              <a:t>3</a:t>
            </a:r>
            <a:r>
              <a:rPr lang="ja-JP" altLang="en-US" sz="2400" dirty="0" smtClean="0">
                <a:solidFill>
                  <a:schemeClr val="bg1"/>
                </a:solidFill>
                <a:latin typeface="HGPｺﾞｼｯｸE" panose="020B0900000000000000" pitchFamily="50" charset="-128"/>
                <a:ea typeface="HGPｺﾞｼｯｸE" panose="020B0900000000000000" pitchFamily="50" charset="-128"/>
              </a:rPr>
              <a:t>分</a:t>
            </a:r>
            <a:endParaRPr kumimoji="1" lang="ja-JP" altLang="en-US" sz="2400" dirty="0">
              <a:solidFill>
                <a:schemeClr val="bg1"/>
              </a:solidFill>
              <a:latin typeface="HGPｺﾞｼｯｸE" panose="020B0900000000000000" pitchFamily="50" charset="-128"/>
              <a:ea typeface="HGPｺﾞｼｯｸE" panose="020B0900000000000000" pitchFamily="50" charset="-128"/>
            </a:endParaRPr>
          </a:p>
        </p:txBody>
      </p:sp>
      <p:sp>
        <p:nvSpPr>
          <p:cNvPr id="7" name="角丸四角形 6"/>
          <p:cNvSpPr/>
          <p:nvPr/>
        </p:nvSpPr>
        <p:spPr bwMode="auto">
          <a:xfrm>
            <a:off x="4932040" y="500801"/>
            <a:ext cx="4172144" cy="735523"/>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dirty="0" smtClean="0">
                <a:ln>
                  <a:noFill/>
                </a:ln>
                <a:solidFill>
                  <a:srgbClr val="FF0000"/>
                </a:solidFill>
                <a:effectLst/>
                <a:latin typeface="Arial" charset="0"/>
                <a:ea typeface="HGPｺﾞｼｯｸE" pitchFamily="50" charset="-128"/>
              </a:rPr>
              <a:t>企画事務局の方へ：イベントは、地域の実情、ゲーム実施時間、参加者の習熟度等を踏まえ、適宜編集してください。（イベント一覧も参照）</a:t>
            </a:r>
            <a:endParaRPr kumimoji="1" lang="en-US" altLang="ja-JP" sz="1400" b="0" i="0" u="none" strike="noStrike" cap="none" normalizeH="0" baseline="0" dirty="0" smtClean="0">
              <a:ln>
                <a:noFill/>
              </a:ln>
              <a:solidFill>
                <a:srgbClr val="FF0000"/>
              </a:solidFill>
              <a:effectLst/>
              <a:latin typeface="Arial" charset="0"/>
              <a:ea typeface="HGPｺﾞｼｯｸE" pitchFamily="50" charset="-128"/>
            </a:endParaRPr>
          </a:p>
        </p:txBody>
      </p:sp>
      <p:sp>
        <p:nvSpPr>
          <p:cNvPr id="9" name="正方形/長方形 8"/>
          <p:cNvSpPr/>
          <p:nvPr/>
        </p:nvSpPr>
        <p:spPr bwMode="auto">
          <a:xfrm>
            <a:off x="539552" y="1859429"/>
            <a:ext cx="8064896" cy="1938992"/>
          </a:xfrm>
          <a:prstGeom prst="rect">
            <a:avLst/>
          </a:prstGeom>
          <a:solidFill>
            <a:schemeClr val="bg1"/>
          </a:solidFill>
          <a:ln w="28575">
            <a:solidFill>
              <a:schemeClr val="tx1">
                <a:lumMod val="50000"/>
                <a:lumOff val="50000"/>
              </a:schemeClr>
            </a:solidFill>
            <a:miter lim="800000"/>
            <a:headEnd/>
            <a:tailEnd/>
          </a:ln>
        </p:spPr>
        <p:txBody>
          <a:bodyPr vert="horz" wrap="square" lIns="91440" tIns="45720" rIns="91440" bIns="45720" numCol="1" anchor="t" anchorCtr="0" compatLnSpc="1">
            <a:prstTxWarp prst="textNoShape">
              <a:avLst/>
            </a:prstTxWarp>
            <a:spAutoFit/>
          </a:bodyPr>
          <a:lstStyle/>
          <a:p>
            <a:pPr>
              <a:lnSpc>
                <a:spcPct val="150000"/>
              </a:lnSpc>
            </a:pPr>
            <a:r>
              <a:rPr lang="ja-JP" altLang="en-US" sz="2000" dirty="0">
                <a:solidFill>
                  <a:srgbClr val="000000"/>
                </a:solidFill>
                <a:latin typeface="HGPｺﾞｼｯｸM" panose="020B0600000000000000" pitchFamily="50" charset="-128"/>
                <a:ea typeface="HGPｺﾞｼｯｸM" panose="020B0600000000000000" pitchFamily="50" charset="-128"/>
              </a:rPr>
              <a:t>区</a:t>
            </a:r>
            <a:r>
              <a:rPr lang="en-US" altLang="ja-JP" sz="2000" dirty="0">
                <a:solidFill>
                  <a:srgbClr val="000000"/>
                </a:solidFill>
                <a:latin typeface="HGPｺﾞｼｯｸM" panose="020B0600000000000000" pitchFamily="50" charset="-128"/>
                <a:ea typeface="HGPｺﾞｼｯｸM" panose="020B0600000000000000" pitchFamily="50" charset="-128"/>
              </a:rPr>
              <a:t>(</a:t>
            </a:r>
            <a:r>
              <a:rPr lang="ja-JP" altLang="en-US" sz="2000" dirty="0">
                <a:solidFill>
                  <a:srgbClr val="000000"/>
                </a:solidFill>
                <a:latin typeface="HGPｺﾞｼｯｸM" panose="020B0600000000000000" pitchFamily="50" charset="-128"/>
                <a:ea typeface="HGPｺﾞｼｯｸM" panose="020B0600000000000000" pitchFamily="50" charset="-128"/>
              </a:rPr>
              <a:t>市</a:t>
            </a:r>
            <a:r>
              <a:rPr lang="en-US" altLang="ja-JP" sz="2000" dirty="0">
                <a:solidFill>
                  <a:srgbClr val="000000"/>
                </a:solidFill>
                <a:latin typeface="HGPｺﾞｼｯｸM" panose="020B0600000000000000" pitchFamily="50" charset="-128"/>
                <a:ea typeface="HGPｺﾞｼｯｸM" panose="020B0600000000000000" pitchFamily="50" charset="-128"/>
              </a:rPr>
              <a:t>)</a:t>
            </a:r>
            <a:r>
              <a:rPr lang="ja-JP" altLang="en-US" sz="2000" dirty="0">
                <a:solidFill>
                  <a:srgbClr val="000000"/>
                </a:solidFill>
                <a:latin typeface="HGPｺﾞｼｯｸM" panose="020B0600000000000000" pitchFamily="50" charset="-128"/>
                <a:ea typeface="HGPｺﾞｼｯｸM" panose="020B0600000000000000" pitchFamily="50" charset="-128"/>
              </a:rPr>
              <a:t>対策本部から連絡</a:t>
            </a:r>
            <a:r>
              <a:rPr lang="ja-JP" altLang="en-US" sz="2000" dirty="0" smtClean="0">
                <a:solidFill>
                  <a:srgbClr val="000000"/>
                </a:solidFill>
                <a:latin typeface="HGPｺﾞｼｯｸM" panose="020B0600000000000000" pitchFamily="50" charset="-128"/>
                <a:ea typeface="HGPｺﾞｼｯｸM" panose="020B0600000000000000" pitchFamily="50" charset="-128"/>
              </a:rPr>
              <a:t>です。</a:t>
            </a:r>
            <a:endParaRPr lang="en-US" altLang="ja-JP" sz="2000" dirty="0" smtClean="0">
              <a:solidFill>
                <a:srgbClr val="000000"/>
              </a:solidFill>
              <a:latin typeface="HGPｺﾞｼｯｸM" panose="020B0600000000000000" pitchFamily="50" charset="-128"/>
              <a:ea typeface="HGPｺﾞｼｯｸM" panose="020B0600000000000000" pitchFamily="50" charset="-128"/>
            </a:endParaRPr>
          </a:p>
          <a:p>
            <a:pPr>
              <a:lnSpc>
                <a:spcPct val="150000"/>
              </a:lnSpc>
            </a:pPr>
            <a:r>
              <a:rPr lang="ja-JP" altLang="en-US" sz="2000" dirty="0" smtClean="0">
                <a:solidFill>
                  <a:srgbClr val="000000"/>
                </a:solidFill>
                <a:latin typeface="HGPｺﾞｼｯｸM" panose="020B0600000000000000" pitchFamily="50" charset="-128"/>
                <a:ea typeface="HGPｺﾞｼｯｸM" panose="020B0600000000000000" pitchFamily="50" charset="-128"/>
              </a:rPr>
              <a:t>「</a:t>
            </a:r>
            <a:r>
              <a:rPr lang="ja-JP" altLang="en-US" sz="2000" dirty="0">
                <a:solidFill>
                  <a:srgbClr val="000000"/>
                </a:solidFill>
                <a:latin typeface="HGPｺﾞｼｯｸM" panose="020B0600000000000000" pitchFamily="50" charset="-128"/>
                <a:ea typeface="HGPｺﾞｼｯｸM" panose="020B0600000000000000" pitchFamily="50" charset="-128"/>
              </a:rPr>
              <a:t>受け入れた帰宅困難者の住所、氏名、年齢、連絡先に関する情報、現在の施設の状況を提供してください。</a:t>
            </a:r>
            <a:r>
              <a:rPr lang="ja-JP" altLang="en-US" sz="2000" dirty="0" smtClean="0">
                <a:solidFill>
                  <a:srgbClr val="000000"/>
                </a:solidFill>
                <a:latin typeface="HGPｺﾞｼｯｸM" panose="020B0600000000000000" pitchFamily="50" charset="-128"/>
                <a:ea typeface="HGPｺﾞｼｯｸM" panose="020B0600000000000000" pitchFamily="50" charset="-128"/>
              </a:rPr>
              <a:t>」</a:t>
            </a:r>
            <a:endParaRPr lang="en-US" altLang="ja-JP" sz="2000" dirty="0" smtClean="0">
              <a:solidFill>
                <a:srgbClr val="000000"/>
              </a:solidFill>
              <a:latin typeface="HGPｺﾞｼｯｸM" panose="020B0600000000000000" pitchFamily="50" charset="-128"/>
              <a:ea typeface="HGPｺﾞｼｯｸM" panose="020B0600000000000000" pitchFamily="50" charset="-128"/>
            </a:endParaRPr>
          </a:p>
          <a:p>
            <a:pPr>
              <a:lnSpc>
                <a:spcPct val="150000"/>
              </a:lnSpc>
            </a:pPr>
            <a:r>
              <a:rPr lang="ja-JP" altLang="en-US" sz="2000" dirty="0" smtClean="0">
                <a:solidFill>
                  <a:srgbClr val="000000"/>
                </a:solidFill>
                <a:latin typeface="HGPｺﾞｼｯｸM" panose="020B0600000000000000" pitchFamily="50" charset="-128"/>
                <a:ea typeface="HGPｺﾞｼｯｸM" panose="020B0600000000000000" pitchFamily="50" charset="-128"/>
              </a:rPr>
              <a:t>必要</a:t>
            </a:r>
            <a:r>
              <a:rPr lang="ja-JP" altLang="en-US" sz="2000" dirty="0">
                <a:solidFill>
                  <a:srgbClr val="000000"/>
                </a:solidFill>
                <a:latin typeface="HGPｺﾞｼｯｸM" panose="020B0600000000000000" pitchFamily="50" charset="-128"/>
                <a:ea typeface="HGPｺﾞｼｯｸM" panose="020B0600000000000000" pitchFamily="50" charset="-128"/>
              </a:rPr>
              <a:t>な対応を検討してください</a:t>
            </a:r>
            <a:r>
              <a:rPr lang="ja-JP" altLang="en-US" sz="2000" dirty="0" smtClean="0">
                <a:solidFill>
                  <a:srgbClr val="000000"/>
                </a:solidFill>
                <a:latin typeface="HGPｺﾞｼｯｸM" panose="020B0600000000000000" pitchFamily="50" charset="-128"/>
                <a:ea typeface="HGPｺﾞｼｯｸM" panose="020B0600000000000000" pitchFamily="50" charset="-128"/>
              </a:rPr>
              <a:t>。</a:t>
            </a:r>
            <a:endParaRPr lang="en-US" altLang="ja-JP" sz="2000" dirty="0" smtClean="0">
              <a:solidFill>
                <a:srgbClr val="000000"/>
              </a:solidFill>
              <a:latin typeface="HGPｺﾞｼｯｸM" panose="020B0600000000000000" pitchFamily="50" charset="-128"/>
              <a:ea typeface="HGPｺﾞｼｯｸM" panose="020B0600000000000000" pitchFamily="50" charset="-128"/>
            </a:endParaRPr>
          </a:p>
        </p:txBody>
      </p:sp>
      <p:sp>
        <p:nvSpPr>
          <p:cNvPr id="10" name="コンテンツ プレースホルダー 2"/>
          <p:cNvSpPr txBox="1">
            <a:spLocks/>
          </p:cNvSpPr>
          <p:nvPr/>
        </p:nvSpPr>
        <p:spPr bwMode="auto">
          <a:xfrm>
            <a:off x="467990" y="1323726"/>
            <a:ext cx="8928100" cy="4616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rtl="0" eaLnBrk="0" fontAlgn="base" hangingPunct="0">
              <a:spcBef>
                <a:spcPct val="20000"/>
              </a:spcBef>
              <a:spcAft>
                <a:spcPct val="0"/>
              </a:spcAft>
              <a:buChar char="•"/>
              <a:defRPr kumimoji="1" sz="2400">
                <a:solidFill>
                  <a:schemeClr val="tx1"/>
                </a:solidFill>
                <a:latin typeface="HGPｺﾞｼｯｸE" panose="020B0900000000000000" pitchFamily="50" charset="-128"/>
                <a:ea typeface="HGPｺﾞｼｯｸE" panose="020B0900000000000000" pitchFamily="50" charset="-128"/>
                <a:cs typeface="+mn-cs"/>
              </a:defRPr>
            </a:lvl1pPr>
            <a:lvl2pPr marL="742950" indent="-285750" algn="l" rtl="0" eaLnBrk="0" fontAlgn="base" hangingPunct="0">
              <a:spcBef>
                <a:spcPct val="20000"/>
              </a:spcBef>
              <a:spcAft>
                <a:spcPct val="0"/>
              </a:spcAft>
              <a:buChar char="–"/>
              <a:defRPr kumimoji="1" sz="2000">
                <a:solidFill>
                  <a:schemeClr val="tx1"/>
                </a:solidFill>
                <a:latin typeface="HGPｺﾞｼｯｸM" panose="020B0600000000000000" pitchFamily="50" charset="-128"/>
                <a:ea typeface="HGPｺﾞｼｯｸM" panose="020B0600000000000000" pitchFamily="50" charset="-128"/>
              </a:defRPr>
            </a:lvl2pPr>
            <a:lvl3pPr marL="1143000" indent="-228600" algn="l" rtl="0" eaLnBrk="0" fontAlgn="base" hangingPunct="0">
              <a:spcBef>
                <a:spcPct val="20000"/>
              </a:spcBef>
              <a:spcAft>
                <a:spcPct val="0"/>
              </a:spcAft>
              <a:buChar char="•"/>
              <a:defRPr kumimoji="1" sz="1800">
                <a:solidFill>
                  <a:schemeClr val="tx1"/>
                </a:solidFill>
                <a:latin typeface="HGPｺﾞｼｯｸM" pitchFamily="50" charset="-128"/>
                <a:ea typeface="HGPｺﾞｼｯｸM" pitchFamily="50" charset="-128"/>
              </a:defRPr>
            </a:lvl3pPr>
            <a:lvl4pPr marL="1600200" indent="-228600" algn="l" rtl="0" eaLnBrk="0" fontAlgn="base" hangingPunct="0">
              <a:spcBef>
                <a:spcPct val="20000"/>
              </a:spcBef>
              <a:spcAft>
                <a:spcPct val="0"/>
              </a:spcAft>
              <a:buChar char="–"/>
              <a:defRPr kumimoji="1" sz="1600">
                <a:solidFill>
                  <a:schemeClr val="tx1"/>
                </a:solidFill>
                <a:latin typeface="HGPｺﾞｼｯｸM" pitchFamily="50" charset="-128"/>
                <a:ea typeface="HGPｺﾞｼｯｸM" pitchFamily="50" charset="-128"/>
              </a:defRPr>
            </a:lvl4pPr>
            <a:lvl5pPr marL="2057400" indent="-228600" algn="l" rtl="0" eaLnBrk="0" fontAlgn="base" hangingPunct="0">
              <a:spcBef>
                <a:spcPct val="20000"/>
              </a:spcBef>
              <a:spcAft>
                <a:spcPct val="0"/>
              </a:spcAft>
              <a:buChar char="»"/>
              <a:defRPr kumimoji="1" sz="1400">
                <a:solidFill>
                  <a:schemeClr val="tx1"/>
                </a:solidFill>
                <a:latin typeface="HGPｺﾞｼｯｸM" pitchFamily="50" charset="-128"/>
                <a:ea typeface="HGPｺﾞｼｯｸM" pitchFamily="50" charset="-128"/>
              </a:defRPr>
            </a:lvl5pPr>
            <a:lvl6pPr marL="25146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6pPr>
            <a:lvl7pPr marL="29718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7pPr>
            <a:lvl8pPr marL="34290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8pPr>
            <a:lvl9pPr marL="38862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9pPr>
          </a:lstStyle>
          <a:p>
            <a:pPr marL="628650" indent="-628650">
              <a:buFontTx/>
              <a:buNone/>
            </a:pPr>
            <a:r>
              <a:rPr lang="ja-JP" altLang="en-US" kern="0" dirty="0" smtClean="0">
                <a:solidFill>
                  <a:srgbClr val="C00000"/>
                </a:solidFill>
              </a:rPr>
              <a:t>イベント</a:t>
            </a:r>
            <a:r>
              <a:rPr lang="ja-JP" altLang="en-US" kern="0" dirty="0">
                <a:solidFill>
                  <a:srgbClr val="C00000"/>
                </a:solidFill>
              </a:rPr>
              <a:t>⑨</a:t>
            </a:r>
            <a:endParaRPr lang="en-US" altLang="ja-JP" kern="0" dirty="0" smtClean="0">
              <a:solidFill>
                <a:srgbClr val="C00000"/>
              </a:solidFill>
            </a:endParaRPr>
          </a:p>
        </p:txBody>
      </p:sp>
    </p:spTree>
    <p:extLst>
      <p:ext uri="{BB962C8B-B14F-4D97-AF65-F5344CB8AC3E}">
        <p14:creationId xmlns:p14="http://schemas.microsoft.com/office/powerpoint/2010/main" val="207018252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chor="t"/>
          <a:lstStyle/>
          <a:p>
            <a:r>
              <a:rPr lang="ja-JP" altLang="en-US"/>
              <a:t>４</a:t>
            </a:r>
            <a:r>
              <a:rPr lang="ja-JP" altLang="en-US" smtClean="0"/>
              <a:t>．　ゲームの進め方（</a:t>
            </a:r>
            <a:r>
              <a:rPr lang="en-US" altLang="ja-JP" smtClean="0"/>
              <a:t>8/10</a:t>
            </a:r>
            <a:r>
              <a:rPr lang="ja-JP" altLang="en-US" smtClean="0"/>
              <a:t>）</a:t>
            </a:r>
            <a:endParaRPr kumimoji="1" lang="ja-JP" altLang="en-US"/>
          </a:p>
        </p:txBody>
      </p:sp>
      <p:sp>
        <p:nvSpPr>
          <p:cNvPr id="3" name="コンテンツ プレースホルダー 2"/>
          <p:cNvSpPr>
            <a:spLocks noGrp="1"/>
          </p:cNvSpPr>
          <p:nvPr>
            <p:ph idx="1"/>
          </p:nvPr>
        </p:nvSpPr>
        <p:spPr>
          <a:xfrm>
            <a:off x="107950" y="618084"/>
            <a:ext cx="8928100" cy="461665"/>
          </a:xfrm>
        </p:spPr>
        <p:txBody>
          <a:bodyPr/>
          <a:lstStyle/>
          <a:p>
            <a:pPr marL="628650" indent="-628650">
              <a:buNone/>
            </a:pPr>
            <a:r>
              <a:rPr lang="ja-JP" altLang="en-US" dirty="0" smtClean="0">
                <a:solidFill>
                  <a:srgbClr val="C00000"/>
                </a:solidFill>
              </a:rPr>
              <a:t>（４）</a:t>
            </a:r>
            <a:r>
              <a:rPr lang="ja-JP" altLang="en-US" dirty="0">
                <a:solidFill>
                  <a:srgbClr val="C00000"/>
                </a:solidFill>
              </a:rPr>
              <a:t>	</a:t>
            </a:r>
            <a:r>
              <a:rPr lang="ja-JP" altLang="en-US" dirty="0" smtClean="0">
                <a:solidFill>
                  <a:srgbClr val="C00000"/>
                </a:solidFill>
              </a:rPr>
              <a:t>イベントへ対応する</a:t>
            </a:r>
            <a:endParaRPr lang="ja-JP" altLang="en-US" dirty="0">
              <a:solidFill>
                <a:srgbClr val="C00000"/>
              </a:solidFill>
            </a:endParaRPr>
          </a:p>
        </p:txBody>
      </p:sp>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34</a:t>
            </a:fld>
            <a:endParaRPr lang="en-US" altLang="ja-JP" dirty="0"/>
          </a:p>
        </p:txBody>
      </p:sp>
      <p:sp>
        <p:nvSpPr>
          <p:cNvPr id="26" name="テキスト ボックス 25"/>
          <p:cNvSpPr txBox="1"/>
          <p:nvPr/>
        </p:nvSpPr>
        <p:spPr>
          <a:xfrm>
            <a:off x="7524328" y="31663"/>
            <a:ext cx="1579856" cy="461665"/>
          </a:xfrm>
          <a:prstGeom prst="rect">
            <a:avLst/>
          </a:prstGeom>
          <a:solidFill>
            <a:srgbClr val="C00000"/>
          </a:solidFill>
        </p:spPr>
        <p:txBody>
          <a:bodyPr wrap="square" rtlCol="0" anchor="ctr" anchorCtr="1">
            <a:noAutofit/>
          </a:bodyPr>
          <a:lstStyle/>
          <a:p>
            <a:pPr algn="ctr"/>
            <a:r>
              <a:rPr lang="ja-JP" altLang="en-US" sz="2400" dirty="0" smtClean="0">
                <a:solidFill>
                  <a:schemeClr val="bg1"/>
                </a:solidFill>
                <a:latin typeface="HGPｺﾞｼｯｸE" panose="020B0900000000000000" pitchFamily="50" charset="-128"/>
                <a:ea typeface="HGPｺﾞｼｯｸE" panose="020B0900000000000000" pitchFamily="50" charset="-128"/>
              </a:rPr>
              <a:t>約　</a:t>
            </a:r>
            <a:r>
              <a:rPr lang="en-US" altLang="ja-JP" sz="2400" dirty="0">
                <a:solidFill>
                  <a:schemeClr val="bg1"/>
                </a:solidFill>
                <a:latin typeface="HGPｺﾞｼｯｸE" panose="020B0900000000000000" pitchFamily="50" charset="-128"/>
                <a:ea typeface="HGPｺﾞｼｯｸE" panose="020B0900000000000000" pitchFamily="50" charset="-128"/>
              </a:rPr>
              <a:t>3</a:t>
            </a:r>
            <a:r>
              <a:rPr lang="ja-JP" altLang="en-US" sz="2400" dirty="0" smtClean="0">
                <a:solidFill>
                  <a:schemeClr val="bg1"/>
                </a:solidFill>
                <a:latin typeface="HGPｺﾞｼｯｸE" panose="020B0900000000000000" pitchFamily="50" charset="-128"/>
                <a:ea typeface="HGPｺﾞｼｯｸE" panose="020B0900000000000000" pitchFamily="50" charset="-128"/>
              </a:rPr>
              <a:t>分</a:t>
            </a:r>
            <a:endParaRPr kumimoji="1" lang="ja-JP" altLang="en-US" sz="2400" dirty="0">
              <a:solidFill>
                <a:schemeClr val="bg1"/>
              </a:solidFill>
              <a:latin typeface="HGPｺﾞｼｯｸE" panose="020B0900000000000000" pitchFamily="50" charset="-128"/>
              <a:ea typeface="HGPｺﾞｼｯｸE" panose="020B0900000000000000" pitchFamily="50" charset="-128"/>
            </a:endParaRPr>
          </a:p>
        </p:txBody>
      </p:sp>
      <p:sp>
        <p:nvSpPr>
          <p:cNvPr id="7" name="角丸四角形 6"/>
          <p:cNvSpPr/>
          <p:nvPr/>
        </p:nvSpPr>
        <p:spPr bwMode="auto">
          <a:xfrm>
            <a:off x="4932040" y="500801"/>
            <a:ext cx="4172144" cy="735523"/>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400" b="0" i="0" u="none" strike="noStrike" cap="none" normalizeH="0" baseline="0" dirty="0" smtClean="0">
                <a:ln>
                  <a:noFill/>
                </a:ln>
                <a:solidFill>
                  <a:srgbClr val="FF0000"/>
                </a:solidFill>
                <a:effectLst/>
                <a:latin typeface="Arial" charset="0"/>
                <a:ea typeface="HGPｺﾞｼｯｸE" pitchFamily="50" charset="-128"/>
              </a:rPr>
              <a:t>企画事務局の方へ：イベントは、地域の実情、ゲーム実施時間、参加者の習熟度等を踏まえ、適宜編集してください。（イベント一覧も参照）</a:t>
            </a:r>
            <a:endParaRPr kumimoji="1" lang="en-US" altLang="ja-JP" sz="1400" b="0" i="0" u="none" strike="noStrike" cap="none" normalizeH="0" baseline="0" dirty="0" smtClean="0">
              <a:ln>
                <a:noFill/>
              </a:ln>
              <a:solidFill>
                <a:srgbClr val="FF0000"/>
              </a:solidFill>
              <a:effectLst/>
              <a:latin typeface="Arial" charset="0"/>
              <a:ea typeface="HGPｺﾞｼｯｸE" pitchFamily="50" charset="-128"/>
            </a:endParaRPr>
          </a:p>
        </p:txBody>
      </p:sp>
      <p:sp>
        <p:nvSpPr>
          <p:cNvPr id="9" name="正方形/長方形 8"/>
          <p:cNvSpPr/>
          <p:nvPr/>
        </p:nvSpPr>
        <p:spPr bwMode="auto">
          <a:xfrm>
            <a:off x="539552" y="1859429"/>
            <a:ext cx="8064896" cy="2400657"/>
          </a:xfrm>
          <a:prstGeom prst="rect">
            <a:avLst/>
          </a:prstGeom>
          <a:solidFill>
            <a:schemeClr val="bg1"/>
          </a:solidFill>
          <a:ln w="28575">
            <a:solidFill>
              <a:schemeClr val="tx1">
                <a:lumMod val="50000"/>
                <a:lumOff val="50000"/>
              </a:schemeClr>
            </a:solidFill>
            <a:miter lim="800000"/>
            <a:headEnd/>
            <a:tailEnd/>
          </a:ln>
        </p:spPr>
        <p:txBody>
          <a:bodyPr vert="horz" wrap="square" lIns="91440" tIns="45720" rIns="91440" bIns="45720" numCol="1" anchor="t" anchorCtr="0" compatLnSpc="1">
            <a:prstTxWarp prst="textNoShape">
              <a:avLst/>
            </a:prstTxWarp>
            <a:spAutoFit/>
          </a:bodyPr>
          <a:lstStyle/>
          <a:p>
            <a:pPr>
              <a:lnSpc>
                <a:spcPct val="150000"/>
              </a:lnSpc>
            </a:pPr>
            <a:r>
              <a:rPr lang="ja-JP" altLang="en-US" sz="2000" dirty="0">
                <a:solidFill>
                  <a:srgbClr val="000000"/>
                </a:solidFill>
                <a:latin typeface="HGPｺﾞｼｯｸM" panose="020B0600000000000000" pitchFamily="50" charset="-128"/>
                <a:ea typeface="HGPｺﾞｼｯｸM" panose="020B0600000000000000" pitchFamily="50" charset="-128"/>
              </a:rPr>
              <a:t>近隣の公設帰宅困難者受入施設</a:t>
            </a:r>
            <a:r>
              <a:rPr lang="ja-JP" altLang="en-US" sz="2000" dirty="0" smtClean="0">
                <a:solidFill>
                  <a:srgbClr val="000000"/>
                </a:solidFill>
                <a:latin typeface="HGPｺﾞｼｯｸM" panose="020B0600000000000000" pitchFamily="50" charset="-128"/>
                <a:ea typeface="HGPｺﾞｼｯｸM" panose="020B0600000000000000" pitchFamily="50" charset="-128"/>
              </a:rPr>
              <a:t>から</a:t>
            </a:r>
            <a:r>
              <a:rPr lang="ja-JP" altLang="en-US" sz="2000" dirty="0">
                <a:solidFill>
                  <a:srgbClr val="000000"/>
                </a:solidFill>
                <a:latin typeface="HGPｺﾞｼｯｸM" panose="020B0600000000000000" pitchFamily="50" charset="-128"/>
                <a:ea typeface="HGPｺﾞｼｯｸM" panose="020B0600000000000000" pitchFamily="50" charset="-128"/>
              </a:rPr>
              <a:t>区</a:t>
            </a:r>
            <a:r>
              <a:rPr lang="en-US" altLang="ja-JP" sz="2000" dirty="0">
                <a:solidFill>
                  <a:srgbClr val="000000"/>
                </a:solidFill>
                <a:latin typeface="HGPｺﾞｼｯｸM" panose="020B0600000000000000" pitchFamily="50" charset="-128"/>
                <a:ea typeface="HGPｺﾞｼｯｸM" panose="020B0600000000000000" pitchFamily="50" charset="-128"/>
              </a:rPr>
              <a:t>(</a:t>
            </a:r>
            <a:r>
              <a:rPr lang="ja-JP" altLang="en-US" sz="2000" dirty="0">
                <a:solidFill>
                  <a:srgbClr val="000000"/>
                </a:solidFill>
                <a:latin typeface="HGPｺﾞｼｯｸM" panose="020B0600000000000000" pitchFamily="50" charset="-128"/>
                <a:ea typeface="HGPｺﾞｼｯｸM" panose="020B0600000000000000" pitchFamily="50" charset="-128"/>
              </a:rPr>
              <a:t>市</a:t>
            </a:r>
            <a:r>
              <a:rPr lang="en-US" altLang="ja-JP" sz="2000" dirty="0">
                <a:solidFill>
                  <a:srgbClr val="000000"/>
                </a:solidFill>
                <a:latin typeface="HGPｺﾞｼｯｸM" panose="020B0600000000000000" pitchFamily="50" charset="-128"/>
                <a:ea typeface="HGPｺﾞｼｯｸM" panose="020B0600000000000000" pitchFamily="50" charset="-128"/>
              </a:rPr>
              <a:t>)</a:t>
            </a:r>
            <a:r>
              <a:rPr lang="ja-JP" altLang="en-US" sz="2000" dirty="0" smtClean="0">
                <a:solidFill>
                  <a:srgbClr val="000000"/>
                </a:solidFill>
                <a:latin typeface="HGPｺﾞｼｯｸM" panose="020B0600000000000000" pitchFamily="50" charset="-128"/>
                <a:ea typeface="HGPｺﾞｼｯｸM" panose="020B0600000000000000" pitchFamily="50" charset="-128"/>
              </a:rPr>
              <a:t>対策</a:t>
            </a:r>
            <a:r>
              <a:rPr lang="ja-JP" altLang="en-US" sz="2000" dirty="0">
                <a:solidFill>
                  <a:srgbClr val="000000"/>
                </a:solidFill>
                <a:latin typeface="HGPｺﾞｼｯｸM" panose="020B0600000000000000" pitchFamily="50" charset="-128"/>
                <a:ea typeface="HGPｺﾞｼｯｸM" panose="020B0600000000000000" pitchFamily="50" charset="-128"/>
              </a:rPr>
              <a:t>本部を通じて連絡がありました</a:t>
            </a:r>
            <a:r>
              <a:rPr lang="ja-JP" altLang="en-US" sz="2000" dirty="0" smtClean="0">
                <a:solidFill>
                  <a:srgbClr val="000000"/>
                </a:solidFill>
                <a:latin typeface="HGPｺﾞｼｯｸM" panose="020B0600000000000000" pitchFamily="50" charset="-128"/>
                <a:ea typeface="HGPｺﾞｼｯｸM" panose="020B0600000000000000" pitchFamily="50" charset="-128"/>
              </a:rPr>
              <a:t>。</a:t>
            </a:r>
            <a:endParaRPr lang="en-US" altLang="ja-JP" sz="2000" dirty="0" smtClean="0">
              <a:solidFill>
                <a:srgbClr val="000000"/>
              </a:solidFill>
              <a:latin typeface="HGPｺﾞｼｯｸM" panose="020B0600000000000000" pitchFamily="50" charset="-128"/>
              <a:ea typeface="HGPｺﾞｼｯｸM" panose="020B0600000000000000" pitchFamily="50" charset="-128"/>
            </a:endParaRPr>
          </a:p>
          <a:p>
            <a:pPr>
              <a:lnSpc>
                <a:spcPct val="150000"/>
              </a:lnSpc>
            </a:pPr>
            <a:r>
              <a:rPr lang="ja-JP" altLang="en-US" sz="2000" dirty="0" smtClean="0">
                <a:solidFill>
                  <a:srgbClr val="000000"/>
                </a:solidFill>
                <a:latin typeface="HGPｺﾞｼｯｸM" panose="020B0600000000000000" pitchFamily="50" charset="-128"/>
                <a:ea typeface="HGPｺﾞｼｯｸM" panose="020B0600000000000000" pitchFamily="50" charset="-128"/>
              </a:rPr>
              <a:t>「</a:t>
            </a:r>
            <a:r>
              <a:rPr lang="ja-JP" altLang="en-US" sz="2000" dirty="0">
                <a:solidFill>
                  <a:srgbClr val="000000"/>
                </a:solidFill>
                <a:latin typeface="HGPｺﾞｼｯｸM" panose="020B0600000000000000" pitchFamily="50" charset="-128"/>
                <a:ea typeface="HGPｺﾞｼｯｸM" panose="020B0600000000000000" pitchFamily="50" charset="-128"/>
              </a:rPr>
              <a:t>貴施設から</a:t>
            </a:r>
            <a:r>
              <a:rPr lang="en-US" altLang="ja-JP" sz="2000" dirty="0">
                <a:solidFill>
                  <a:srgbClr val="000000"/>
                </a:solidFill>
                <a:latin typeface="HGPｺﾞｼｯｸM" panose="020B0600000000000000" pitchFamily="50" charset="-128"/>
                <a:ea typeface="HGPｺﾞｼｯｸM" panose="020B0600000000000000" pitchFamily="50" charset="-128"/>
              </a:rPr>
              <a:t>30</a:t>
            </a:r>
            <a:r>
              <a:rPr lang="ja-JP" altLang="en-US" sz="2000" dirty="0">
                <a:solidFill>
                  <a:srgbClr val="000000"/>
                </a:solidFill>
                <a:latin typeface="HGPｺﾞｼｯｸM" panose="020B0600000000000000" pitchFamily="50" charset="-128"/>
                <a:ea typeface="HGPｺﾞｼｯｸM" panose="020B0600000000000000" pitchFamily="50" charset="-128"/>
              </a:rPr>
              <a:t>人受け入れることが可能</a:t>
            </a:r>
            <a:r>
              <a:rPr lang="ja-JP" altLang="en-US" sz="2000" dirty="0" smtClean="0">
                <a:solidFill>
                  <a:srgbClr val="000000"/>
                </a:solidFill>
                <a:latin typeface="HGPｺﾞｼｯｸM" panose="020B0600000000000000" pitchFamily="50" charset="-128"/>
                <a:ea typeface="HGPｺﾞｼｯｸM" panose="020B0600000000000000" pitchFamily="50" charset="-128"/>
              </a:rPr>
              <a:t>です。」</a:t>
            </a:r>
            <a:endParaRPr lang="en-US" altLang="ja-JP" sz="2000" dirty="0" smtClean="0">
              <a:solidFill>
                <a:srgbClr val="000000"/>
              </a:solidFill>
              <a:latin typeface="HGPｺﾞｼｯｸM" panose="020B0600000000000000" pitchFamily="50" charset="-128"/>
              <a:ea typeface="HGPｺﾞｼｯｸM" panose="020B0600000000000000" pitchFamily="50" charset="-128"/>
            </a:endParaRPr>
          </a:p>
          <a:p>
            <a:pPr>
              <a:lnSpc>
                <a:spcPct val="150000"/>
              </a:lnSpc>
            </a:pPr>
            <a:r>
              <a:rPr lang="ja-JP" altLang="en-US" sz="2000" dirty="0">
                <a:solidFill>
                  <a:srgbClr val="000000"/>
                </a:solidFill>
                <a:latin typeface="HGPｺﾞｼｯｸM" panose="020B0600000000000000" pitchFamily="50" charset="-128"/>
                <a:ea typeface="HGPｺﾞｼｯｸM" panose="020B0600000000000000" pitchFamily="50" charset="-128"/>
              </a:rPr>
              <a:t>受入者から最大</a:t>
            </a:r>
            <a:r>
              <a:rPr lang="en-US" altLang="ja-JP" sz="2000" dirty="0">
                <a:solidFill>
                  <a:srgbClr val="000000"/>
                </a:solidFill>
                <a:latin typeface="HGPｺﾞｼｯｸM" panose="020B0600000000000000" pitchFamily="50" charset="-128"/>
                <a:ea typeface="HGPｺﾞｼｯｸM" panose="020B0600000000000000" pitchFamily="50" charset="-128"/>
              </a:rPr>
              <a:t>30</a:t>
            </a:r>
            <a:r>
              <a:rPr lang="ja-JP" altLang="en-US" sz="2000" dirty="0">
                <a:solidFill>
                  <a:srgbClr val="000000"/>
                </a:solidFill>
                <a:latin typeface="HGPｺﾞｼｯｸM" panose="020B0600000000000000" pitchFamily="50" charset="-128"/>
                <a:ea typeface="HGPｺﾞｼｯｸM" panose="020B0600000000000000" pitchFamily="50" charset="-128"/>
              </a:rPr>
              <a:t>人を、公設の帰宅困難者受入施設に移動することができます。（公設の施設には医療救護等は</a:t>
            </a:r>
            <a:r>
              <a:rPr lang="ja-JP" altLang="en-US" sz="2000" dirty="0" smtClean="0">
                <a:solidFill>
                  <a:srgbClr val="000000"/>
                </a:solidFill>
                <a:latin typeface="HGPｺﾞｼｯｸM" panose="020B0600000000000000" pitchFamily="50" charset="-128"/>
                <a:ea typeface="HGPｺﾞｼｯｸM" panose="020B0600000000000000" pitchFamily="50" charset="-128"/>
              </a:rPr>
              <a:t>ありません。）</a:t>
            </a:r>
            <a:endParaRPr lang="en-US" altLang="ja-JP" sz="2000" dirty="0" smtClean="0">
              <a:solidFill>
                <a:srgbClr val="000000"/>
              </a:solidFill>
              <a:latin typeface="HGPｺﾞｼｯｸM" panose="020B0600000000000000" pitchFamily="50" charset="-128"/>
              <a:ea typeface="HGPｺﾞｼｯｸM" panose="020B0600000000000000" pitchFamily="50" charset="-128"/>
            </a:endParaRPr>
          </a:p>
        </p:txBody>
      </p:sp>
      <p:sp>
        <p:nvSpPr>
          <p:cNvPr id="10" name="コンテンツ プレースホルダー 2"/>
          <p:cNvSpPr txBox="1">
            <a:spLocks/>
          </p:cNvSpPr>
          <p:nvPr/>
        </p:nvSpPr>
        <p:spPr bwMode="auto">
          <a:xfrm>
            <a:off x="467990" y="1323726"/>
            <a:ext cx="8928100" cy="461665"/>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lvl1pPr marL="342900" indent="-342900" algn="l" rtl="0" eaLnBrk="0" fontAlgn="base" hangingPunct="0">
              <a:spcBef>
                <a:spcPct val="20000"/>
              </a:spcBef>
              <a:spcAft>
                <a:spcPct val="0"/>
              </a:spcAft>
              <a:buChar char="•"/>
              <a:defRPr kumimoji="1" sz="2400">
                <a:solidFill>
                  <a:schemeClr val="tx1"/>
                </a:solidFill>
                <a:latin typeface="HGPｺﾞｼｯｸE" panose="020B0900000000000000" pitchFamily="50" charset="-128"/>
                <a:ea typeface="HGPｺﾞｼｯｸE" panose="020B0900000000000000" pitchFamily="50" charset="-128"/>
                <a:cs typeface="+mn-cs"/>
              </a:defRPr>
            </a:lvl1pPr>
            <a:lvl2pPr marL="742950" indent="-285750" algn="l" rtl="0" eaLnBrk="0" fontAlgn="base" hangingPunct="0">
              <a:spcBef>
                <a:spcPct val="20000"/>
              </a:spcBef>
              <a:spcAft>
                <a:spcPct val="0"/>
              </a:spcAft>
              <a:buChar char="–"/>
              <a:defRPr kumimoji="1" sz="2000">
                <a:solidFill>
                  <a:schemeClr val="tx1"/>
                </a:solidFill>
                <a:latin typeface="HGPｺﾞｼｯｸM" panose="020B0600000000000000" pitchFamily="50" charset="-128"/>
                <a:ea typeface="HGPｺﾞｼｯｸM" panose="020B0600000000000000" pitchFamily="50" charset="-128"/>
              </a:defRPr>
            </a:lvl2pPr>
            <a:lvl3pPr marL="1143000" indent="-228600" algn="l" rtl="0" eaLnBrk="0" fontAlgn="base" hangingPunct="0">
              <a:spcBef>
                <a:spcPct val="20000"/>
              </a:spcBef>
              <a:spcAft>
                <a:spcPct val="0"/>
              </a:spcAft>
              <a:buChar char="•"/>
              <a:defRPr kumimoji="1" sz="1800">
                <a:solidFill>
                  <a:schemeClr val="tx1"/>
                </a:solidFill>
                <a:latin typeface="HGPｺﾞｼｯｸM" pitchFamily="50" charset="-128"/>
                <a:ea typeface="HGPｺﾞｼｯｸM" pitchFamily="50" charset="-128"/>
              </a:defRPr>
            </a:lvl3pPr>
            <a:lvl4pPr marL="1600200" indent="-228600" algn="l" rtl="0" eaLnBrk="0" fontAlgn="base" hangingPunct="0">
              <a:spcBef>
                <a:spcPct val="20000"/>
              </a:spcBef>
              <a:spcAft>
                <a:spcPct val="0"/>
              </a:spcAft>
              <a:buChar char="–"/>
              <a:defRPr kumimoji="1" sz="1600">
                <a:solidFill>
                  <a:schemeClr val="tx1"/>
                </a:solidFill>
                <a:latin typeface="HGPｺﾞｼｯｸM" pitchFamily="50" charset="-128"/>
                <a:ea typeface="HGPｺﾞｼｯｸM" pitchFamily="50" charset="-128"/>
              </a:defRPr>
            </a:lvl4pPr>
            <a:lvl5pPr marL="2057400" indent="-228600" algn="l" rtl="0" eaLnBrk="0" fontAlgn="base" hangingPunct="0">
              <a:spcBef>
                <a:spcPct val="20000"/>
              </a:spcBef>
              <a:spcAft>
                <a:spcPct val="0"/>
              </a:spcAft>
              <a:buChar char="»"/>
              <a:defRPr kumimoji="1" sz="1400">
                <a:solidFill>
                  <a:schemeClr val="tx1"/>
                </a:solidFill>
                <a:latin typeface="HGPｺﾞｼｯｸM" pitchFamily="50" charset="-128"/>
                <a:ea typeface="HGPｺﾞｼｯｸM" pitchFamily="50" charset="-128"/>
              </a:defRPr>
            </a:lvl5pPr>
            <a:lvl6pPr marL="25146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6pPr>
            <a:lvl7pPr marL="29718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7pPr>
            <a:lvl8pPr marL="34290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8pPr>
            <a:lvl9pPr marL="3886200" indent="-228600" algn="l" rtl="0" fontAlgn="base">
              <a:spcBef>
                <a:spcPct val="20000"/>
              </a:spcBef>
              <a:spcAft>
                <a:spcPct val="0"/>
              </a:spcAft>
              <a:buChar char="»"/>
              <a:defRPr kumimoji="1" sz="2000">
                <a:solidFill>
                  <a:schemeClr val="tx1"/>
                </a:solidFill>
                <a:latin typeface="HGPｺﾞｼｯｸM" pitchFamily="50" charset="-128"/>
                <a:ea typeface="HGPｺﾞｼｯｸM" pitchFamily="50" charset="-128"/>
              </a:defRPr>
            </a:lvl9pPr>
          </a:lstStyle>
          <a:p>
            <a:pPr marL="628650" indent="-628650">
              <a:buFontTx/>
              <a:buNone/>
            </a:pPr>
            <a:r>
              <a:rPr lang="ja-JP" altLang="en-US" kern="0" dirty="0" smtClean="0">
                <a:solidFill>
                  <a:srgbClr val="C00000"/>
                </a:solidFill>
              </a:rPr>
              <a:t>イベント</a:t>
            </a:r>
            <a:r>
              <a:rPr lang="ja-JP" altLang="en-US" kern="0" dirty="0">
                <a:solidFill>
                  <a:srgbClr val="C00000"/>
                </a:solidFill>
              </a:rPr>
              <a:t>⑩</a:t>
            </a:r>
            <a:endParaRPr lang="ja-JP" altLang="en-US" kern="0" dirty="0">
              <a:solidFill>
                <a:srgbClr val="C00000"/>
              </a:solidFill>
            </a:endParaRPr>
          </a:p>
        </p:txBody>
      </p:sp>
    </p:spTree>
    <p:extLst>
      <p:ext uri="{BB962C8B-B14F-4D97-AF65-F5344CB8AC3E}">
        <p14:creationId xmlns:p14="http://schemas.microsoft.com/office/powerpoint/2010/main" val="373195375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35</a:t>
            </a:fld>
            <a:endParaRPr lang="en-US" altLang="ja-JP" dirty="0"/>
          </a:p>
        </p:txBody>
      </p:sp>
      <p:sp>
        <p:nvSpPr>
          <p:cNvPr id="5" name="タイトル 1"/>
          <p:cNvSpPr txBox="1">
            <a:spLocks/>
          </p:cNvSpPr>
          <p:nvPr/>
        </p:nvSpPr>
        <p:spPr>
          <a:xfrm>
            <a:off x="107950" y="0"/>
            <a:ext cx="8928100" cy="561975"/>
          </a:xfrm>
          <a:prstGeom prst="rect">
            <a:avLst/>
          </a:prstGeom>
        </p:spPr>
        <p:txBody>
          <a:bodyPr/>
          <a:lstStyle>
            <a:lvl1pPr algn="l" rtl="0" eaLnBrk="0" fontAlgn="base" hangingPunct="0">
              <a:spcBef>
                <a:spcPct val="0"/>
              </a:spcBef>
              <a:spcAft>
                <a:spcPct val="0"/>
              </a:spcAft>
              <a:defRPr kumimoji="1" sz="2800">
                <a:solidFill>
                  <a:schemeClr val="tx2"/>
                </a:solidFill>
                <a:latin typeface="+mj-lt"/>
                <a:ea typeface="+mj-ea"/>
                <a:cs typeface="+mj-cs"/>
              </a:defRPr>
            </a:lvl1pPr>
            <a:lvl2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2pPr>
            <a:lvl3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3pPr>
            <a:lvl4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4pPr>
            <a:lvl5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5pPr>
            <a:lvl6pPr marL="457200" algn="l" rtl="0" fontAlgn="base">
              <a:spcBef>
                <a:spcPct val="0"/>
              </a:spcBef>
              <a:spcAft>
                <a:spcPct val="0"/>
              </a:spcAft>
              <a:defRPr kumimoji="1" sz="2800">
                <a:solidFill>
                  <a:schemeClr val="tx2"/>
                </a:solidFill>
                <a:latin typeface="HGPｺﾞｼｯｸE" pitchFamily="50" charset="-128"/>
                <a:ea typeface="HGPｺﾞｼｯｸE" pitchFamily="50" charset="-128"/>
              </a:defRPr>
            </a:lvl6pPr>
            <a:lvl7pPr marL="914400" algn="l" rtl="0" fontAlgn="base">
              <a:spcBef>
                <a:spcPct val="0"/>
              </a:spcBef>
              <a:spcAft>
                <a:spcPct val="0"/>
              </a:spcAft>
              <a:defRPr kumimoji="1" sz="2800">
                <a:solidFill>
                  <a:schemeClr val="tx2"/>
                </a:solidFill>
                <a:latin typeface="HGPｺﾞｼｯｸE" pitchFamily="50" charset="-128"/>
                <a:ea typeface="HGPｺﾞｼｯｸE" pitchFamily="50" charset="-128"/>
              </a:defRPr>
            </a:lvl7pPr>
            <a:lvl8pPr marL="1371600" algn="l" rtl="0" fontAlgn="base">
              <a:spcBef>
                <a:spcPct val="0"/>
              </a:spcBef>
              <a:spcAft>
                <a:spcPct val="0"/>
              </a:spcAft>
              <a:defRPr kumimoji="1" sz="2800">
                <a:solidFill>
                  <a:schemeClr val="tx2"/>
                </a:solidFill>
                <a:latin typeface="HGPｺﾞｼｯｸE" pitchFamily="50" charset="-128"/>
                <a:ea typeface="HGPｺﾞｼｯｸE" pitchFamily="50" charset="-128"/>
              </a:defRPr>
            </a:lvl8pPr>
            <a:lvl9pPr marL="1828800" algn="l" rtl="0" fontAlgn="base">
              <a:spcBef>
                <a:spcPct val="0"/>
              </a:spcBef>
              <a:spcAft>
                <a:spcPct val="0"/>
              </a:spcAft>
              <a:defRPr kumimoji="1" sz="2800">
                <a:solidFill>
                  <a:schemeClr val="tx2"/>
                </a:solidFill>
                <a:latin typeface="HGPｺﾞｼｯｸE" pitchFamily="50" charset="-128"/>
                <a:ea typeface="HGPｺﾞｼｯｸE" pitchFamily="50" charset="-128"/>
              </a:defRPr>
            </a:lvl9pPr>
          </a:lstStyle>
          <a:p>
            <a:r>
              <a:rPr lang="ja-JP" altLang="en-US" kern="0" dirty="0" smtClean="0"/>
              <a:t>４．　ゲームの</a:t>
            </a:r>
            <a:r>
              <a:rPr lang="ja-JP" altLang="en-US" kern="0" smtClean="0"/>
              <a:t>進め方（</a:t>
            </a:r>
            <a:r>
              <a:rPr lang="en-US" altLang="ja-JP" kern="0" smtClean="0"/>
              <a:t>9/10</a:t>
            </a:r>
            <a:r>
              <a:rPr lang="ja-JP" altLang="en-US" kern="0" smtClean="0"/>
              <a:t>）</a:t>
            </a:r>
            <a:endParaRPr lang="ja-JP" altLang="en-US" kern="0" dirty="0"/>
          </a:p>
        </p:txBody>
      </p:sp>
      <p:sp>
        <p:nvSpPr>
          <p:cNvPr id="6" name="正方形/長方形 5"/>
          <p:cNvSpPr/>
          <p:nvPr/>
        </p:nvSpPr>
        <p:spPr bwMode="auto">
          <a:xfrm>
            <a:off x="649334" y="1844824"/>
            <a:ext cx="7776864" cy="1080000"/>
          </a:xfrm>
          <a:prstGeom prst="rect">
            <a:avLst/>
          </a:prstGeom>
          <a:solidFill>
            <a:schemeClr val="bg1">
              <a:lumMod val="65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（２）受入</a:t>
            </a:r>
            <a:r>
              <a:rPr lang="ja-JP" altLang="en-US" sz="3600" dirty="0">
                <a:solidFill>
                  <a:schemeClr val="bg1"/>
                </a:solidFill>
                <a:ea typeface="HGPｺﾞｼｯｸE" pitchFamily="50" charset="-128"/>
              </a:rPr>
              <a:t>基本</a:t>
            </a:r>
            <a:r>
              <a:rPr lang="ja-JP" altLang="en-US" sz="3600" dirty="0" smtClean="0">
                <a:solidFill>
                  <a:schemeClr val="bg1"/>
                </a:solidFill>
                <a:ea typeface="HGPｺﾞｼｯｸE" pitchFamily="50" charset="-128"/>
              </a:rPr>
              <a:t>方針を決める</a:t>
            </a:r>
            <a:endParaRPr lang="ja-JP" altLang="en-US" sz="3600" dirty="0">
              <a:solidFill>
                <a:schemeClr val="bg1"/>
              </a:solidFill>
              <a:ea typeface="HGPｺﾞｼｯｸE" pitchFamily="50" charset="-128"/>
            </a:endParaRPr>
          </a:p>
        </p:txBody>
      </p:sp>
      <p:sp>
        <p:nvSpPr>
          <p:cNvPr id="7" name="正方形/長方形 6"/>
          <p:cNvSpPr/>
          <p:nvPr/>
        </p:nvSpPr>
        <p:spPr bwMode="auto">
          <a:xfrm>
            <a:off x="649334" y="692696"/>
            <a:ext cx="7776864" cy="1080000"/>
          </a:xfrm>
          <a:prstGeom prst="rect">
            <a:avLst/>
          </a:prstGeom>
          <a:solidFill>
            <a:schemeClr val="bg1">
              <a:lumMod val="65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（１）役割分担</a:t>
            </a:r>
            <a:r>
              <a:rPr lang="ja-JP" altLang="en-US" sz="3600" dirty="0">
                <a:solidFill>
                  <a:schemeClr val="bg1"/>
                </a:solidFill>
                <a:ea typeface="HGPｺﾞｼｯｸE" pitchFamily="50" charset="-128"/>
              </a:rPr>
              <a:t>を</a:t>
            </a:r>
            <a:r>
              <a:rPr lang="ja-JP" altLang="en-US" sz="3600" dirty="0" smtClean="0">
                <a:solidFill>
                  <a:schemeClr val="bg1"/>
                </a:solidFill>
                <a:ea typeface="HGPｺﾞｼｯｸE" pitchFamily="50" charset="-128"/>
              </a:rPr>
              <a:t>決める</a:t>
            </a:r>
            <a:endParaRPr lang="ja-JP" altLang="en-US" sz="3600" dirty="0">
              <a:solidFill>
                <a:schemeClr val="bg1"/>
              </a:solidFill>
              <a:ea typeface="HGPｺﾞｼｯｸE" pitchFamily="50" charset="-128"/>
            </a:endParaRPr>
          </a:p>
        </p:txBody>
      </p:sp>
      <p:sp>
        <p:nvSpPr>
          <p:cNvPr id="8" name="正方形/長方形 7"/>
          <p:cNvSpPr/>
          <p:nvPr/>
        </p:nvSpPr>
        <p:spPr bwMode="auto">
          <a:xfrm>
            <a:off x="649334" y="2996952"/>
            <a:ext cx="7776864" cy="1080000"/>
          </a:xfrm>
          <a:prstGeom prst="rect">
            <a:avLst/>
          </a:prstGeom>
          <a:solidFill>
            <a:schemeClr val="bg1">
              <a:lumMod val="65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（３）帰宅困難者</a:t>
            </a:r>
            <a:r>
              <a:rPr lang="ja-JP" altLang="en-US" sz="3600" smtClean="0">
                <a:solidFill>
                  <a:schemeClr val="bg1"/>
                </a:solidFill>
                <a:ea typeface="HGPｺﾞｼｯｸE" pitchFamily="50" charset="-128"/>
              </a:rPr>
              <a:t>を受け入れる</a:t>
            </a:r>
            <a:endParaRPr lang="ja-JP" altLang="en-US" sz="3600" dirty="0">
              <a:solidFill>
                <a:schemeClr val="bg1"/>
              </a:solidFill>
              <a:ea typeface="HGPｺﾞｼｯｸE" pitchFamily="50" charset="-128"/>
            </a:endParaRPr>
          </a:p>
        </p:txBody>
      </p:sp>
      <p:sp>
        <p:nvSpPr>
          <p:cNvPr id="9" name="正方形/長方形 8"/>
          <p:cNvSpPr/>
          <p:nvPr/>
        </p:nvSpPr>
        <p:spPr bwMode="auto">
          <a:xfrm>
            <a:off x="649334" y="4149080"/>
            <a:ext cx="7776864" cy="1080000"/>
          </a:xfrm>
          <a:prstGeom prst="rect">
            <a:avLst/>
          </a:prstGeom>
          <a:solidFill>
            <a:schemeClr val="bg1">
              <a:lumMod val="65000"/>
            </a:schemeClr>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（４）イベントへ対応する</a:t>
            </a:r>
            <a:endParaRPr lang="ja-JP" altLang="en-US" sz="3600" dirty="0">
              <a:solidFill>
                <a:schemeClr val="bg1"/>
              </a:solidFill>
              <a:ea typeface="HGPｺﾞｼｯｸE" pitchFamily="50" charset="-128"/>
            </a:endParaRPr>
          </a:p>
        </p:txBody>
      </p:sp>
      <p:sp>
        <p:nvSpPr>
          <p:cNvPr id="11" name="正方形/長方形 10"/>
          <p:cNvSpPr/>
          <p:nvPr/>
        </p:nvSpPr>
        <p:spPr bwMode="auto">
          <a:xfrm>
            <a:off x="649334" y="5301208"/>
            <a:ext cx="7776864" cy="1080000"/>
          </a:xfrm>
          <a:prstGeom prst="rect">
            <a:avLst/>
          </a:prstGeom>
          <a:solidFill>
            <a:srgbClr val="C000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algn="ctr"/>
            <a:r>
              <a:rPr lang="ja-JP" altLang="en-US" sz="3600" dirty="0" smtClean="0">
                <a:solidFill>
                  <a:schemeClr val="bg1"/>
                </a:solidFill>
                <a:ea typeface="HGPｺﾞｼｯｸE" pitchFamily="50" charset="-128"/>
              </a:rPr>
              <a:t>（５）施設</a:t>
            </a:r>
            <a:r>
              <a:rPr lang="ja-JP" altLang="en-US" sz="3600" dirty="0">
                <a:solidFill>
                  <a:schemeClr val="bg1"/>
                </a:solidFill>
                <a:ea typeface="HGPｺﾞｼｯｸE" pitchFamily="50" charset="-128"/>
              </a:rPr>
              <a:t>を閉鎖する</a:t>
            </a:r>
          </a:p>
        </p:txBody>
      </p:sp>
    </p:spTree>
    <p:extLst>
      <p:ext uri="{BB962C8B-B14F-4D97-AF65-F5344CB8AC3E}">
        <p14:creationId xmlns:p14="http://schemas.microsoft.com/office/powerpoint/2010/main" val="351251361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chor="t"/>
          <a:lstStyle/>
          <a:p>
            <a:r>
              <a:rPr lang="ja-JP" altLang="en-US"/>
              <a:t>４</a:t>
            </a:r>
            <a:r>
              <a:rPr lang="ja-JP" altLang="en-US" smtClean="0"/>
              <a:t>．　ゲームの進め方（</a:t>
            </a:r>
            <a:r>
              <a:rPr lang="en-US" altLang="ja-JP" smtClean="0"/>
              <a:t>10/10</a:t>
            </a:r>
            <a:r>
              <a:rPr lang="ja-JP" altLang="en-US" smtClean="0"/>
              <a:t>）</a:t>
            </a:r>
            <a:endParaRPr kumimoji="1" lang="ja-JP" altLang="en-US"/>
          </a:p>
        </p:txBody>
      </p:sp>
      <p:sp>
        <p:nvSpPr>
          <p:cNvPr id="3" name="コンテンツ プレースホルダー 2"/>
          <p:cNvSpPr>
            <a:spLocks noGrp="1"/>
          </p:cNvSpPr>
          <p:nvPr>
            <p:ph idx="1"/>
          </p:nvPr>
        </p:nvSpPr>
        <p:spPr>
          <a:xfrm>
            <a:off x="107950" y="618084"/>
            <a:ext cx="8928100" cy="2259080"/>
          </a:xfrm>
        </p:spPr>
        <p:txBody>
          <a:bodyPr/>
          <a:lstStyle/>
          <a:p>
            <a:pPr marL="628650" indent="-628650">
              <a:buNone/>
            </a:pPr>
            <a:r>
              <a:rPr lang="ja-JP" altLang="en-US" dirty="0" smtClean="0">
                <a:solidFill>
                  <a:srgbClr val="C00000"/>
                </a:solidFill>
              </a:rPr>
              <a:t>（５）</a:t>
            </a:r>
            <a:r>
              <a:rPr lang="ja-JP" altLang="en-US" dirty="0">
                <a:solidFill>
                  <a:srgbClr val="C00000"/>
                </a:solidFill>
              </a:rPr>
              <a:t>	施設を閉鎖する。</a:t>
            </a:r>
          </a:p>
          <a:p>
            <a:pPr marL="719138"/>
            <a:r>
              <a:rPr lang="ja-JP" altLang="en-US" sz="2000" dirty="0" smtClean="0">
                <a:latin typeface="HGPｺﾞｼｯｸM" panose="020B0600000000000000" pitchFamily="50" charset="-128"/>
                <a:ea typeface="HGPｺﾞｼｯｸM" panose="020B0600000000000000" pitchFamily="50" charset="-128"/>
              </a:rPr>
              <a:t>翌朝</a:t>
            </a:r>
            <a:r>
              <a:rPr lang="ja-JP" altLang="en-US" sz="2000" dirty="0">
                <a:latin typeface="HGPｺﾞｼｯｸM" panose="020B0600000000000000" pitchFamily="50" charset="-128"/>
                <a:ea typeface="HGPｺﾞｼｯｸM" panose="020B0600000000000000" pitchFamily="50" charset="-128"/>
              </a:rPr>
              <a:t>になり</a:t>
            </a:r>
            <a:r>
              <a:rPr lang="ja-JP" altLang="en-US" sz="2000" dirty="0" smtClean="0">
                <a:latin typeface="HGPｺﾞｼｯｸM" panose="020B0600000000000000" pitchFamily="50" charset="-128"/>
                <a:ea typeface="HGPｺﾞｼｯｸM" panose="020B0600000000000000" pitchFamily="50" charset="-128"/>
              </a:rPr>
              <a:t>ましたので、施設の閉鎖に向けて、その時点で施設内にいる帰宅</a:t>
            </a:r>
            <a:r>
              <a:rPr lang="ja-JP" altLang="en-US" sz="2000" dirty="0">
                <a:latin typeface="HGPｺﾞｼｯｸM" panose="020B0600000000000000" pitchFamily="50" charset="-128"/>
                <a:ea typeface="HGPｺﾞｼｯｸM" panose="020B0600000000000000" pitchFamily="50" charset="-128"/>
              </a:rPr>
              <a:t>困難者への対応を</a:t>
            </a:r>
            <a:r>
              <a:rPr lang="ja-JP" altLang="en-US" sz="2000" dirty="0" smtClean="0">
                <a:latin typeface="HGPｺﾞｼｯｸM" panose="020B0600000000000000" pitchFamily="50" charset="-128"/>
                <a:ea typeface="HGPｺﾞｼｯｸM" panose="020B0600000000000000" pitchFamily="50" charset="-128"/>
              </a:rPr>
              <a:t>検討</a:t>
            </a:r>
            <a:r>
              <a:rPr lang="ja-JP" altLang="en-US" sz="2000" dirty="0">
                <a:latin typeface="HGPｺﾞｼｯｸM" panose="020B0600000000000000" pitchFamily="50" charset="-128"/>
                <a:ea typeface="HGPｺﾞｼｯｸM" panose="020B0600000000000000" pitchFamily="50" charset="-128"/>
              </a:rPr>
              <a:t>してください</a:t>
            </a:r>
            <a:r>
              <a:rPr lang="ja-JP" altLang="en-US" sz="2000" dirty="0" smtClean="0">
                <a:latin typeface="HGPｺﾞｼｯｸM" panose="020B0600000000000000" pitchFamily="50" charset="-128"/>
                <a:ea typeface="HGPｺﾞｼｯｸM" panose="020B0600000000000000" pitchFamily="50" charset="-128"/>
              </a:rPr>
              <a:t>。</a:t>
            </a:r>
            <a:endParaRPr lang="en-US" altLang="ja-JP" sz="2000" dirty="0" smtClean="0">
              <a:latin typeface="HGPｺﾞｼｯｸM" panose="020B0600000000000000" pitchFamily="50" charset="-128"/>
              <a:ea typeface="HGPｺﾞｼｯｸM" panose="020B0600000000000000" pitchFamily="50" charset="-128"/>
            </a:endParaRPr>
          </a:p>
          <a:p>
            <a:pPr marL="719138"/>
            <a:r>
              <a:rPr lang="ja-JP" altLang="en-US" sz="2000" dirty="0" smtClean="0">
                <a:latin typeface="HGPｺﾞｼｯｸM" panose="020B0600000000000000" pitchFamily="50" charset="-128"/>
                <a:ea typeface="HGPｺﾞｼｯｸM" panose="020B0600000000000000" pitchFamily="50" charset="-128"/>
              </a:rPr>
              <a:t>施設内にいる帰宅困難者への対応の検討が終わった時点で、施設</a:t>
            </a:r>
            <a:r>
              <a:rPr lang="ja-JP" altLang="en-US" sz="2000" dirty="0">
                <a:latin typeface="HGPｺﾞｼｯｸM" panose="020B0600000000000000" pitchFamily="50" charset="-128"/>
                <a:ea typeface="HGPｺﾞｼｯｸM" panose="020B0600000000000000" pitchFamily="50" charset="-128"/>
              </a:rPr>
              <a:t>を</a:t>
            </a:r>
            <a:r>
              <a:rPr lang="ja-JP" altLang="en-US" sz="2000" dirty="0" smtClean="0">
                <a:latin typeface="HGPｺﾞｼｯｸM" panose="020B0600000000000000" pitchFamily="50" charset="-128"/>
                <a:ea typeface="HGPｺﾞｼｯｸM" panose="020B0600000000000000" pitchFamily="50" charset="-128"/>
              </a:rPr>
              <a:t>閉鎖します。（ゲーム終了です。）</a:t>
            </a:r>
            <a:endParaRPr lang="ja-JP" altLang="en-US" sz="2000" dirty="0">
              <a:latin typeface="HGPｺﾞｼｯｸM" panose="020B0600000000000000" pitchFamily="50" charset="-128"/>
              <a:ea typeface="HGPｺﾞｼｯｸM" panose="020B0600000000000000" pitchFamily="50" charset="-128"/>
            </a:endParaRPr>
          </a:p>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36</a:t>
            </a:fld>
            <a:endParaRPr lang="en-US" altLang="ja-JP" dirty="0"/>
          </a:p>
        </p:txBody>
      </p:sp>
      <p:sp>
        <p:nvSpPr>
          <p:cNvPr id="5" name="テキスト ボックス 4"/>
          <p:cNvSpPr txBox="1"/>
          <p:nvPr/>
        </p:nvSpPr>
        <p:spPr>
          <a:xfrm>
            <a:off x="7524328" y="31663"/>
            <a:ext cx="1579856" cy="461665"/>
          </a:xfrm>
          <a:prstGeom prst="rect">
            <a:avLst/>
          </a:prstGeom>
          <a:solidFill>
            <a:srgbClr val="C00000"/>
          </a:solidFill>
        </p:spPr>
        <p:txBody>
          <a:bodyPr wrap="square" rtlCol="0" anchor="ctr" anchorCtr="1">
            <a:noAutofit/>
          </a:bodyPr>
          <a:lstStyle/>
          <a:p>
            <a:pPr algn="ctr"/>
            <a:r>
              <a:rPr lang="ja-JP" altLang="en-US" sz="2400" dirty="0" smtClean="0">
                <a:solidFill>
                  <a:schemeClr val="bg1"/>
                </a:solidFill>
                <a:latin typeface="HGPｺﾞｼｯｸE" panose="020B0900000000000000" pitchFamily="50" charset="-128"/>
                <a:ea typeface="HGPｺﾞｼｯｸE" panose="020B0900000000000000" pitchFamily="50" charset="-128"/>
              </a:rPr>
              <a:t>約　</a:t>
            </a:r>
            <a:r>
              <a:rPr lang="en-US" altLang="ja-JP" sz="2400" dirty="0">
                <a:solidFill>
                  <a:schemeClr val="bg1"/>
                </a:solidFill>
                <a:latin typeface="HGPｺﾞｼｯｸE" panose="020B0900000000000000" pitchFamily="50" charset="-128"/>
                <a:ea typeface="HGPｺﾞｼｯｸE" panose="020B0900000000000000" pitchFamily="50" charset="-128"/>
              </a:rPr>
              <a:t>5</a:t>
            </a:r>
            <a:r>
              <a:rPr lang="ja-JP" altLang="en-US" sz="2400" dirty="0" smtClean="0">
                <a:solidFill>
                  <a:schemeClr val="bg1"/>
                </a:solidFill>
                <a:latin typeface="HGPｺﾞｼｯｸE" panose="020B0900000000000000" pitchFamily="50" charset="-128"/>
                <a:ea typeface="HGPｺﾞｼｯｸE" panose="020B0900000000000000" pitchFamily="50" charset="-128"/>
              </a:rPr>
              <a:t>分</a:t>
            </a:r>
            <a:endParaRPr kumimoji="1" lang="ja-JP" altLang="en-US" sz="2400" dirty="0">
              <a:solidFill>
                <a:schemeClr val="bg1"/>
              </a:solidFill>
              <a:latin typeface="HGPｺﾞｼｯｸE" panose="020B0900000000000000" pitchFamily="50" charset="-128"/>
              <a:ea typeface="HGPｺﾞｼｯｸE" panose="020B0900000000000000" pitchFamily="50" charset="-128"/>
            </a:endParaRPr>
          </a:p>
        </p:txBody>
      </p:sp>
      <p:graphicFrame>
        <p:nvGraphicFramePr>
          <p:cNvPr id="6" name="表 5"/>
          <p:cNvGraphicFramePr>
            <a:graphicFrameLocks noGrp="1"/>
          </p:cNvGraphicFramePr>
          <p:nvPr>
            <p:extLst/>
          </p:nvPr>
        </p:nvGraphicFramePr>
        <p:xfrm>
          <a:off x="107950" y="3006244"/>
          <a:ext cx="8928100" cy="3494732"/>
        </p:xfrm>
        <a:graphic>
          <a:graphicData uri="http://schemas.openxmlformats.org/drawingml/2006/table">
            <a:tbl>
              <a:tblPr firstRow="1" bandRow="1">
                <a:tableStyleId>{5C22544A-7EE6-4342-B048-85BDC9FD1C3A}</a:tableStyleId>
              </a:tblPr>
              <a:tblGrid>
                <a:gridCol w="1655738">
                  <a:extLst>
                    <a:ext uri="{9D8B030D-6E8A-4147-A177-3AD203B41FA5}">
                      <a16:colId xmlns:a16="http://schemas.microsoft.com/office/drawing/2014/main" val="20000"/>
                    </a:ext>
                  </a:extLst>
                </a:gridCol>
                <a:gridCol w="7272362">
                  <a:extLst>
                    <a:ext uri="{9D8B030D-6E8A-4147-A177-3AD203B41FA5}">
                      <a16:colId xmlns:a16="http://schemas.microsoft.com/office/drawing/2014/main" val="20001"/>
                    </a:ext>
                  </a:extLst>
                </a:gridCol>
              </a:tblGrid>
              <a:tr h="375643">
                <a:tc>
                  <a:txBody>
                    <a:bodyPr/>
                    <a:lstStyle/>
                    <a:p>
                      <a:pPr algn="ctr"/>
                      <a:r>
                        <a:rPr kumimoji="1" lang="ja-JP" altLang="en-US" sz="1600" b="0" dirty="0" smtClean="0">
                          <a:solidFill>
                            <a:schemeClr val="bg1"/>
                          </a:solidFill>
                        </a:rPr>
                        <a:t>項目</a:t>
                      </a:r>
                      <a:endParaRPr kumimoji="1" lang="ja-JP" altLang="en-US" sz="1600" b="0" dirty="0">
                        <a:solidFill>
                          <a:schemeClr val="bg1"/>
                        </a:solidFill>
                      </a:endParaRPr>
                    </a:p>
                  </a:txBody>
                  <a:tcPr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CE002C"/>
                    </a:solidFill>
                  </a:tcPr>
                </a:tc>
                <a:tc>
                  <a:txBody>
                    <a:bodyPr/>
                    <a:lstStyle/>
                    <a:p>
                      <a:pPr algn="ctr"/>
                      <a:r>
                        <a:rPr kumimoji="1" lang="ja-JP" altLang="en-US" sz="1600" b="0" dirty="0" smtClean="0">
                          <a:solidFill>
                            <a:schemeClr val="bg1"/>
                          </a:solidFill>
                        </a:rPr>
                        <a:t>想定</a:t>
                      </a:r>
                      <a:endParaRPr kumimoji="1" lang="ja-JP" altLang="en-US" sz="1600" b="0" dirty="0">
                        <a:solidFill>
                          <a:schemeClr val="bg1"/>
                        </a:solidFill>
                      </a:endParaRPr>
                    </a:p>
                  </a:txBody>
                  <a:tcPr anchor="ctr">
                    <a:lnL w="9525" cap="flat" cmpd="sng" algn="ctr">
                      <a:solidFill>
                        <a:schemeClr val="tx1"/>
                      </a:solidFill>
                      <a:prstDash val="solid"/>
                      <a:round/>
                      <a:headEnd type="none" w="med" len="med"/>
                      <a:tailEnd type="none" w="med" len="med"/>
                    </a:lnL>
                    <a:lnR w="9525"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CE002C"/>
                    </a:solidFill>
                  </a:tcPr>
                </a:tc>
                <a:extLst>
                  <a:ext uri="{0D108BD9-81ED-4DB2-BD59-A6C34878D82A}">
                    <a16:rowId xmlns:a16="http://schemas.microsoft.com/office/drawing/2014/main" val="10000"/>
                  </a:ext>
                </a:extLst>
              </a:tr>
              <a:tr h="1263525">
                <a:tc>
                  <a:txBody>
                    <a:bodyPr/>
                    <a:lstStyle/>
                    <a:p>
                      <a:pPr algn="ctr"/>
                      <a:r>
                        <a:rPr kumimoji="1" lang="ja-JP" altLang="en-US" sz="1600" dirty="0" smtClean="0">
                          <a:latin typeface="HGｺﾞｼｯｸM" pitchFamily="49" charset="-128"/>
                          <a:ea typeface="HGｺﾞｼｯｸM" pitchFamily="49" charset="-128"/>
                        </a:rPr>
                        <a:t>鉄道</a:t>
                      </a:r>
                      <a:endParaRPr kumimoji="1" lang="ja-JP" altLang="en-US" sz="1600" dirty="0">
                        <a:latin typeface="HGｺﾞｼｯｸM" pitchFamily="49" charset="-128"/>
                        <a:ea typeface="HGｺﾞｼｯｸM" pitchFamily="49" charset="-128"/>
                      </a:endParaRPr>
                    </a:p>
                  </a:txBody>
                  <a:tcPr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285750" indent="-285750">
                        <a:spcBef>
                          <a:spcPts val="1200"/>
                        </a:spcBef>
                        <a:buFont typeface="Wingdings" panose="05000000000000000000" pitchFamily="2" charset="2"/>
                        <a:buChar char="ü"/>
                      </a:pPr>
                      <a:r>
                        <a:rPr kumimoji="1" lang="ja-JP" altLang="en-US" sz="1600" dirty="0" smtClean="0">
                          <a:latin typeface="HGｺﾞｼｯｸM" pitchFamily="49" charset="-128"/>
                          <a:ea typeface="HGｺﾞｼｯｸM" pitchFamily="49" charset="-128"/>
                        </a:rPr>
                        <a:t>１都</a:t>
                      </a:r>
                      <a:r>
                        <a:rPr kumimoji="1" lang="en-US" altLang="ja-JP" sz="1600" dirty="0" smtClean="0">
                          <a:latin typeface="HGｺﾞｼｯｸM" pitchFamily="49" charset="-128"/>
                          <a:ea typeface="HGｺﾞｼｯｸM" pitchFamily="49" charset="-128"/>
                        </a:rPr>
                        <a:t>3</a:t>
                      </a:r>
                      <a:r>
                        <a:rPr kumimoji="1" lang="ja-JP" altLang="en-US" sz="1600" dirty="0" smtClean="0">
                          <a:latin typeface="HGｺﾞｼｯｸM" pitchFamily="49" charset="-128"/>
                          <a:ea typeface="HGｺﾞｼｯｸM" pitchFamily="49" charset="-128"/>
                        </a:rPr>
                        <a:t>県の鉄道各社は、</a:t>
                      </a:r>
                      <a:r>
                        <a:rPr kumimoji="1" lang="ja-JP" altLang="en-US" sz="1600" dirty="0" smtClean="0">
                          <a:solidFill>
                            <a:srgbClr val="C00000"/>
                          </a:solidFill>
                          <a:latin typeface="HGｺﾞｼｯｸM" pitchFamily="49" charset="-128"/>
                          <a:ea typeface="HGｺﾞｼｯｸM" pitchFamily="49" charset="-128"/>
                        </a:rPr>
                        <a:t>ほぼ全線で運転を見合わせ</a:t>
                      </a:r>
                      <a:r>
                        <a:rPr kumimoji="1" lang="ja-JP" altLang="en-US" sz="1600" dirty="0" smtClean="0">
                          <a:solidFill>
                            <a:schemeClr val="tx1"/>
                          </a:solidFill>
                          <a:latin typeface="HGｺﾞｼｯｸM" pitchFamily="49" charset="-128"/>
                          <a:ea typeface="HGｺﾞｼｯｸM" pitchFamily="49" charset="-128"/>
                        </a:rPr>
                        <a:t>て</a:t>
                      </a:r>
                      <a:r>
                        <a:rPr kumimoji="1" lang="ja-JP" altLang="en-US" sz="1600" dirty="0" smtClean="0">
                          <a:latin typeface="HGｺﾞｼｯｸM" pitchFamily="49" charset="-128"/>
                          <a:ea typeface="HGｺﾞｼｯｸM" pitchFamily="49" charset="-128"/>
                        </a:rPr>
                        <a:t>いる。</a:t>
                      </a:r>
                      <a:endParaRPr kumimoji="1" lang="en-US" altLang="ja-JP" sz="1600" dirty="0" smtClean="0">
                        <a:latin typeface="HGｺﾞｼｯｸM" pitchFamily="49" charset="-128"/>
                        <a:ea typeface="HGｺﾞｼｯｸM" pitchFamily="49" charset="-128"/>
                      </a:endParaRPr>
                    </a:p>
                    <a:p>
                      <a:pPr marL="285750" indent="-285750">
                        <a:spcBef>
                          <a:spcPts val="1200"/>
                        </a:spcBef>
                        <a:buFont typeface="Wingdings" panose="05000000000000000000" pitchFamily="2" charset="2"/>
                        <a:buChar char="ü"/>
                      </a:pPr>
                      <a:r>
                        <a:rPr kumimoji="1" lang="ja-JP" altLang="en-US" sz="1600" dirty="0" smtClean="0">
                          <a:latin typeface="HGｺﾞｼｯｸM" pitchFamily="49" charset="-128"/>
                          <a:ea typeface="HGｺﾞｼｯｸM" pitchFamily="49" charset="-128"/>
                        </a:rPr>
                        <a:t>震度６弱以上の地域では、２～３日は</a:t>
                      </a:r>
                      <a:r>
                        <a:rPr kumimoji="1" lang="ja-JP" altLang="en-US" sz="1600" dirty="0" smtClean="0">
                          <a:solidFill>
                            <a:srgbClr val="C00000"/>
                          </a:solidFill>
                          <a:latin typeface="HGｺﾞｼｯｸM" pitchFamily="49" charset="-128"/>
                          <a:ea typeface="HGｺﾞｼｯｸM" pitchFamily="49" charset="-128"/>
                        </a:rPr>
                        <a:t>運転再開は難しい</a:t>
                      </a:r>
                      <a:r>
                        <a:rPr kumimoji="1" lang="ja-JP" altLang="en-US" sz="1600" dirty="0" smtClean="0">
                          <a:latin typeface="HGｺﾞｼｯｸM" pitchFamily="49" charset="-128"/>
                          <a:ea typeface="HGｺﾞｼｯｸM" pitchFamily="49" charset="-128"/>
                        </a:rPr>
                        <a:t>。</a:t>
                      </a:r>
                      <a:endParaRPr kumimoji="1" lang="en-US" altLang="ja-JP" sz="1600" dirty="0" smtClean="0">
                        <a:latin typeface="HGｺﾞｼｯｸM" pitchFamily="49" charset="-128"/>
                        <a:ea typeface="HGｺﾞｼｯｸM" pitchFamily="49" charset="-128"/>
                      </a:endParaRPr>
                    </a:p>
                    <a:p>
                      <a:pPr marL="285750" indent="-285750">
                        <a:spcBef>
                          <a:spcPts val="1200"/>
                        </a:spcBef>
                        <a:buFont typeface="Wingdings" panose="05000000000000000000" pitchFamily="2" charset="2"/>
                        <a:buChar char="ü"/>
                      </a:pPr>
                      <a:r>
                        <a:rPr kumimoji="1" lang="ja-JP" altLang="en-US" sz="1600" dirty="0" smtClean="0">
                          <a:latin typeface="HGｺﾞｼｯｸM" pitchFamily="49" charset="-128"/>
                          <a:ea typeface="HGｺﾞｼｯｸM" pitchFamily="49" charset="-128"/>
                        </a:rPr>
                        <a:t>政府はバスによる代替交通手段の確保を検討中（時期は未定）</a:t>
                      </a:r>
                      <a:endParaRPr kumimoji="1" lang="ja-JP" altLang="en-US" sz="1600" dirty="0">
                        <a:latin typeface="HGｺﾞｼｯｸM" pitchFamily="49" charset="-128"/>
                        <a:ea typeface="HGｺﾞｼｯｸM" pitchFamily="49" charset="-128"/>
                      </a:endParaRPr>
                    </a:p>
                  </a:txBody>
                  <a:tcPr anchor="ctr">
                    <a:lnL w="9525" cap="flat" cmpd="sng" algn="ctr">
                      <a:solidFill>
                        <a:schemeClr val="tx1"/>
                      </a:solidFill>
                      <a:prstDash val="solid"/>
                      <a:round/>
                      <a:headEnd type="none" w="med" len="med"/>
                      <a:tailEnd type="none" w="med" len="med"/>
                    </a:lnL>
                    <a:lnR w="9525"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1855564">
                <a:tc>
                  <a:txBody>
                    <a:bodyPr/>
                    <a:lstStyle/>
                    <a:p>
                      <a:pPr algn="ctr"/>
                      <a:r>
                        <a:rPr kumimoji="1" lang="ja-JP" altLang="en-US" sz="1600" dirty="0" smtClean="0">
                          <a:latin typeface="HGｺﾞｼｯｸM" pitchFamily="49" charset="-128"/>
                          <a:ea typeface="HGｺﾞｼｯｸM" pitchFamily="49" charset="-128"/>
                        </a:rPr>
                        <a:t>ライフライン</a:t>
                      </a:r>
                      <a:endParaRPr kumimoji="1" lang="ja-JP" altLang="en-US" sz="1600" dirty="0">
                        <a:latin typeface="HGｺﾞｼｯｸM" pitchFamily="49" charset="-128"/>
                        <a:ea typeface="HGｺﾞｼｯｸM" pitchFamily="49" charset="-128"/>
                      </a:endParaRPr>
                    </a:p>
                  </a:txBody>
                  <a:tcPr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marL="285750" indent="-285750">
                        <a:spcBef>
                          <a:spcPts val="1200"/>
                        </a:spcBef>
                        <a:buFont typeface="Wingdings" panose="05000000000000000000" pitchFamily="2" charset="2"/>
                        <a:buChar char="ü"/>
                      </a:pPr>
                      <a:r>
                        <a:rPr kumimoji="1" lang="ja-JP" altLang="en-US" sz="1600" dirty="0" smtClean="0">
                          <a:latin typeface="HGｺﾞｼｯｸM" pitchFamily="49" charset="-128"/>
                          <a:ea typeface="HGｺﾞｼｯｸM" pitchFamily="49" charset="-128"/>
                        </a:rPr>
                        <a:t>都心部を中心に広域で</a:t>
                      </a:r>
                      <a:r>
                        <a:rPr kumimoji="1" lang="zh-TW" altLang="en-US" sz="1600" dirty="0" smtClean="0">
                          <a:latin typeface="HGｺﾞｼｯｸM" pitchFamily="49" charset="-128"/>
                          <a:ea typeface="HGｺﾞｼｯｸM" pitchFamily="49" charset="-128"/>
                        </a:rPr>
                        <a:t>停電、断水</a:t>
                      </a:r>
                      <a:r>
                        <a:rPr kumimoji="1" lang="ja-JP" altLang="en-US" sz="1600" dirty="0" smtClean="0">
                          <a:latin typeface="HGｺﾞｼｯｸM" pitchFamily="49" charset="-128"/>
                          <a:ea typeface="HGｺﾞｼｯｸM" pitchFamily="49" charset="-128"/>
                        </a:rPr>
                        <a:t>が続いている。</a:t>
                      </a:r>
                      <a:endParaRPr kumimoji="1" lang="en-US" altLang="ja-JP" sz="1600" dirty="0" smtClean="0">
                        <a:latin typeface="HGｺﾞｼｯｸM" pitchFamily="49" charset="-128"/>
                        <a:ea typeface="HGｺﾞｼｯｸM" pitchFamily="49" charset="-128"/>
                      </a:endParaRPr>
                    </a:p>
                    <a:p>
                      <a:pPr marL="285750" indent="-285750">
                        <a:spcBef>
                          <a:spcPts val="1200"/>
                        </a:spcBef>
                        <a:buFont typeface="Wingdings" panose="05000000000000000000" pitchFamily="2" charset="2"/>
                        <a:buChar char="ü"/>
                      </a:pPr>
                      <a:r>
                        <a:rPr kumimoji="1" lang="ja-JP" altLang="en-US" sz="1600" dirty="0" smtClean="0">
                          <a:latin typeface="HGｺﾞｼｯｸM" pitchFamily="49" charset="-128"/>
                          <a:ea typeface="HGｺﾞｼｯｸM" pitchFamily="49" charset="-128"/>
                        </a:rPr>
                        <a:t>固定電話、携帯電話とも通話はつながりにくい。</a:t>
                      </a:r>
                    </a:p>
                    <a:p>
                      <a:pPr marL="285750" indent="-285750">
                        <a:spcBef>
                          <a:spcPts val="1200"/>
                        </a:spcBef>
                        <a:buFont typeface="Wingdings" panose="05000000000000000000" pitchFamily="2" charset="2"/>
                        <a:buChar char="ü"/>
                      </a:pPr>
                      <a:r>
                        <a:rPr kumimoji="1" lang="ja-JP" altLang="en-US" sz="1600" dirty="0" smtClean="0">
                          <a:latin typeface="HGｺﾞｼｯｸM" pitchFamily="49" charset="-128"/>
                          <a:ea typeface="HGｺﾞｼｯｸM" pitchFamily="49" charset="-128"/>
                        </a:rPr>
                        <a:t>携帯メールは送信できるが、届くまでに時間がかかっている。</a:t>
                      </a:r>
                    </a:p>
                    <a:p>
                      <a:pPr marL="285750" indent="-285750">
                        <a:spcBef>
                          <a:spcPts val="1200"/>
                        </a:spcBef>
                        <a:buFont typeface="Wingdings" panose="05000000000000000000" pitchFamily="2" charset="2"/>
                        <a:buChar char="ü"/>
                      </a:pPr>
                      <a:r>
                        <a:rPr kumimoji="1" lang="en-US" altLang="ja-JP" sz="1600" dirty="0" smtClean="0">
                          <a:latin typeface="HGｺﾞｼｯｸM" pitchFamily="49" charset="-128"/>
                          <a:ea typeface="HGｺﾞｼｯｸM" pitchFamily="49" charset="-128"/>
                        </a:rPr>
                        <a:t>LINE</a:t>
                      </a:r>
                      <a:r>
                        <a:rPr kumimoji="1" lang="ja-JP" altLang="en-US" sz="1600" dirty="0" err="1" smtClean="0">
                          <a:latin typeface="HGｺﾞｼｯｸM" pitchFamily="49" charset="-128"/>
                          <a:ea typeface="HGｺﾞｼｯｸM" pitchFamily="49" charset="-128"/>
                        </a:rPr>
                        <a:t>、</a:t>
                      </a:r>
                      <a:r>
                        <a:rPr kumimoji="1" lang="en-US" altLang="ja-JP" sz="1600" dirty="0" smtClean="0">
                          <a:latin typeface="HGｺﾞｼｯｸM" pitchFamily="49" charset="-128"/>
                          <a:ea typeface="HGｺﾞｼｯｸM" pitchFamily="49" charset="-128"/>
                        </a:rPr>
                        <a:t>facebook</a:t>
                      </a:r>
                      <a:r>
                        <a:rPr kumimoji="1" lang="ja-JP" altLang="en-US" sz="1600" dirty="0" smtClean="0">
                          <a:latin typeface="HGｺﾞｼｯｸM" pitchFamily="49" charset="-128"/>
                          <a:ea typeface="HGｺﾞｼｯｸM" pitchFamily="49" charset="-128"/>
                        </a:rPr>
                        <a:t>などの</a:t>
                      </a:r>
                      <a:r>
                        <a:rPr kumimoji="1" lang="en-US" altLang="ja-JP" sz="1600" dirty="0" smtClean="0">
                          <a:latin typeface="HGｺﾞｼｯｸM" pitchFamily="49" charset="-128"/>
                          <a:ea typeface="HGｺﾞｼｯｸM" pitchFamily="49" charset="-128"/>
                        </a:rPr>
                        <a:t>SNS</a:t>
                      </a:r>
                      <a:r>
                        <a:rPr kumimoji="1" lang="ja-JP" altLang="en-US" sz="1600" dirty="0" smtClean="0">
                          <a:latin typeface="HGｺﾞｼｯｸM" pitchFamily="49" charset="-128"/>
                          <a:ea typeface="HGｺﾞｼｯｸM" pitchFamily="49" charset="-128"/>
                        </a:rPr>
                        <a:t>はつながっている。</a:t>
                      </a:r>
                      <a:endParaRPr kumimoji="1" lang="zh-TW" altLang="en-US" sz="1600" dirty="0" smtClean="0">
                        <a:latin typeface="HGｺﾞｼｯｸM" pitchFamily="49" charset="-128"/>
                        <a:ea typeface="HGｺﾞｼｯｸM" pitchFamily="49" charset="-128"/>
                      </a:endParaRPr>
                    </a:p>
                  </a:txBody>
                  <a:tcPr anchor="ctr">
                    <a:lnL w="9525" cap="flat" cmpd="sng" algn="ctr">
                      <a:solidFill>
                        <a:schemeClr val="tx1"/>
                      </a:solid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bl>
          </a:graphicData>
        </a:graphic>
      </p:graphicFrame>
      <p:sp>
        <p:nvSpPr>
          <p:cNvPr id="7" name="テキスト ボックス 6"/>
          <p:cNvSpPr txBox="1"/>
          <p:nvPr/>
        </p:nvSpPr>
        <p:spPr>
          <a:xfrm>
            <a:off x="-15304" y="2564904"/>
            <a:ext cx="2664296" cy="369332"/>
          </a:xfrm>
          <a:prstGeom prst="rect">
            <a:avLst/>
          </a:prstGeom>
          <a:noFill/>
        </p:spPr>
        <p:txBody>
          <a:bodyPr wrap="square" rtlCol="0">
            <a:spAutoFit/>
          </a:bodyPr>
          <a:lstStyle/>
          <a:p>
            <a:r>
              <a:rPr kumimoji="1" lang="ja-JP" altLang="en-US" dirty="0" smtClean="0">
                <a:solidFill>
                  <a:srgbClr val="C00000"/>
                </a:solidFill>
                <a:latin typeface="HGｺﾞｼｯｸE" panose="020B0909000000000000" pitchFamily="49" charset="-128"/>
                <a:ea typeface="HGｺﾞｼｯｸE" panose="020B0909000000000000" pitchFamily="49" charset="-128"/>
              </a:rPr>
              <a:t>■</a:t>
            </a:r>
            <a:r>
              <a:rPr kumimoji="1" lang="ja-JP" altLang="en-US" dirty="0" smtClean="0">
                <a:latin typeface="HGｺﾞｼｯｸE" panose="020B0909000000000000" pitchFamily="49" charset="-128"/>
                <a:ea typeface="HGｺﾞｼｯｸE" panose="020B0909000000000000" pitchFamily="49" charset="-128"/>
              </a:rPr>
              <a:t>＜参考＞現在の状況</a:t>
            </a:r>
            <a:endParaRPr kumimoji="1" lang="ja-JP" altLang="en-US" dirty="0">
              <a:latin typeface="HGｺﾞｼｯｸE" panose="020B0909000000000000" pitchFamily="49" charset="-128"/>
              <a:ea typeface="HGｺﾞｼｯｸE" panose="020B0909000000000000" pitchFamily="49" charset="-128"/>
            </a:endParaRPr>
          </a:p>
        </p:txBody>
      </p:sp>
    </p:spTree>
    <p:extLst>
      <p:ext uri="{BB962C8B-B14F-4D97-AF65-F5344CB8AC3E}">
        <p14:creationId xmlns:p14="http://schemas.microsoft.com/office/powerpoint/2010/main" val="120020874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37</a:t>
            </a:fld>
            <a:endParaRPr lang="en-US" altLang="ja-JP" dirty="0"/>
          </a:p>
        </p:txBody>
      </p:sp>
      <p:sp>
        <p:nvSpPr>
          <p:cNvPr id="5" name="角丸四角形 4"/>
          <p:cNvSpPr/>
          <p:nvPr/>
        </p:nvSpPr>
        <p:spPr bwMode="auto">
          <a:xfrm>
            <a:off x="1869604" y="2526804"/>
            <a:ext cx="5400600" cy="1800200"/>
          </a:xfrm>
          <a:prstGeom prst="roundRect">
            <a:avLst/>
          </a:prstGeom>
          <a:solidFill>
            <a:srgbClr val="C000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6000" b="0" i="0" u="none" strike="noStrike" cap="none" normalizeH="0" baseline="0" dirty="0">
                <a:ln>
                  <a:noFill/>
                </a:ln>
                <a:solidFill>
                  <a:schemeClr val="bg1"/>
                </a:solidFill>
                <a:effectLst/>
                <a:latin typeface="Arial" charset="0"/>
                <a:ea typeface="HGPｺﾞｼｯｸE" pitchFamily="50" charset="-128"/>
              </a:rPr>
              <a:t>意見交換</a:t>
            </a:r>
          </a:p>
        </p:txBody>
      </p:sp>
    </p:spTree>
    <p:extLst>
      <p:ext uri="{BB962C8B-B14F-4D97-AF65-F5344CB8AC3E}">
        <p14:creationId xmlns:p14="http://schemas.microsoft.com/office/powerpoint/2010/main" val="27455657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５．　“気づき”の共有</a:t>
            </a:r>
            <a:endParaRPr kumimoji="1" lang="ja-JP" altLang="en-US"/>
          </a:p>
        </p:txBody>
      </p:sp>
      <p:sp>
        <p:nvSpPr>
          <p:cNvPr id="3" name="コンテンツ プレースホルダー 2"/>
          <p:cNvSpPr>
            <a:spLocks noGrp="1"/>
          </p:cNvSpPr>
          <p:nvPr>
            <p:ph idx="1"/>
          </p:nvPr>
        </p:nvSpPr>
        <p:spPr>
          <a:xfrm>
            <a:off x="107950" y="618084"/>
            <a:ext cx="8928100" cy="5761577"/>
          </a:xfrm>
        </p:spPr>
        <p:txBody>
          <a:bodyPr/>
          <a:lstStyle/>
          <a:p>
            <a:r>
              <a:rPr kumimoji="1" lang="ja-JP" altLang="en-US" dirty="0"/>
              <a:t>ゲームを振り返って、各自が得た“気づき”を、グループ内で話し合って共有してください。</a:t>
            </a:r>
            <a:endParaRPr kumimoji="1" lang="en-US" altLang="ja-JP" dirty="0"/>
          </a:p>
          <a:p>
            <a:endParaRPr lang="en-US" altLang="ja-JP" dirty="0"/>
          </a:p>
          <a:p>
            <a:r>
              <a:rPr lang="ja-JP" altLang="en-US" dirty="0"/>
              <a:t>振り返りでの検討テーマ（例）　</a:t>
            </a:r>
            <a:endParaRPr lang="en-US" altLang="ja-JP" dirty="0"/>
          </a:p>
          <a:p>
            <a:r>
              <a:rPr lang="ja-JP" altLang="en-US" sz="1800" dirty="0">
                <a:latin typeface="HGPｺﾞｼｯｸM" panose="020B0600000000000000" pitchFamily="50" charset="-128"/>
                <a:ea typeface="HGPｺﾞｼｯｸM" panose="020B0600000000000000" pitchFamily="50" charset="-128"/>
              </a:rPr>
              <a:t>　</a:t>
            </a:r>
            <a:r>
              <a:rPr lang="en-US" altLang="ja-JP" sz="1800" u="sng" dirty="0" smtClean="0">
                <a:latin typeface="HGPｺﾞｼｯｸM" panose="020B0600000000000000" pitchFamily="50" charset="-128"/>
                <a:ea typeface="HGPｺﾞｼｯｸM" panose="020B0600000000000000" pitchFamily="50" charset="-128"/>
              </a:rPr>
              <a:t>※</a:t>
            </a:r>
            <a:r>
              <a:rPr lang="ja-JP" altLang="en-US" sz="1800" u="sng" dirty="0">
                <a:latin typeface="HGPｺﾞｼｯｸM" panose="020B0600000000000000" pitchFamily="50" charset="-128"/>
                <a:ea typeface="HGPｺﾞｼｯｸM" panose="020B0600000000000000" pitchFamily="50" charset="-128"/>
              </a:rPr>
              <a:t>次々</a:t>
            </a:r>
            <a:r>
              <a:rPr lang="ja-JP" altLang="en-US" sz="1800" u="sng" dirty="0" smtClean="0">
                <a:latin typeface="HGPｺﾞｼｯｸM" panose="020B0600000000000000" pitchFamily="50" charset="-128"/>
                <a:ea typeface="HGPｺﾞｼｯｸM" panose="020B0600000000000000" pitchFamily="50" charset="-128"/>
              </a:rPr>
              <a:t>ページ</a:t>
            </a:r>
            <a:r>
              <a:rPr lang="en-US" altLang="ja-JP" sz="1800" u="sng" dirty="0">
                <a:latin typeface="HGPｺﾞｼｯｸM" panose="020B0600000000000000" pitchFamily="50" charset="-128"/>
                <a:ea typeface="HGPｺﾞｼｯｸM" panose="020B0600000000000000" pitchFamily="50" charset="-128"/>
              </a:rPr>
              <a:t>[</a:t>
            </a:r>
            <a:r>
              <a:rPr lang="ja-JP" altLang="en-US" sz="1800" u="sng" dirty="0">
                <a:latin typeface="HGPｺﾞｼｯｸM" panose="020B0600000000000000" pitchFamily="50" charset="-128"/>
                <a:ea typeface="HGPｺﾞｼｯｸM" panose="020B0600000000000000" pitchFamily="50" charset="-128"/>
              </a:rPr>
              <a:t>特に赤字箇所</a:t>
            </a:r>
            <a:r>
              <a:rPr lang="en-US" altLang="ja-JP" sz="1800" u="sng" dirty="0">
                <a:latin typeface="HGPｺﾞｼｯｸM" panose="020B0600000000000000" pitchFamily="50" charset="-128"/>
                <a:ea typeface="HGPｺﾞｼｯｸM" panose="020B0600000000000000" pitchFamily="50" charset="-128"/>
              </a:rPr>
              <a:t>]</a:t>
            </a:r>
            <a:r>
              <a:rPr lang="ja-JP" altLang="en-US" sz="1800" u="sng" dirty="0">
                <a:latin typeface="HGPｺﾞｼｯｸM" panose="020B0600000000000000" pitchFamily="50" charset="-128"/>
                <a:ea typeface="HGPｺﾞｼｯｸM" panose="020B0600000000000000" pitchFamily="50" charset="-128"/>
              </a:rPr>
              <a:t>を参考にしてください。</a:t>
            </a:r>
            <a:endParaRPr lang="en-US" altLang="ja-JP" sz="1800" u="sng" dirty="0">
              <a:latin typeface="HGPｺﾞｼｯｸM" panose="020B0600000000000000" pitchFamily="50" charset="-128"/>
              <a:ea typeface="HGPｺﾞｼｯｸM" panose="020B0600000000000000" pitchFamily="50" charset="-128"/>
            </a:endParaRPr>
          </a:p>
          <a:p>
            <a:pPr lvl="1"/>
            <a:r>
              <a:rPr lang="ja-JP" altLang="en-US" dirty="0"/>
              <a:t>施設運営の役割分担</a:t>
            </a:r>
            <a:endParaRPr lang="en-US" altLang="ja-JP" dirty="0"/>
          </a:p>
          <a:p>
            <a:pPr lvl="1"/>
            <a:r>
              <a:rPr lang="ja-JP" altLang="en-US" dirty="0"/>
              <a:t>受入スペースのレイアウト</a:t>
            </a:r>
            <a:endParaRPr lang="en-US" altLang="ja-JP" dirty="0"/>
          </a:p>
          <a:p>
            <a:pPr lvl="1"/>
            <a:r>
              <a:rPr lang="ja-JP" altLang="en-US" dirty="0"/>
              <a:t>一人当たりのスペース</a:t>
            </a:r>
            <a:endParaRPr lang="en-US" altLang="ja-JP" dirty="0"/>
          </a:p>
          <a:p>
            <a:pPr lvl="1"/>
            <a:r>
              <a:rPr lang="ja-JP" altLang="en-US" dirty="0"/>
              <a:t>受入に当たって配慮が必要なヒト</a:t>
            </a:r>
            <a:endParaRPr lang="en-US" altLang="ja-JP" dirty="0"/>
          </a:p>
          <a:p>
            <a:pPr lvl="1"/>
            <a:r>
              <a:rPr lang="ja-JP" altLang="en-US" dirty="0"/>
              <a:t>施設に入りきらない場合の対応</a:t>
            </a:r>
            <a:endParaRPr lang="en-US" altLang="ja-JP" dirty="0"/>
          </a:p>
          <a:p>
            <a:pPr lvl="1"/>
            <a:r>
              <a:rPr lang="ja-JP" altLang="en-US" dirty="0"/>
              <a:t>受け入れた帰宅困難者への対応</a:t>
            </a:r>
            <a:endParaRPr lang="en-US" altLang="ja-JP" dirty="0"/>
          </a:p>
          <a:p>
            <a:pPr lvl="1"/>
            <a:r>
              <a:rPr lang="ja-JP" altLang="en-US" dirty="0"/>
              <a:t>施設の閉鎖</a:t>
            </a:r>
            <a:endParaRPr lang="en-US" altLang="ja-JP" dirty="0"/>
          </a:p>
          <a:p>
            <a:pPr lvl="1"/>
            <a:endParaRPr lang="en-US" altLang="ja-JP" dirty="0"/>
          </a:p>
          <a:p>
            <a:pPr lvl="1"/>
            <a:r>
              <a:rPr lang="ja-JP" altLang="en-US" dirty="0"/>
              <a:t>ゲームの内容</a:t>
            </a:r>
            <a:endParaRPr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38</a:t>
            </a:fld>
            <a:endParaRPr lang="en-US" altLang="ja-JP"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08" y="3673595"/>
            <a:ext cx="2668462" cy="20497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rgbClr val="0860A8"/>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テキスト ボックス 6"/>
          <p:cNvSpPr txBox="1"/>
          <p:nvPr/>
        </p:nvSpPr>
        <p:spPr>
          <a:xfrm>
            <a:off x="7524328" y="31663"/>
            <a:ext cx="1579856" cy="461665"/>
          </a:xfrm>
          <a:prstGeom prst="rect">
            <a:avLst/>
          </a:prstGeom>
          <a:solidFill>
            <a:srgbClr val="C00000"/>
          </a:solidFill>
        </p:spPr>
        <p:txBody>
          <a:bodyPr wrap="square" rtlCol="0" anchor="ctr" anchorCtr="1">
            <a:noAutofit/>
          </a:bodyPr>
          <a:lstStyle/>
          <a:p>
            <a:pPr algn="ctr"/>
            <a:r>
              <a:rPr lang="ja-JP" altLang="en-US" sz="2400" dirty="0">
                <a:solidFill>
                  <a:schemeClr val="bg1"/>
                </a:solidFill>
                <a:latin typeface="HGPｺﾞｼｯｸE" panose="020B0900000000000000" pitchFamily="50" charset="-128"/>
                <a:ea typeface="HGPｺﾞｼｯｸE" panose="020B0900000000000000" pitchFamily="50" charset="-128"/>
              </a:rPr>
              <a:t>約　</a:t>
            </a:r>
            <a:r>
              <a:rPr lang="en-US" altLang="ja-JP" sz="2400" dirty="0">
                <a:solidFill>
                  <a:schemeClr val="bg1"/>
                </a:solidFill>
                <a:latin typeface="HGPｺﾞｼｯｸE" panose="020B0900000000000000" pitchFamily="50" charset="-128"/>
                <a:ea typeface="HGPｺﾞｼｯｸE" panose="020B0900000000000000" pitchFamily="50" charset="-128"/>
              </a:rPr>
              <a:t>15</a:t>
            </a:r>
            <a:r>
              <a:rPr lang="ja-JP" altLang="en-US" sz="2400" dirty="0">
                <a:solidFill>
                  <a:schemeClr val="bg1"/>
                </a:solidFill>
                <a:latin typeface="HGPｺﾞｼｯｸE" panose="020B0900000000000000" pitchFamily="50" charset="-128"/>
                <a:ea typeface="HGPｺﾞｼｯｸE" panose="020B0900000000000000" pitchFamily="50" charset="-128"/>
              </a:rPr>
              <a:t>分</a:t>
            </a:r>
            <a:endParaRPr kumimoji="1" lang="ja-JP" altLang="en-US" sz="2400" dirty="0">
              <a:solidFill>
                <a:schemeClr val="bg1"/>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30509396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3</a:t>
            </a:fld>
            <a:endParaRPr lang="en-US" altLang="ja-JP" dirty="0"/>
          </a:p>
        </p:txBody>
      </p:sp>
      <p:sp>
        <p:nvSpPr>
          <p:cNvPr id="5" name="タイトル 1"/>
          <p:cNvSpPr txBox="1">
            <a:spLocks/>
          </p:cNvSpPr>
          <p:nvPr/>
        </p:nvSpPr>
        <p:spPr>
          <a:xfrm>
            <a:off x="107950" y="0"/>
            <a:ext cx="8928100" cy="561975"/>
          </a:xfrm>
          <a:prstGeom prst="rect">
            <a:avLst/>
          </a:prstGeom>
        </p:spPr>
        <p:txBody>
          <a:bodyPr/>
          <a:lstStyle>
            <a:lvl1pPr algn="l" rtl="0" eaLnBrk="0" fontAlgn="base" hangingPunct="0">
              <a:spcBef>
                <a:spcPct val="0"/>
              </a:spcBef>
              <a:spcAft>
                <a:spcPct val="0"/>
              </a:spcAft>
              <a:defRPr kumimoji="1" sz="2800">
                <a:solidFill>
                  <a:schemeClr val="tx2"/>
                </a:solidFill>
                <a:latin typeface="+mj-lt"/>
                <a:ea typeface="+mj-ea"/>
                <a:cs typeface="+mj-cs"/>
              </a:defRPr>
            </a:lvl1pPr>
            <a:lvl2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2pPr>
            <a:lvl3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3pPr>
            <a:lvl4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4pPr>
            <a:lvl5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5pPr>
            <a:lvl6pPr marL="457200" algn="l" rtl="0" fontAlgn="base">
              <a:spcBef>
                <a:spcPct val="0"/>
              </a:spcBef>
              <a:spcAft>
                <a:spcPct val="0"/>
              </a:spcAft>
              <a:defRPr kumimoji="1" sz="2800">
                <a:solidFill>
                  <a:schemeClr val="tx2"/>
                </a:solidFill>
                <a:latin typeface="HGPｺﾞｼｯｸE" pitchFamily="50" charset="-128"/>
                <a:ea typeface="HGPｺﾞｼｯｸE" pitchFamily="50" charset="-128"/>
              </a:defRPr>
            </a:lvl6pPr>
            <a:lvl7pPr marL="914400" algn="l" rtl="0" fontAlgn="base">
              <a:spcBef>
                <a:spcPct val="0"/>
              </a:spcBef>
              <a:spcAft>
                <a:spcPct val="0"/>
              </a:spcAft>
              <a:defRPr kumimoji="1" sz="2800">
                <a:solidFill>
                  <a:schemeClr val="tx2"/>
                </a:solidFill>
                <a:latin typeface="HGPｺﾞｼｯｸE" pitchFamily="50" charset="-128"/>
                <a:ea typeface="HGPｺﾞｼｯｸE" pitchFamily="50" charset="-128"/>
              </a:defRPr>
            </a:lvl7pPr>
            <a:lvl8pPr marL="1371600" algn="l" rtl="0" fontAlgn="base">
              <a:spcBef>
                <a:spcPct val="0"/>
              </a:spcBef>
              <a:spcAft>
                <a:spcPct val="0"/>
              </a:spcAft>
              <a:defRPr kumimoji="1" sz="2800">
                <a:solidFill>
                  <a:schemeClr val="tx2"/>
                </a:solidFill>
                <a:latin typeface="HGPｺﾞｼｯｸE" pitchFamily="50" charset="-128"/>
                <a:ea typeface="HGPｺﾞｼｯｸE" pitchFamily="50" charset="-128"/>
              </a:defRPr>
            </a:lvl8pPr>
            <a:lvl9pPr marL="1828800" algn="l" rtl="0" fontAlgn="base">
              <a:spcBef>
                <a:spcPct val="0"/>
              </a:spcBef>
              <a:spcAft>
                <a:spcPct val="0"/>
              </a:spcAft>
              <a:defRPr kumimoji="1" sz="2800">
                <a:solidFill>
                  <a:schemeClr val="tx2"/>
                </a:solidFill>
                <a:latin typeface="HGPｺﾞｼｯｸE" pitchFamily="50" charset="-128"/>
                <a:ea typeface="HGPｺﾞｼｯｸE" pitchFamily="50" charset="-128"/>
              </a:defRPr>
            </a:lvl9pPr>
          </a:lstStyle>
          <a:p>
            <a:r>
              <a:rPr lang="ja-JP" altLang="en-US" kern="0" dirty="0"/>
              <a:t>２．　運営ゲームについて</a:t>
            </a:r>
          </a:p>
        </p:txBody>
      </p:sp>
      <p:sp>
        <p:nvSpPr>
          <p:cNvPr id="6" name="テキスト ボックス 5"/>
          <p:cNvSpPr txBox="1"/>
          <p:nvPr/>
        </p:nvSpPr>
        <p:spPr>
          <a:xfrm>
            <a:off x="94754" y="765175"/>
            <a:ext cx="4536504" cy="369332"/>
          </a:xfrm>
          <a:prstGeom prst="rect">
            <a:avLst/>
          </a:prstGeom>
          <a:noFill/>
        </p:spPr>
        <p:txBody>
          <a:bodyPr wrap="square" rtlCol="0">
            <a:spAutoFit/>
          </a:bodyPr>
          <a:lstStyle/>
          <a:p>
            <a:r>
              <a:rPr kumimoji="1" lang="en-US" altLang="ja-JP">
                <a:solidFill>
                  <a:srgbClr val="0070C0"/>
                </a:solidFill>
                <a:latin typeface="HGPｺﾞｼｯｸE" panose="020B0900000000000000" pitchFamily="50" charset="-128"/>
                <a:ea typeface="HGPｺﾞｼｯｸE" panose="020B0900000000000000" pitchFamily="50" charset="-128"/>
              </a:rPr>
              <a:t>【</a:t>
            </a:r>
            <a:r>
              <a:rPr kumimoji="1" lang="ja-JP" altLang="en-US">
                <a:solidFill>
                  <a:srgbClr val="0070C0"/>
                </a:solidFill>
                <a:latin typeface="HGPｺﾞｼｯｸE" panose="020B0900000000000000" pitchFamily="50" charset="-128"/>
                <a:ea typeface="HGPｺﾞｼｯｸE" panose="020B0900000000000000" pitchFamily="50" charset="-128"/>
              </a:rPr>
              <a:t>帰宅</a:t>
            </a:r>
            <a:r>
              <a:rPr kumimoji="1" lang="ja-JP" altLang="en-US" dirty="0">
                <a:solidFill>
                  <a:srgbClr val="0070C0"/>
                </a:solidFill>
                <a:latin typeface="HGPｺﾞｼｯｸE" panose="020B0900000000000000" pitchFamily="50" charset="-128"/>
                <a:ea typeface="HGPｺﾞｼｯｸE" panose="020B0900000000000000" pitchFamily="50" charset="-128"/>
              </a:rPr>
              <a:t>困難者支援施設運営ゲーム</a:t>
            </a:r>
            <a:r>
              <a:rPr kumimoji="1" lang="ja-JP" altLang="en-US">
                <a:solidFill>
                  <a:srgbClr val="0070C0"/>
                </a:solidFill>
                <a:latin typeface="HGPｺﾞｼｯｸE" panose="020B0900000000000000" pitchFamily="50" charset="-128"/>
                <a:ea typeface="HGPｺﾞｼｯｸE" panose="020B0900000000000000" pitchFamily="50" charset="-128"/>
              </a:rPr>
              <a:t>について</a:t>
            </a:r>
            <a:r>
              <a:rPr kumimoji="1" lang="en-US" altLang="ja-JP">
                <a:solidFill>
                  <a:srgbClr val="0070C0"/>
                </a:solidFill>
                <a:latin typeface="HGPｺﾞｼｯｸE" panose="020B0900000000000000" pitchFamily="50" charset="-128"/>
                <a:ea typeface="HGPｺﾞｼｯｸE" panose="020B0900000000000000" pitchFamily="50" charset="-128"/>
              </a:rPr>
              <a:t>】</a:t>
            </a:r>
            <a:endParaRPr kumimoji="1" lang="ja-JP" altLang="en-US" dirty="0">
              <a:solidFill>
                <a:srgbClr val="0070C0"/>
              </a:solidFill>
              <a:latin typeface="HGPｺﾞｼｯｸE" panose="020B0900000000000000" pitchFamily="50" charset="-128"/>
              <a:ea typeface="HGPｺﾞｼｯｸE" panose="020B0900000000000000" pitchFamily="50" charset="-128"/>
            </a:endParaRPr>
          </a:p>
        </p:txBody>
      </p:sp>
      <p:sp>
        <p:nvSpPr>
          <p:cNvPr id="7" name="テキスト ボックス 6"/>
          <p:cNvSpPr txBox="1"/>
          <p:nvPr/>
        </p:nvSpPr>
        <p:spPr>
          <a:xfrm>
            <a:off x="107504" y="1412776"/>
            <a:ext cx="8928546" cy="5078313"/>
          </a:xfrm>
          <a:prstGeom prst="rect">
            <a:avLst/>
          </a:prstGeom>
          <a:noFill/>
        </p:spPr>
        <p:txBody>
          <a:bodyPr wrap="square" rtlCol="0">
            <a:spAutoFit/>
          </a:bodyPr>
          <a:lstStyle/>
          <a:p>
            <a:pPr marL="285750" indent="-285750">
              <a:lnSpc>
                <a:spcPct val="150000"/>
              </a:lnSpc>
              <a:buFont typeface="Wingdings" panose="05000000000000000000" pitchFamily="2" charset="2"/>
              <a:buChar char="q"/>
            </a:pPr>
            <a:r>
              <a:rPr lang="ja-JP" altLang="en-US" dirty="0">
                <a:latin typeface="HGPｺﾞｼｯｸM" panose="020B0600000000000000" pitchFamily="50" charset="-128"/>
                <a:ea typeface="HGPｺﾞｼｯｸM" panose="020B0600000000000000" pitchFamily="50" charset="-128"/>
              </a:rPr>
              <a:t>帰宅困難者支援施設の運営体制等を検証するには、実際に帰宅困難者受入訓練を行うことが最も効果的です。しかし、帰宅困難者受入訓練を実施するには、周到な準備、多くの人々の協力、訓練時間と場所の確保等が必要となり、簡単に実施できるものではありません。</a:t>
            </a:r>
            <a:endParaRPr lang="en-US" altLang="ja-JP" dirty="0">
              <a:latin typeface="HGPｺﾞｼｯｸM" panose="020B0600000000000000" pitchFamily="50" charset="-128"/>
              <a:ea typeface="HGPｺﾞｼｯｸM" panose="020B0600000000000000" pitchFamily="50" charset="-128"/>
            </a:endParaRPr>
          </a:p>
          <a:p>
            <a:pPr marL="285750" indent="-285750">
              <a:lnSpc>
                <a:spcPct val="150000"/>
              </a:lnSpc>
              <a:buFont typeface="Wingdings" panose="05000000000000000000" pitchFamily="2" charset="2"/>
              <a:buChar char="q"/>
            </a:pPr>
            <a:endParaRPr lang="en-US" altLang="ja-JP" dirty="0">
              <a:latin typeface="HGPｺﾞｼｯｸM" panose="020B0600000000000000" pitchFamily="50" charset="-128"/>
              <a:ea typeface="HGPｺﾞｼｯｸM" panose="020B0600000000000000" pitchFamily="50" charset="-128"/>
            </a:endParaRPr>
          </a:p>
          <a:p>
            <a:pPr marL="285750" indent="-285750">
              <a:lnSpc>
                <a:spcPct val="150000"/>
              </a:lnSpc>
              <a:buFont typeface="Wingdings" panose="05000000000000000000" pitchFamily="2" charset="2"/>
              <a:buChar char="q"/>
            </a:pPr>
            <a:r>
              <a:rPr lang="ja-JP" altLang="en-US" dirty="0">
                <a:latin typeface="HGPｺﾞｼｯｸM" panose="020B0600000000000000" pitchFamily="50" charset="-128"/>
                <a:ea typeface="HGPｺﾞｼｯｸM" panose="020B0600000000000000" pitchFamily="50" charset="-128"/>
              </a:rPr>
              <a:t>運営ゲームは、帰宅困難者支援施設（帰宅困難者一時滞在</a:t>
            </a:r>
            <a:r>
              <a:rPr lang="en-US" altLang="ja-JP" dirty="0">
                <a:latin typeface="HGPｺﾞｼｯｸM" panose="020B0600000000000000" pitchFamily="50" charset="-128"/>
                <a:ea typeface="HGPｺﾞｼｯｸM" panose="020B0600000000000000" pitchFamily="50" charset="-128"/>
              </a:rPr>
              <a:t>(</a:t>
            </a:r>
            <a:r>
              <a:rPr lang="ja-JP" altLang="en-US" dirty="0">
                <a:latin typeface="HGPｺﾞｼｯｸM" panose="020B0600000000000000" pitchFamily="50" charset="-128"/>
                <a:ea typeface="HGPｺﾞｼｯｸM" panose="020B0600000000000000" pitchFamily="50" charset="-128"/>
              </a:rPr>
              <a:t>待機</a:t>
            </a:r>
            <a:r>
              <a:rPr lang="en-US" altLang="ja-JP" dirty="0">
                <a:latin typeface="HGPｺﾞｼｯｸM" panose="020B0600000000000000" pitchFamily="50" charset="-128"/>
                <a:ea typeface="HGPｺﾞｼｯｸM" panose="020B0600000000000000" pitchFamily="50" charset="-128"/>
              </a:rPr>
              <a:t>)</a:t>
            </a:r>
            <a:r>
              <a:rPr lang="ja-JP" altLang="en-US" dirty="0">
                <a:latin typeface="HGPｺﾞｼｯｸM" panose="020B0600000000000000" pitchFamily="50" charset="-128"/>
                <a:ea typeface="HGPｺﾞｼｯｸM" panose="020B0600000000000000" pitchFamily="50" charset="-128"/>
              </a:rPr>
              <a:t>施設）の設置者、または設置を検討している方々をはじめとする多くの方々が、施設設置の是非や運営方法、運営において発生する課題について比較的手軽に検討することで</a:t>
            </a:r>
            <a:r>
              <a:rPr lang="ja-JP" altLang="en-US" u="sng" dirty="0">
                <a:solidFill>
                  <a:srgbClr val="C00000"/>
                </a:solidFill>
                <a:latin typeface="HGPｺﾞｼｯｸM" panose="020B0600000000000000" pitchFamily="50" charset="-128"/>
                <a:ea typeface="HGPｺﾞｼｯｸM" panose="020B0600000000000000" pitchFamily="50" charset="-128"/>
              </a:rPr>
              <a:t>施設運営を机上で疑似体験し、帰宅困難者問題に対する理解を深めて</a:t>
            </a:r>
            <a:r>
              <a:rPr lang="ja-JP" altLang="en-US" dirty="0">
                <a:latin typeface="HGPｺﾞｼｯｸM" panose="020B0600000000000000" pitchFamily="50" charset="-128"/>
                <a:ea typeface="HGPｺﾞｼｯｸM" panose="020B0600000000000000" pitchFamily="50" charset="-128"/>
              </a:rPr>
              <a:t>頂けるように、東京大学</a:t>
            </a:r>
            <a:r>
              <a:rPr lang="en-US" altLang="ja-JP" dirty="0">
                <a:latin typeface="HGPｺﾞｼｯｸM" panose="020B0600000000000000" pitchFamily="50" charset="-128"/>
                <a:ea typeface="HGPｺﾞｼｯｸM" panose="020B0600000000000000" pitchFamily="50" charset="-128"/>
              </a:rPr>
              <a:t>(</a:t>
            </a:r>
            <a:r>
              <a:rPr lang="ja-JP" altLang="en-US" dirty="0">
                <a:latin typeface="HGPｺﾞｼｯｸM" panose="020B0600000000000000" pitchFamily="50" charset="-128"/>
                <a:ea typeface="HGPｺﾞｼｯｸM" panose="020B0600000000000000" pitchFamily="50" charset="-128"/>
              </a:rPr>
              <a:t>当時は名古屋大学</a:t>
            </a:r>
            <a:r>
              <a:rPr lang="en-US" altLang="ja-JP" dirty="0">
                <a:latin typeface="HGPｺﾞｼｯｸM" panose="020B0600000000000000" pitchFamily="50" charset="-128"/>
                <a:ea typeface="HGPｺﾞｼｯｸM" panose="020B0600000000000000" pitchFamily="50" charset="-128"/>
              </a:rPr>
              <a:t>)</a:t>
            </a:r>
            <a:r>
              <a:rPr lang="ja-JP" altLang="en-US" dirty="0">
                <a:latin typeface="HGPｺﾞｼｯｸM" panose="020B0600000000000000" pitchFamily="50" charset="-128"/>
                <a:ea typeface="HGPｺﾞｼｯｸM" panose="020B0600000000000000" pitchFamily="50" charset="-128"/>
              </a:rPr>
              <a:t>の廣井先生を中心に開発されたものです。</a:t>
            </a:r>
            <a:endParaRPr lang="en-US" altLang="ja-JP" dirty="0">
              <a:latin typeface="HGPｺﾞｼｯｸM" panose="020B0600000000000000" pitchFamily="50" charset="-128"/>
              <a:ea typeface="HGPｺﾞｼｯｸM" panose="020B0600000000000000" pitchFamily="50" charset="-128"/>
            </a:endParaRPr>
          </a:p>
          <a:p>
            <a:pPr marL="285750" indent="-285750">
              <a:lnSpc>
                <a:spcPct val="150000"/>
              </a:lnSpc>
              <a:buFont typeface="Wingdings" panose="05000000000000000000" pitchFamily="2" charset="2"/>
              <a:buChar char="q"/>
            </a:pPr>
            <a:endParaRPr lang="en-US" altLang="ja-JP" dirty="0">
              <a:latin typeface="HGPｺﾞｼｯｸM" panose="020B0600000000000000" pitchFamily="50" charset="-128"/>
              <a:ea typeface="HGPｺﾞｼｯｸM" panose="020B0600000000000000" pitchFamily="50" charset="-128"/>
            </a:endParaRPr>
          </a:p>
          <a:p>
            <a:pPr marL="285750" indent="-285750">
              <a:lnSpc>
                <a:spcPct val="150000"/>
              </a:lnSpc>
              <a:buFont typeface="Wingdings" panose="05000000000000000000" pitchFamily="2" charset="2"/>
              <a:buChar char="q"/>
            </a:pPr>
            <a:r>
              <a:rPr lang="ja-JP" altLang="en-US" dirty="0">
                <a:latin typeface="HGPｺﾞｼｯｸM" panose="020B0600000000000000" pitchFamily="50" charset="-128"/>
                <a:ea typeface="HGPｺﾞｼｯｸM" panose="020B0600000000000000" pitchFamily="50" charset="-128"/>
              </a:rPr>
              <a:t>運営ゲームの手順や帰宅困難者の設定、イベントの内容については、東京都中央区内の事業所で実際に行われた帰宅困難者受入訓練を基に作成されています。</a:t>
            </a:r>
            <a:endParaRPr kumimoji="1" lang="ja-JP" altLang="en-US" dirty="0">
              <a:latin typeface="HGPｺﾞｼｯｸM" panose="020B0600000000000000" pitchFamily="50" charset="-128"/>
              <a:ea typeface="HGPｺﾞｼｯｸM" panose="020B0600000000000000" pitchFamily="50" charset="-128"/>
            </a:endParaRPr>
          </a:p>
        </p:txBody>
      </p:sp>
    </p:spTree>
    <p:extLst>
      <p:ext uri="{BB962C8B-B14F-4D97-AF65-F5344CB8AC3E}">
        <p14:creationId xmlns:p14="http://schemas.microsoft.com/office/powerpoint/2010/main" val="323375373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dirty="0"/>
              <a:t>６．　グループ発表</a:t>
            </a:r>
          </a:p>
        </p:txBody>
      </p:sp>
      <p:sp>
        <p:nvSpPr>
          <p:cNvPr id="3" name="コンテンツ プレースホルダー 2"/>
          <p:cNvSpPr>
            <a:spLocks noGrp="1"/>
          </p:cNvSpPr>
          <p:nvPr>
            <p:ph idx="1"/>
          </p:nvPr>
        </p:nvSpPr>
        <p:spPr>
          <a:xfrm>
            <a:off x="107950" y="618084"/>
            <a:ext cx="8928100" cy="5115246"/>
          </a:xfrm>
        </p:spPr>
        <p:txBody>
          <a:bodyPr/>
          <a:lstStyle/>
          <a:p>
            <a:r>
              <a:rPr kumimoji="1" lang="ja-JP" altLang="en-US" dirty="0"/>
              <a:t>各グループで話し合った内容を</a:t>
            </a:r>
            <a:r>
              <a:rPr lang="ja-JP" altLang="en-US" u="sng" dirty="0">
                <a:solidFill>
                  <a:srgbClr val="C00000"/>
                </a:solidFill>
              </a:rPr>
              <a:t>３</a:t>
            </a:r>
            <a:r>
              <a:rPr kumimoji="1" lang="ja-JP" altLang="en-US" u="sng" dirty="0">
                <a:solidFill>
                  <a:srgbClr val="C00000"/>
                </a:solidFill>
              </a:rPr>
              <a:t>分</a:t>
            </a:r>
            <a:r>
              <a:rPr kumimoji="1" lang="en-US" altLang="ja-JP" u="sng" dirty="0">
                <a:solidFill>
                  <a:srgbClr val="C00000"/>
                </a:solidFill>
              </a:rPr>
              <a:t>/</a:t>
            </a:r>
            <a:r>
              <a:rPr kumimoji="1" lang="ja-JP" altLang="en-US" u="sng" dirty="0">
                <a:solidFill>
                  <a:srgbClr val="C00000"/>
                </a:solidFill>
              </a:rPr>
              <a:t>班程度で</a:t>
            </a:r>
            <a:r>
              <a:rPr kumimoji="1" lang="ja-JP" altLang="en-US" dirty="0"/>
              <a:t>発表してください。</a:t>
            </a:r>
            <a:endParaRPr kumimoji="1" lang="en-US" altLang="ja-JP" dirty="0"/>
          </a:p>
          <a:p>
            <a:endParaRPr kumimoji="1" lang="en-US" altLang="ja-JP" dirty="0"/>
          </a:p>
          <a:p>
            <a:r>
              <a:rPr lang="ja-JP" altLang="en-US" dirty="0"/>
              <a:t>振り返りでの検討テーマ（例）　</a:t>
            </a:r>
            <a:endParaRPr lang="en-US" altLang="ja-JP" sz="1800" u="sng" dirty="0">
              <a:latin typeface="HGPｺﾞｼｯｸM" panose="020B0600000000000000" pitchFamily="50" charset="-128"/>
              <a:ea typeface="HGPｺﾞｼｯｸM" panose="020B0600000000000000" pitchFamily="50" charset="-128"/>
            </a:endParaRPr>
          </a:p>
          <a:p>
            <a:pPr lvl="1"/>
            <a:r>
              <a:rPr lang="ja-JP" altLang="en-US" dirty="0"/>
              <a:t>施設運営の役割分担</a:t>
            </a:r>
            <a:endParaRPr lang="en-US" altLang="ja-JP" dirty="0"/>
          </a:p>
          <a:p>
            <a:pPr lvl="1"/>
            <a:r>
              <a:rPr lang="ja-JP" altLang="en-US" dirty="0"/>
              <a:t>受入スペースのレイアウト</a:t>
            </a:r>
            <a:endParaRPr lang="en-US" altLang="ja-JP" dirty="0"/>
          </a:p>
          <a:p>
            <a:pPr lvl="1"/>
            <a:r>
              <a:rPr lang="ja-JP" altLang="en-US" dirty="0"/>
              <a:t>一人当たりのスペース</a:t>
            </a:r>
            <a:endParaRPr lang="en-US" altLang="ja-JP" dirty="0"/>
          </a:p>
          <a:p>
            <a:pPr lvl="1"/>
            <a:r>
              <a:rPr lang="ja-JP" altLang="en-US" dirty="0"/>
              <a:t>受入に当たって配慮が必要なヒト</a:t>
            </a:r>
            <a:endParaRPr lang="en-US" altLang="ja-JP" dirty="0"/>
          </a:p>
          <a:p>
            <a:pPr lvl="1"/>
            <a:r>
              <a:rPr lang="ja-JP" altLang="en-US" dirty="0"/>
              <a:t>施設に入りきらない場合の対応</a:t>
            </a:r>
            <a:endParaRPr lang="en-US" altLang="ja-JP" dirty="0"/>
          </a:p>
          <a:p>
            <a:pPr lvl="1"/>
            <a:r>
              <a:rPr lang="ja-JP" altLang="en-US" dirty="0"/>
              <a:t>受け入れた帰宅困難者への対応</a:t>
            </a:r>
            <a:endParaRPr lang="en-US" altLang="ja-JP" dirty="0"/>
          </a:p>
          <a:p>
            <a:pPr lvl="1"/>
            <a:r>
              <a:rPr lang="ja-JP" altLang="en-US" dirty="0"/>
              <a:t>施設の閉鎖</a:t>
            </a:r>
            <a:endParaRPr lang="en-US" altLang="ja-JP" dirty="0"/>
          </a:p>
          <a:p>
            <a:pPr lvl="1"/>
            <a:endParaRPr lang="en-US" altLang="ja-JP" dirty="0"/>
          </a:p>
          <a:p>
            <a:pPr lvl="1"/>
            <a:r>
              <a:rPr lang="ja-JP" altLang="en-US" dirty="0"/>
              <a:t>ゲームの内容</a:t>
            </a:r>
            <a:endParaRPr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39</a:t>
            </a:fld>
            <a:endParaRPr lang="en-US" altLang="ja-JP"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69371" y="2924944"/>
            <a:ext cx="4064000" cy="3009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テキスト ボックス 5"/>
          <p:cNvSpPr txBox="1"/>
          <p:nvPr/>
        </p:nvSpPr>
        <p:spPr>
          <a:xfrm>
            <a:off x="7524328" y="31663"/>
            <a:ext cx="1579856" cy="461665"/>
          </a:xfrm>
          <a:prstGeom prst="rect">
            <a:avLst/>
          </a:prstGeom>
          <a:solidFill>
            <a:srgbClr val="C00000"/>
          </a:solidFill>
        </p:spPr>
        <p:txBody>
          <a:bodyPr wrap="square" rtlCol="0" anchor="ctr" anchorCtr="1">
            <a:noAutofit/>
          </a:bodyPr>
          <a:lstStyle/>
          <a:p>
            <a:pPr algn="ctr"/>
            <a:r>
              <a:rPr lang="ja-JP" altLang="en-US" sz="2400" dirty="0">
                <a:solidFill>
                  <a:schemeClr val="bg1"/>
                </a:solidFill>
                <a:latin typeface="HGPｺﾞｼｯｸE" panose="020B0900000000000000" pitchFamily="50" charset="-128"/>
                <a:ea typeface="HGPｺﾞｼｯｸE" panose="020B0900000000000000" pitchFamily="50" charset="-128"/>
              </a:rPr>
              <a:t>約　</a:t>
            </a:r>
            <a:r>
              <a:rPr lang="en-US" altLang="ja-JP" sz="2400" dirty="0" smtClean="0">
                <a:solidFill>
                  <a:schemeClr val="bg1"/>
                </a:solidFill>
                <a:latin typeface="HGPｺﾞｼｯｸE" panose="020B0900000000000000" pitchFamily="50" charset="-128"/>
                <a:ea typeface="HGPｺﾞｼｯｸE" panose="020B0900000000000000" pitchFamily="50" charset="-128"/>
              </a:rPr>
              <a:t>15</a:t>
            </a:r>
            <a:r>
              <a:rPr lang="ja-JP" altLang="en-US" sz="2400" dirty="0" smtClean="0">
                <a:solidFill>
                  <a:schemeClr val="bg1"/>
                </a:solidFill>
                <a:latin typeface="HGPｺﾞｼｯｸE" panose="020B0900000000000000" pitchFamily="50" charset="-128"/>
                <a:ea typeface="HGPｺﾞｼｯｸE" panose="020B0900000000000000" pitchFamily="50" charset="-128"/>
              </a:rPr>
              <a:t>分</a:t>
            </a:r>
            <a:endParaRPr kumimoji="1" lang="ja-JP" altLang="en-US" sz="2400" dirty="0">
              <a:solidFill>
                <a:schemeClr val="bg1"/>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253206927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0"/>
          </p:nvPr>
        </p:nvSpPr>
        <p:spPr/>
        <p:txBody>
          <a:bodyPr/>
          <a:lstStyle/>
          <a:p>
            <a:pPr>
              <a:defRPr/>
            </a:pPr>
            <a:fld id="{645E2F1A-B343-418D-8630-B20128272075}" type="slidenum">
              <a:rPr lang="en-US" altLang="ja-JP" smtClean="0"/>
              <a:pPr>
                <a:defRPr/>
              </a:pPr>
              <a:t>40</a:t>
            </a:fld>
            <a:endParaRPr lang="en-US" altLang="ja-JP" dirty="0"/>
          </a:p>
        </p:txBody>
      </p:sp>
      <p:sp>
        <p:nvSpPr>
          <p:cNvPr id="3" name="タイトル 1"/>
          <p:cNvSpPr txBox="1">
            <a:spLocks/>
          </p:cNvSpPr>
          <p:nvPr/>
        </p:nvSpPr>
        <p:spPr>
          <a:xfrm>
            <a:off x="107950" y="0"/>
            <a:ext cx="8928100" cy="561975"/>
          </a:xfrm>
          <a:prstGeom prst="rect">
            <a:avLst/>
          </a:prstGeom>
        </p:spPr>
        <p:txBody>
          <a:bodyPr/>
          <a:lstStyle>
            <a:lvl1pPr algn="l" rtl="0" eaLnBrk="0" fontAlgn="base" hangingPunct="0">
              <a:spcBef>
                <a:spcPct val="0"/>
              </a:spcBef>
              <a:spcAft>
                <a:spcPct val="0"/>
              </a:spcAft>
              <a:defRPr kumimoji="1" sz="2800">
                <a:solidFill>
                  <a:schemeClr val="tx2"/>
                </a:solidFill>
                <a:latin typeface="+mj-lt"/>
                <a:ea typeface="+mj-ea"/>
                <a:cs typeface="+mj-cs"/>
              </a:defRPr>
            </a:lvl1pPr>
            <a:lvl2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2pPr>
            <a:lvl3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3pPr>
            <a:lvl4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4pPr>
            <a:lvl5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5pPr>
            <a:lvl6pPr marL="457200" algn="l" rtl="0" fontAlgn="base">
              <a:spcBef>
                <a:spcPct val="0"/>
              </a:spcBef>
              <a:spcAft>
                <a:spcPct val="0"/>
              </a:spcAft>
              <a:defRPr kumimoji="1" sz="2800">
                <a:solidFill>
                  <a:schemeClr val="tx2"/>
                </a:solidFill>
                <a:latin typeface="HGPｺﾞｼｯｸE" pitchFamily="50" charset="-128"/>
                <a:ea typeface="HGPｺﾞｼｯｸE" pitchFamily="50" charset="-128"/>
              </a:defRPr>
            </a:lvl6pPr>
            <a:lvl7pPr marL="914400" algn="l" rtl="0" fontAlgn="base">
              <a:spcBef>
                <a:spcPct val="0"/>
              </a:spcBef>
              <a:spcAft>
                <a:spcPct val="0"/>
              </a:spcAft>
              <a:defRPr kumimoji="1" sz="2800">
                <a:solidFill>
                  <a:schemeClr val="tx2"/>
                </a:solidFill>
                <a:latin typeface="HGPｺﾞｼｯｸE" pitchFamily="50" charset="-128"/>
                <a:ea typeface="HGPｺﾞｼｯｸE" pitchFamily="50" charset="-128"/>
              </a:defRPr>
            </a:lvl7pPr>
            <a:lvl8pPr marL="1371600" algn="l" rtl="0" fontAlgn="base">
              <a:spcBef>
                <a:spcPct val="0"/>
              </a:spcBef>
              <a:spcAft>
                <a:spcPct val="0"/>
              </a:spcAft>
              <a:defRPr kumimoji="1" sz="2800">
                <a:solidFill>
                  <a:schemeClr val="tx2"/>
                </a:solidFill>
                <a:latin typeface="HGPｺﾞｼｯｸE" pitchFamily="50" charset="-128"/>
                <a:ea typeface="HGPｺﾞｼｯｸE" pitchFamily="50" charset="-128"/>
              </a:defRPr>
            </a:lvl8pPr>
            <a:lvl9pPr marL="1828800" algn="l" rtl="0" fontAlgn="base">
              <a:spcBef>
                <a:spcPct val="0"/>
              </a:spcBef>
              <a:spcAft>
                <a:spcPct val="0"/>
              </a:spcAft>
              <a:defRPr kumimoji="1" sz="2800">
                <a:solidFill>
                  <a:schemeClr val="tx2"/>
                </a:solidFill>
                <a:latin typeface="HGPｺﾞｼｯｸE" pitchFamily="50" charset="-128"/>
                <a:ea typeface="HGPｺﾞｼｯｸE" pitchFamily="50" charset="-128"/>
              </a:defRPr>
            </a:lvl9pPr>
          </a:lstStyle>
          <a:p>
            <a:r>
              <a:rPr lang="ja-JP" altLang="en-US" kern="0" dirty="0"/>
              <a:t>７．　振り返りでの検討テーマ（例）</a:t>
            </a:r>
          </a:p>
        </p:txBody>
      </p:sp>
      <p:sp>
        <p:nvSpPr>
          <p:cNvPr id="4" name="テキスト ボックス 3"/>
          <p:cNvSpPr txBox="1"/>
          <p:nvPr/>
        </p:nvSpPr>
        <p:spPr>
          <a:xfrm>
            <a:off x="94754" y="548680"/>
            <a:ext cx="9049246" cy="6068328"/>
          </a:xfrm>
          <a:prstGeom prst="rect">
            <a:avLst/>
          </a:prstGeom>
          <a:noFill/>
        </p:spPr>
        <p:txBody>
          <a:bodyPr wrap="square" rtlCol="0">
            <a:spAutoFit/>
          </a:bodyPr>
          <a:lstStyle/>
          <a:p>
            <a:pPr marL="363538" indent="-363538">
              <a:spcBef>
                <a:spcPts val="200"/>
              </a:spcBef>
            </a:pPr>
            <a:r>
              <a:rPr lang="en-US" altLang="ja-JP" dirty="0">
                <a:solidFill>
                  <a:srgbClr val="C00000"/>
                </a:solidFill>
                <a:latin typeface="HGPｺﾞｼｯｸE" panose="020B0900000000000000" pitchFamily="50" charset="-128"/>
                <a:ea typeface="HGPｺﾞｼｯｸE" panose="020B0900000000000000" pitchFamily="50" charset="-128"/>
              </a:rPr>
              <a:t>【</a:t>
            </a:r>
            <a:r>
              <a:rPr lang="ja-JP" altLang="en-US" dirty="0">
                <a:solidFill>
                  <a:srgbClr val="C00000"/>
                </a:solidFill>
                <a:latin typeface="HGPｺﾞｼｯｸE" panose="020B0900000000000000" pitchFamily="50" charset="-128"/>
                <a:ea typeface="HGPｺﾞｼｯｸE" panose="020B0900000000000000" pitchFamily="50" charset="-128"/>
              </a:rPr>
              <a:t>振り返り検討テーマ</a:t>
            </a:r>
            <a:r>
              <a:rPr lang="en-US" altLang="ja-JP" dirty="0">
                <a:solidFill>
                  <a:srgbClr val="C00000"/>
                </a:solidFill>
                <a:latin typeface="HGPｺﾞｼｯｸE" panose="020B0900000000000000" pitchFamily="50" charset="-128"/>
                <a:ea typeface="HGPｺﾞｼｯｸE" panose="020B0900000000000000" pitchFamily="50" charset="-128"/>
              </a:rPr>
              <a:t>】</a:t>
            </a:r>
          </a:p>
          <a:p>
            <a:pPr marL="544513" indent="-363538">
              <a:spcBef>
                <a:spcPts val="200"/>
              </a:spcBef>
            </a:pPr>
            <a:r>
              <a:rPr lang="ja-JP" altLang="en-US" dirty="0">
                <a:latin typeface="HGPｺﾞｼｯｸM" panose="020B0600000000000000" pitchFamily="50" charset="-128"/>
                <a:ea typeface="HGPｺﾞｼｯｸM" panose="020B0600000000000000" pitchFamily="50" charset="-128"/>
              </a:rPr>
              <a:t>（１）受入スペースの設定にあたり、考慮したことはありますか？</a:t>
            </a:r>
            <a:endParaRPr lang="en-US" altLang="ja-JP" dirty="0">
              <a:latin typeface="HGPｺﾞｼｯｸM" panose="020B0600000000000000" pitchFamily="50" charset="-128"/>
              <a:ea typeface="HGPｺﾞｼｯｸM" panose="020B0600000000000000" pitchFamily="50" charset="-128"/>
            </a:endParaRPr>
          </a:p>
          <a:p>
            <a:pPr marL="544513" indent="-363538">
              <a:spcBef>
                <a:spcPts val="200"/>
              </a:spcBef>
            </a:pPr>
            <a:r>
              <a:rPr lang="ja-JP" altLang="en-US" dirty="0">
                <a:solidFill>
                  <a:srgbClr val="C00000"/>
                </a:solidFill>
                <a:latin typeface="HGPｺﾞｼｯｸM" panose="020B0600000000000000" pitchFamily="50" charset="-128"/>
                <a:ea typeface="HGPｺﾞｼｯｸM" panose="020B0600000000000000" pitchFamily="50" charset="-128"/>
              </a:rPr>
              <a:t>（２）一人当たりのスペースは、どのような理由で、どのくらいに設定しましたか</a:t>
            </a:r>
            <a:r>
              <a:rPr lang="ja-JP" altLang="en-US" dirty="0" smtClean="0">
                <a:solidFill>
                  <a:srgbClr val="C00000"/>
                </a:solidFill>
                <a:latin typeface="HGPｺﾞｼｯｸM" panose="020B0600000000000000" pitchFamily="50" charset="-128"/>
                <a:ea typeface="HGPｺﾞｼｯｸM" panose="020B0600000000000000" pitchFamily="50" charset="-128"/>
              </a:rPr>
              <a:t>？</a:t>
            </a:r>
            <a:endParaRPr lang="en-US" altLang="ja-JP" dirty="0">
              <a:solidFill>
                <a:srgbClr val="C00000"/>
              </a:solidFill>
              <a:latin typeface="HGPｺﾞｼｯｸM" panose="020B0600000000000000" pitchFamily="50" charset="-128"/>
              <a:ea typeface="HGPｺﾞｼｯｸM" panose="020B0600000000000000" pitchFamily="50" charset="-128"/>
            </a:endParaRPr>
          </a:p>
          <a:p>
            <a:pPr marL="544513" indent="-363538">
              <a:spcBef>
                <a:spcPts val="200"/>
              </a:spcBef>
            </a:pPr>
            <a:r>
              <a:rPr lang="ja-JP" altLang="en-US" dirty="0">
                <a:latin typeface="HGPｺﾞｼｯｸM" panose="020B0600000000000000" pitchFamily="50" charset="-128"/>
                <a:ea typeface="HGPｺﾞｼｯｸM" panose="020B0600000000000000" pitchFamily="50" charset="-128"/>
              </a:rPr>
              <a:t>（３）受入にあたり、事前の対策が必要と考えられるヒトはいましたか？</a:t>
            </a:r>
            <a:endParaRPr lang="en-US" altLang="ja-JP" dirty="0">
              <a:latin typeface="HGPｺﾞｼｯｸM" panose="020B0600000000000000" pitchFamily="50" charset="-128"/>
              <a:ea typeface="HGPｺﾞｼｯｸM" panose="020B0600000000000000" pitchFamily="50" charset="-128"/>
            </a:endParaRPr>
          </a:p>
          <a:p>
            <a:pPr marL="544513" indent="-363538">
              <a:spcBef>
                <a:spcPts val="200"/>
              </a:spcBef>
            </a:pPr>
            <a:r>
              <a:rPr lang="ja-JP" altLang="en-US" dirty="0">
                <a:solidFill>
                  <a:srgbClr val="C00000"/>
                </a:solidFill>
                <a:latin typeface="HGPｺﾞｼｯｸM" panose="020B0600000000000000" pitchFamily="50" charset="-128"/>
                <a:ea typeface="HGPｺﾞｼｯｸM" panose="020B0600000000000000" pitchFamily="50" charset="-128"/>
              </a:rPr>
              <a:t>（４）当施設から空きがある他の施設に移動させましたか？　移動させた場合には、どのような理由で、誰を移動させましたか？</a:t>
            </a:r>
            <a:endParaRPr lang="en-US" altLang="ja-JP" dirty="0">
              <a:solidFill>
                <a:srgbClr val="C00000"/>
              </a:solidFill>
              <a:latin typeface="HGPｺﾞｼｯｸM" panose="020B0600000000000000" pitchFamily="50" charset="-128"/>
              <a:ea typeface="HGPｺﾞｼｯｸM" panose="020B0600000000000000" pitchFamily="50" charset="-128"/>
            </a:endParaRPr>
          </a:p>
          <a:p>
            <a:pPr marL="544513" indent="-363538">
              <a:spcBef>
                <a:spcPts val="200"/>
              </a:spcBef>
            </a:pPr>
            <a:r>
              <a:rPr lang="ja-JP" altLang="en-US" dirty="0">
                <a:solidFill>
                  <a:srgbClr val="C00000"/>
                </a:solidFill>
                <a:latin typeface="HGPｺﾞｼｯｸM" panose="020B0600000000000000" pitchFamily="50" charset="-128"/>
                <a:ea typeface="HGPｺﾞｼｯｸM" panose="020B0600000000000000" pitchFamily="50" charset="-128"/>
              </a:rPr>
              <a:t>（５）施設から出たいヒトに対して、どのような理由で、どのような対応をしましたか？</a:t>
            </a:r>
            <a:endParaRPr kumimoji="1" lang="en-US" altLang="ja-JP" dirty="0">
              <a:solidFill>
                <a:srgbClr val="C00000"/>
              </a:solidFill>
              <a:latin typeface="HGPｺﾞｼｯｸM" panose="020B0600000000000000" pitchFamily="50" charset="-128"/>
              <a:ea typeface="HGPｺﾞｼｯｸM" panose="020B0600000000000000" pitchFamily="50" charset="-128"/>
            </a:endParaRPr>
          </a:p>
          <a:p>
            <a:pPr marL="544513" indent="-363538">
              <a:spcBef>
                <a:spcPts val="200"/>
              </a:spcBef>
            </a:pPr>
            <a:r>
              <a:rPr lang="ja-JP" altLang="en-US" dirty="0">
                <a:latin typeface="HGPｺﾞｼｯｸM" panose="020B0600000000000000" pitchFamily="50" charset="-128"/>
                <a:ea typeface="HGPｺﾞｼｯｸM" panose="020B0600000000000000" pitchFamily="50" charset="-128"/>
              </a:rPr>
              <a:t>（６）施設の閉鎖は円滑にできそうですか？　どのようなヒトが最後まで施設に残りそうですか？</a:t>
            </a:r>
            <a:endParaRPr lang="en-US" altLang="ja-JP" dirty="0">
              <a:latin typeface="HGPｺﾞｼｯｸM" panose="020B0600000000000000" pitchFamily="50" charset="-128"/>
              <a:ea typeface="HGPｺﾞｼｯｸM" panose="020B0600000000000000" pitchFamily="50" charset="-128"/>
            </a:endParaRPr>
          </a:p>
          <a:p>
            <a:pPr marL="544513" indent="-363538">
              <a:spcBef>
                <a:spcPts val="200"/>
              </a:spcBef>
            </a:pPr>
            <a:r>
              <a:rPr lang="ja-JP" altLang="en-US" dirty="0">
                <a:latin typeface="HGPｺﾞｼｯｸM" panose="020B0600000000000000" pitchFamily="50" charset="-128"/>
                <a:ea typeface="HGPｺﾞｼｯｸM" panose="020B0600000000000000" pitchFamily="50" charset="-128"/>
              </a:rPr>
              <a:t>（７）もっとも対応の難しかったヒトは、どのような属性のヒトでしたか？それはなぜですか？</a:t>
            </a:r>
            <a:endParaRPr lang="en-US" altLang="ja-JP" dirty="0">
              <a:latin typeface="HGPｺﾞｼｯｸM" panose="020B0600000000000000" pitchFamily="50" charset="-128"/>
              <a:ea typeface="HGPｺﾞｼｯｸM" panose="020B0600000000000000" pitchFamily="50" charset="-128"/>
            </a:endParaRPr>
          </a:p>
          <a:p>
            <a:pPr marL="544513" indent="-363538">
              <a:spcBef>
                <a:spcPts val="200"/>
              </a:spcBef>
            </a:pPr>
            <a:r>
              <a:rPr kumimoji="1" lang="ja-JP" altLang="en-US" dirty="0">
                <a:solidFill>
                  <a:srgbClr val="C00000"/>
                </a:solidFill>
                <a:latin typeface="HGPｺﾞｼｯｸM" panose="020B0600000000000000" pitchFamily="50" charset="-128"/>
                <a:ea typeface="HGPｺﾞｼｯｸM" panose="020B0600000000000000" pitchFamily="50" charset="-128"/>
              </a:rPr>
              <a:t>（８）もっとも難しかったイベントはどれでしたか？それはなぜですか</a:t>
            </a:r>
            <a:r>
              <a:rPr kumimoji="1" lang="ja-JP" altLang="en-US" dirty="0" smtClean="0">
                <a:solidFill>
                  <a:srgbClr val="C00000"/>
                </a:solidFill>
                <a:latin typeface="HGPｺﾞｼｯｸM" panose="020B0600000000000000" pitchFamily="50" charset="-128"/>
                <a:ea typeface="HGPｺﾞｼｯｸM" panose="020B0600000000000000" pitchFamily="50" charset="-128"/>
              </a:rPr>
              <a:t>？</a:t>
            </a:r>
            <a:endParaRPr kumimoji="1" lang="en-US" altLang="ja-JP" dirty="0" smtClean="0">
              <a:solidFill>
                <a:srgbClr val="C00000"/>
              </a:solidFill>
              <a:latin typeface="HGPｺﾞｼｯｸM" panose="020B0600000000000000" pitchFamily="50" charset="-128"/>
              <a:ea typeface="HGPｺﾞｼｯｸM" panose="020B0600000000000000" pitchFamily="50" charset="-128"/>
            </a:endParaRPr>
          </a:p>
          <a:p>
            <a:pPr marL="544513" indent="-363538">
              <a:spcBef>
                <a:spcPts val="200"/>
              </a:spcBef>
            </a:pPr>
            <a:r>
              <a:rPr lang="ja-JP" altLang="en-US" dirty="0" smtClean="0">
                <a:solidFill>
                  <a:srgbClr val="C00000"/>
                </a:solidFill>
                <a:latin typeface="HGPｺﾞｼｯｸM" panose="020B0600000000000000" pitchFamily="50" charset="-128"/>
                <a:ea typeface="HGPｺﾞｼｯｸM" panose="020B0600000000000000" pitchFamily="50" charset="-128"/>
              </a:rPr>
              <a:t>（９）施設運営にあたり、現状では不足する備蓄品や資機材はありましたか？</a:t>
            </a:r>
            <a:endParaRPr lang="en-US" altLang="ja-JP" dirty="0" smtClean="0">
              <a:solidFill>
                <a:srgbClr val="C00000"/>
              </a:solidFill>
              <a:latin typeface="HGPｺﾞｼｯｸM" panose="020B0600000000000000" pitchFamily="50" charset="-128"/>
              <a:ea typeface="HGPｺﾞｼｯｸM" panose="020B0600000000000000" pitchFamily="50" charset="-128"/>
            </a:endParaRPr>
          </a:p>
          <a:p>
            <a:pPr marL="544513" indent="-363538">
              <a:spcBef>
                <a:spcPts val="200"/>
              </a:spcBef>
            </a:pPr>
            <a:r>
              <a:rPr lang="ja-JP" altLang="en-US" dirty="0" smtClean="0">
                <a:solidFill>
                  <a:srgbClr val="C00000"/>
                </a:solidFill>
                <a:latin typeface="HGPｺﾞｼｯｸM" panose="020B0600000000000000" pitchFamily="50" charset="-128"/>
                <a:ea typeface="HGPｺﾞｼｯｸM" panose="020B0600000000000000" pitchFamily="50" charset="-128"/>
              </a:rPr>
              <a:t>（</a:t>
            </a:r>
            <a:r>
              <a:rPr lang="en-US" altLang="ja-JP" dirty="0" smtClean="0">
                <a:solidFill>
                  <a:srgbClr val="C00000"/>
                </a:solidFill>
                <a:latin typeface="HGPｺﾞｼｯｸM" panose="020B0600000000000000" pitchFamily="50" charset="-128"/>
                <a:ea typeface="HGPｺﾞｼｯｸM" panose="020B0600000000000000" pitchFamily="50" charset="-128"/>
              </a:rPr>
              <a:t>10</a:t>
            </a:r>
            <a:r>
              <a:rPr lang="ja-JP" altLang="en-US" dirty="0" smtClean="0">
                <a:solidFill>
                  <a:srgbClr val="C00000"/>
                </a:solidFill>
                <a:latin typeface="HGPｺﾞｼｯｸM" panose="020B0600000000000000" pitchFamily="50" charset="-128"/>
                <a:ea typeface="HGPｺﾞｼｯｸM" panose="020B0600000000000000" pitchFamily="50" charset="-128"/>
              </a:rPr>
              <a:t>）在宅勤務率増加の影響で、施設運営要員が不足するという懸念はありませんか？ある場合、施設の受入方針の変更が必要でしょうか？（活動やサービスを意図的に絞る等）</a:t>
            </a:r>
            <a:endParaRPr lang="en-US" altLang="ja-JP" dirty="0" smtClean="0">
              <a:solidFill>
                <a:srgbClr val="C00000"/>
              </a:solidFill>
              <a:latin typeface="HGPｺﾞｼｯｸM" panose="020B0600000000000000" pitchFamily="50" charset="-128"/>
              <a:ea typeface="HGPｺﾞｼｯｸM" panose="020B0600000000000000" pitchFamily="50" charset="-128"/>
            </a:endParaRPr>
          </a:p>
          <a:p>
            <a:pPr marL="544513" indent="-363538">
              <a:spcBef>
                <a:spcPts val="200"/>
              </a:spcBef>
            </a:pPr>
            <a:endParaRPr lang="en-US" altLang="ja-JP" dirty="0">
              <a:latin typeface="HGPｺﾞｼｯｸM" panose="020B0600000000000000" pitchFamily="50" charset="-128"/>
              <a:ea typeface="HGPｺﾞｼｯｸM" panose="020B0600000000000000" pitchFamily="50" charset="-128"/>
            </a:endParaRPr>
          </a:p>
          <a:p>
            <a:pPr marL="363538" indent="-363538">
              <a:spcBef>
                <a:spcPts val="200"/>
              </a:spcBef>
            </a:pPr>
            <a:r>
              <a:rPr lang="en-US" altLang="ja-JP" dirty="0">
                <a:solidFill>
                  <a:srgbClr val="C00000"/>
                </a:solidFill>
                <a:latin typeface="HGPｺﾞｼｯｸE" panose="020B0900000000000000" pitchFamily="50" charset="-128"/>
                <a:ea typeface="HGPｺﾞｼｯｸE" panose="020B0900000000000000" pitchFamily="50" charset="-128"/>
              </a:rPr>
              <a:t>【</a:t>
            </a:r>
            <a:r>
              <a:rPr lang="ja-JP" altLang="en-US" dirty="0">
                <a:solidFill>
                  <a:srgbClr val="C00000"/>
                </a:solidFill>
                <a:latin typeface="HGPｺﾞｼｯｸE" panose="020B0900000000000000" pitchFamily="50" charset="-128"/>
                <a:ea typeface="HGPｺﾞｼｯｸE" panose="020B0900000000000000" pitchFamily="50" charset="-128"/>
              </a:rPr>
              <a:t>ゲームの内容について</a:t>
            </a:r>
            <a:r>
              <a:rPr lang="en-US" altLang="ja-JP" dirty="0">
                <a:solidFill>
                  <a:srgbClr val="C00000"/>
                </a:solidFill>
                <a:latin typeface="HGPｺﾞｼｯｸE" panose="020B0900000000000000" pitchFamily="50" charset="-128"/>
                <a:ea typeface="HGPｺﾞｼｯｸE" panose="020B0900000000000000" pitchFamily="50" charset="-128"/>
              </a:rPr>
              <a:t>】</a:t>
            </a:r>
          </a:p>
          <a:p>
            <a:pPr marL="544513" indent="-363538">
              <a:spcBef>
                <a:spcPts val="200"/>
              </a:spcBef>
            </a:pPr>
            <a:r>
              <a:rPr kumimoji="1" lang="ja-JP" altLang="en-US" dirty="0">
                <a:latin typeface="HGPｺﾞｼｯｸM" panose="020B0600000000000000" pitchFamily="50" charset="-128"/>
                <a:ea typeface="HGPｺﾞｼｯｸM" panose="020B0600000000000000" pitchFamily="50" charset="-128"/>
              </a:rPr>
              <a:t>（１）ゲームの運営・進行上、分かりにくい点、改善の必要な点はありましたか？</a:t>
            </a:r>
            <a:endParaRPr kumimoji="1" lang="en-US" altLang="ja-JP" dirty="0">
              <a:latin typeface="HGPｺﾞｼｯｸM" panose="020B0600000000000000" pitchFamily="50" charset="-128"/>
              <a:ea typeface="HGPｺﾞｼｯｸM" panose="020B0600000000000000" pitchFamily="50" charset="-128"/>
            </a:endParaRPr>
          </a:p>
          <a:p>
            <a:pPr marL="544513" indent="-363538">
              <a:spcBef>
                <a:spcPts val="200"/>
              </a:spcBef>
            </a:pPr>
            <a:r>
              <a:rPr lang="ja-JP" altLang="en-US" dirty="0">
                <a:latin typeface="HGPｺﾞｼｯｸM" panose="020B0600000000000000" pitchFamily="50" charset="-128"/>
                <a:ea typeface="HGPｺﾞｼｯｸM" panose="020B0600000000000000" pitchFamily="50" charset="-128"/>
              </a:rPr>
              <a:t>（２）他に必要な帰宅困難者等の設定はありますか？（除くべき設定はありますか？）</a:t>
            </a:r>
            <a:endParaRPr lang="en-US" altLang="ja-JP" dirty="0">
              <a:latin typeface="HGPｺﾞｼｯｸM" panose="020B0600000000000000" pitchFamily="50" charset="-128"/>
              <a:ea typeface="HGPｺﾞｼｯｸM" panose="020B0600000000000000" pitchFamily="50" charset="-128"/>
            </a:endParaRPr>
          </a:p>
          <a:p>
            <a:pPr marL="544513" indent="-363538">
              <a:spcBef>
                <a:spcPts val="200"/>
              </a:spcBef>
            </a:pPr>
            <a:r>
              <a:rPr kumimoji="1" lang="ja-JP" altLang="en-US" dirty="0">
                <a:latin typeface="HGPｺﾞｼｯｸM" panose="020B0600000000000000" pitchFamily="50" charset="-128"/>
                <a:ea typeface="HGPｺﾞｼｯｸM" panose="020B0600000000000000" pitchFamily="50" charset="-128"/>
              </a:rPr>
              <a:t>（３）他に必要なイベントはありますか？（除くべきイベントはありますか？）</a:t>
            </a:r>
            <a:endParaRPr kumimoji="1" lang="en-US" altLang="ja-JP" dirty="0">
              <a:latin typeface="HGPｺﾞｼｯｸM" panose="020B0600000000000000" pitchFamily="50" charset="-128"/>
              <a:ea typeface="HGPｺﾞｼｯｸM" panose="020B0600000000000000" pitchFamily="50" charset="-128"/>
            </a:endParaRPr>
          </a:p>
          <a:p>
            <a:pPr marL="544513" indent="-363538">
              <a:spcBef>
                <a:spcPts val="200"/>
              </a:spcBef>
            </a:pPr>
            <a:r>
              <a:rPr lang="ja-JP" altLang="en-US" dirty="0">
                <a:latin typeface="HGPｺﾞｼｯｸM" panose="020B0600000000000000" pitchFamily="50" charset="-128"/>
                <a:ea typeface="HGPｺﾞｼｯｸM" panose="020B0600000000000000" pitchFamily="50" charset="-128"/>
              </a:rPr>
              <a:t>（４）キットに加えるべきものはありますか？</a:t>
            </a:r>
            <a:endParaRPr kumimoji="1" lang="en-US" altLang="ja-JP" dirty="0">
              <a:latin typeface="HGPｺﾞｼｯｸM" panose="020B0600000000000000" pitchFamily="50" charset="-128"/>
              <a:ea typeface="HGPｺﾞｼｯｸM" panose="020B0600000000000000" pitchFamily="50" charset="-128"/>
            </a:endParaRPr>
          </a:p>
          <a:p>
            <a:pPr marL="544513" indent="-363538">
              <a:spcBef>
                <a:spcPts val="200"/>
              </a:spcBef>
            </a:pPr>
            <a:r>
              <a:rPr lang="ja-JP" altLang="en-US" dirty="0">
                <a:latin typeface="HGPｺﾞｼｯｸM" panose="020B0600000000000000" pitchFamily="50" charset="-128"/>
                <a:ea typeface="HGPｺﾞｼｯｸM" panose="020B0600000000000000" pitchFamily="50" charset="-128"/>
              </a:rPr>
              <a:t>（５）その他ご意見等</a:t>
            </a:r>
            <a:endParaRPr kumimoji="1" lang="ja-JP" altLang="en-US" dirty="0">
              <a:latin typeface="HGPｺﾞｼｯｸM" panose="020B0600000000000000" pitchFamily="50" charset="-128"/>
              <a:ea typeface="HGPｺﾞｼｯｸM" panose="020B0600000000000000" pitchFamily="50" charset="-128"/>
            </a:endParaRPr>
          </a:p>
        </p:txBody>
      </p:sp>
    </p:spTree>
    <p:extLst>
      <p:ext uri="{BB962C8B-B14F-4D97-AF65-F5344CB8AC3E}">
        <p14:creationId xmlns:p14="http://schemas.microsoft.com/office/powerpoint/2010/main" val="36598613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0"/>
          </p:nvPr>
        </p:nvSpPr>
        <p:spPr/>
        <p:txBody>
          <a:bodyPr/>
          <a:lstStyle/>
          <a:p>
            <a:pPr>
              <a:defRPr/>
            </a:pPr>
            <a:fld id="{645E2F1A-B343-418D-8630-B20128272075}" type="slidenum">
              <a:rPr lang="en-US" altLang="ja-JP" smtClean="0"/>
              <a:pPr>
                <a:defRPr/>
              </a:pPr>
              <a:t>4</a:t>
            </a:fld>
            <a:endParaRPr lang="en-US" altLang="ja-JP" dirty="0"/>
          </a:p>
        </p:txBody>
      </p:sp>
      <p:sp>
        <p:nvSpPr>
          <p:cNvPr id="3" name="テキスト ボックス 2"/>
          <p:cNvSpPr txBox="1"/>
          <p:nvPr/>
        </p:nvSpPr>
        <p:spPr>
          <a:xfrm>
            <a:off x="35496" y="620688"/>
            <a:ext cx="4536504" cy="369332"/>
          </a:xfrm>
          <a:prstGeom prst="rect">
            <a:avLst/>
          </a:prstGeom>
          <a:noFill/>
        </p:spPr>
        <p:txBody>
          <a:bodyPr wrap="square" rtlCol="0">
            <a:spAutoFit/>
          </a:bodyPr>
          <a:lstStyle/>
          <a:p>
            <a:r>
              <a:rPr lang="en-US" altLang="ja-JP" dirty="0">
                <a:solidFill>
                  <a:srgbClr val="0070C0"/>
                </a:solidFill>
                <a:latin typeface="HGPｺﾞｼｯｸE" panose="020B0900000000000000" pitchFamily="50" charset="-128"/>
                <a:ea typeface="HGPｺﾞｼｯｸE" panose="020B0900000000000000" pitchFamily="50" charset="-128"/>
              </a:rPr>
              <a:t>【</a:t>
            </a:r>
            <a:r>
              <a:rPr lang="ja-JP" altLang="en-US" dirty="0">
                <a:solidFill>
                  <a:srgbClr val="0070C0"/>
                </a:solidFill>
                <a:latin typeface="HGPｺﾞｼｯｸE" panose="020B0900000000000000" pitchFamily="50" charset="-128"/>
                <a:ea typeface="HGPｺﾞｼｯｸE" panose="020B0900000000000000" pitchFamily="50" charset="-128"/>
              </a:rPr>
              <a:t>準備物</a:t>
            </a:r>
            <a:r>
              <a:rPr lang="en-US" altLang="ja-JP" dirty="0">
                <a:solidFill>
                  <a:srgbClr val="0070C0"/>
                </a:solidFill>
                <a:latin typeface="HGPｺﾞｼｯｸE" panose="020B0900000000000000" pitchFamily="50" charset="-128"/>
                <a:ea typeface="HGPｺﾞｼｯｸE" panose="020B0900000000000000" pitchFamily="50" charset="-128"/>
              </a:rPr>
              <a:t>】</a:t>
            </a:r>
            <a:endParaRPr kumimoji="1" lang="ja-JP" altLang="en-US" dirty="0">
              <a:solidFill>
                <a:srgbClr val="0070C0"/>
              </a:solidFill>
              <a:latin typeface="HGPｺﾞｼｯｸE" panose="020B0900000000000000" pitchFamily="50" charset="-128"/>
              <a:ea typeface="HGPｺﾞｼｯｸE" panose="020B0900000000000000" pitchFamily="50" charset="-128"/>
            </a:endParaRPr>
          </a:p>
        </p:txBody>
      </p:sp>
      <p:sp>
        <p:nvSpPr>
          <p:cNvPr id="4" name="タイトル 1"/>
          <p:cNvSpPr txBox="1">
            <a:spLocks/>
          </p:cNvSpPr>
          <p:nvPr/>
        </p:nvSpPr>
        <p:spPr>
          <a:xfrm>
            <a:off x="107950" y="0"/>
            <a:ext cx="8928100" cy="561975"/>
          </a:xfrm>
          <a:prstGeom prst="rect">
            <a:avLst/>
          </a:prstGeom>
        </p:spPr>
        <p:txBody>
          <a:bodyPr/>
          <a:lstStyle>
            <a:lvl1pPr algn="l" rtl="0" eaLnBrk="0" fontAlgn="base" hangingPunct="0">
              <a:spcBef>
                <a:spcPct val="0"/>
              </a:spcBef>
              <a:spcAft>
                <a:spcPct val="0"/>
              </a:spcAft>
              <a:defRPr kumimoji="1" sz="2800">
                <a:solidFill>
                  <a:schemeClr val="tx2"/>
                </a:solidFill>
                <a:latin typeface="+mj-lt"/>
                <a:ea typeface="+mj-ea"/>
                <a:cs typeface="+mj-cs"/>
              </a:defRPr>
            </a:lvl1pPr>
            <a:lvl2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2pPr>
            <a:lvl3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3pPr>
            <a:lvl4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4pPr>
            <a:lvl5pPr algn="l" rtl="0" eaLnBrk="0" fontAlgn="base" hangingPunct="0">
              <a:spcBef>
                <a:spcPct val="0"/>
              </a:spcBef>
              <a:spcAft>
                <a:spcPct val="0"/>
              </a:spcAft>
              <a:defRPr kumimoji="1" sz="2800">
                <a:solidFill>
                  <a:schemeClr val="tx2"/>
                </a:solidFill>
                <a:latin typeface="HGPｺﾞｼｯｸE" pitchFamily="50" charset="-128"/>
                <a:ea typeface="HGPｺﾞｼｯｸE" pitchFamily="50" charset="-128"/>
              </a:defRPr>
            </a:lvl5pPr>
            <a:lvl6pPr marL="457200" algn="l" rtl="0" fontAlgn="base">
              <a:spcBef>
                <a:spcPct val="0"/>
              </a:spcBef>
              <a:spcAft>
                <a:spcPct val="0"/>
              </a:spcAft>
              <a:defRPr kumimoji="1" sz="2800">
                <a:solidFill>
                  <a:schemeClr val="tx2"/>
                </a:solidFill>
                <a:latin typeface="HGPｺﾞｼｯｸE" pitchFamily="50" charset="-128"/>
                <a:ea typeface="HGPｺﾞｼｯｸE" pitchFamily="50" charset="-128"/>
              </a:defRPr>
            </a:lvl6pPr>
            <a:lvl7pPr marL="914400" algn="l" rtl="0" fontAlgn="base">
              <a:spcBef>
                <a:spcPct val="0"/>
              </a:spcBef>
              <a:spcAft>
                <a:spcPct val="0"/>
              </a:spcAft>
              <a:defRPr kumimoji="1" sz="2800">
                <a:solidFill>
                  <a:schemeClr val="tx2"/>
                </a:solidFill>
                <a:latin typeface="HGPｺﾞｼｯｸE" pitchFamily="50" charset="-128"/>
                <a:ea typeface="HGPｺﾞｼｯｸE" pitchFamily="50" charset="-128"/>
              </a:defRPr>
            </a:lvl7pPr>
            <a:lvl8pPr marL="1371600" algn="l" rtl="0" fontAlgn="base">
              <a:spcBef>
                <a:spcPct val="0"/>
              </a:spcBef>
              <a:spcAft>
                <a:spcPct val="0"/>
              </a:spcAft>
              <a:defRPr kumimoji="1" sz="2800">
                <a:solidFill>
                  <a:schemeClr val="tx2"/>
                </a:solidFill>
                <a:latin typeface="HGPｺﾞｼｯｸE" pitchFamily="50" charset="-128"/>
                <a:ea typeface="HGPｺﾞｼｯｸE" pitchFamily="50" charset="-128"/>
              </a:defRPr>
            </a:lvl8pPr>
            <a:lvl9pPr marL="1828800" algn="l" rtl="0" fontAlgn="base">
              <a:spcBef>
                <a:spcPct val="0"/>
              </a:spcBef>
              <a:spcAft>
                <a:spcPct val="0"/>
              </a:spcAft>
              <a:defRPr kumimoji="1" sz="2800">
                <a:solidFill>
                  <a:schemeClr val="tx2"/>
                </a:solidFill>
                <a:latin typeface="HGPｺﾞｼｯｸE" pitchFamily="50" charset="-128"/>
                <a:ea typeface="HGPｺﾞｼｯｸE" pitchFamily="50" charset="-128"/>
              </a:defRPr>
            </a:lvl9pPr>
          </a:lstStyle>
          <a:p>
            <a:r>
              <a:rPr lang="ja-JP" altLang="en-US" kern="0" dirty="0"/>
              <a:t>２．　運営ゲームに</a:t>
            </a:r>
            <a:r>
              <a:rPr lang="ja-JP" altLang="en-US" kern="0" dirty="0" smtClean="0"/>
              <a:t>ついて（準備）</a:t>
            </a:r>
            <a:endParaRPr lang="ja-JP" altLang="en-US" kern="0" dirty="0"/>
          </a:p>
        </p:txBody>
      </p:sp>
      <p:sp>
        <p:nvSpPr>
          <p:cNvPr id="5" name="テキスト ボックス 4"/>
          <p:cNvSpPr txBox="1"/>
          <p:nvPr/>
        </p:nvSpPr>
        <p:spPr>
          <a:xfrm>
            <a:off x="107504" y="1052736"/>
            <a:ext cx="7920880" cy="369332"/>
          </a:xfrm>
          <a:prstGeom prst="rect">
            <a:avLst/>
          </a:prstGeom>
          <a:noFill/>
        </p:spPr>
        <p:txBody>
          <a:bodyPr wrap="square" rtlCol="0">
            <a:spAutoFit/>
          </a:bodyPr>
          <a:lstStyle/>
          <a:p>
            <a:r>
              <a:rPr lang="ja-JP" altLang="en-US" dirty="0">
                <a:latin typeface="HGPｺﾞｼｯｸM" panose="020B0600000000000000" pitchFamily="50" charset="-128"/>
                <a:ea typeface="HGPｺﾞｼｯｸM" panose="020B0600000000000000" pitchFamily="50" charset="-128"/>
              </a:rPr>
              <a:t>本運営ゲームの実施にあたり、以下をご準備ください。</a:t>
            </a:r>
            <a:endParaRPr kumimoji="1" lang="ja-JP" altLang="en-US" dirty="0">
              <a:latin typeface="HGPｺﾞｼｯｸM" panose="020B0600000000000000" pitchFamily="50" charset="-128"/>
              <a:ea typeface="HGPｺﾞｼｯｸM" panose="020B0600000000000000" pitchFamily="50" charset="-128"/>
            </a:endParaRPr>
          </a:p>
        </p:txBody>
      </p:sp>
      <p:sp>
        <p:nvSpPr>
          <p:cNvPr id="6" name="テキスト ボックス 5"/>
          <p:cNvSpPr txBox="1"/>
          <p:nvPr/>
        </p:nvSpPr>
        <p:spPr>
          <a:xfrm>
            <a:off x="35496" y="1556792"/>
            <a:ext cx="4392488" cy="369332"/>
          </a:xfrm>
          <a:prstGeom prst="rect">
            <a:avLst/>
          </a:prstGeom>
          <a:noFill/>
        </p:spPr>
        <p:txBody>
          <a:bodyPr wrap="square" rtlCol="0">
            <a:spAutoFit/>
          </a:bodyPr>
          <a:lstStyle/>
          <a:p>
            <a:pPr algn="ctr"/>
            <a:r>
              <a:rPr lang="ja-JP" altLang="en-US" dirty="0">
                <a:latin typeface="HGPｺﾞｼｯｸE" panose="020B0900000000000000" pitchFamily="50" charset="-128"/>
                <a:ea typeface="HGPｺﾞｼｯｸE" panose="020B0900000000000000" pitchFamily="50" charset="-128"/>
              </a:rPr>
              <a:t>施設設定確認のため</a:t>
            </a:r>
            <a:endParaRPr kumimoji="1" lang="ja-JP" altLang="en-US" dirty="0">
              <a:latin typeface="HGPｺﾞｼｯｸE" panose="020B0900000000000000" pitchFamily="50" charset="-128"/>
              <a:ea typeface="HGPｺﾞｼｯｸE" panose="020B0900000000000000" pitchFamily="50" charset="-128"/>
            </a:endParaRPr>
          </a:p>
        </p:txBody>
      </p:sp>
      <p:sp>
        <p:nvSpPr>
          <p:cNvPr id="7" name="テキスト ボックス 6"/>
          <p:cNvSpPr txBox="1"/>
          <p:nvPr/>
        </p:nvSpPr>
        <p:spPr>
          <a:xfrm>
            <a:off x="4716018" y="1545159"/>
            <a:ext cx="4248470" cy="369332"/>
          </a:xfrm>
          <a:prstGeom prst="rect">
            <a:avLst/>
          </a:prstGeom>
          <a:noFill/>
        </p:spPr>
        <p:txBody>
          <a:bodyPr wrap="square" rtlCol="0">
            <a:spAutoFit/>
          </a:bodyPr>
          <a:lstStyle/>
          <a:p>
            <a:pPr algn="ctr"/>
            <a:r>
              <a:rPr kumimoji="1" lang="ja-JP" altLang="en-US" dirty="0">
                <a:latin typeface="HGPｺﾞｼｯｸE" panose="020B0900000000000000" pitchFamily="50" charset="-128"/>
                <a:ea typeface="HGPｺﾞｼｯｸE" panose="020B0900000000000000" pitchFamily="50" charset="-128"/>
              </a:rPr>
              <a:t>運営手順確認のため</a:t>
            </a:r>
          </a:p>
        </p:txBody>
      </p:sp>
      <p:sp>
        <p:nvSpPr>
          <p:cNvPr id="11" name="正方形/長方形 10"/>
          <p:cNvSpPr/>
          <p:nvPr/>
        </p:nvSpPr>
        <p:spPr bwMode="auto">
          <a:xfrm>
            <a:off x="35496" y="1543967"/>
            <a:ext cx="4392488" cy="4895825"/>
          </a:xfrm>
          <a:prstGeom prst="rect">
            <a:avLst/>
          </a:prstGeom>
          <a:noFill/>
          <a:ln w="19050" cap="flat" cmpd="sng" algn="ctr">
            <a:solidFill>
              <a:srgbClr val="C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HGPｺﾞｼｯｸE" pitchFamily="50" charset="-128"/>
            </a:endParaRPr>
          </a:p>
        </p:txBody>
      </p:sp>
      <p:sp>
        <p:nvSpPr>
          <p:cNvPr id="12" name="正方形/長方形 11"/>
          <p:cNvSpPr/>
          <p:nvPr/>
        </p:nvSpPr>
        <p:spPr bwMode="auto">
          <a:xfrm>
            <a:off x="4653416" y="1543966"/>
            <a:ext cx="4392488" cy="4895825"/>
          </a:xfrm>
          <a:prstGeom prst="rect">
            <a:avLst/>
          </a:prstGeom>
          <a:noFill/>
          <a:ln w="19050" cap="flat" cmpd="sng" algn="ctr">
            <a:solidFill>
              <a:srgbClr val="C0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HGPｺﾞｼｯｸE" pitchFamily="50" charset="-128"/>
            </a:endParaRPr>
          </a:p>
        </p:txBody>
      </p:sp>
      <p:sp>
        <p:nvSpPr>
          <p:cNvPr id="15" name="テキスト ボックス 14"/>
          <p:cNvSpPr txBox="1"/>
          <p:nvPr/>
        </p:nvSpPr>
        <p:spPr>
          <a:xfrm>
            <a:off x="98096" y="1885612"/>
            <a:ext cx="4185872" cy="1169551"/>
          </a:xfrm>
          <a:prstGeom prst="rect">
            <a:avLst/>
          </a:prstGeom>
          <a:noFill/>
        </p:spPr>
        <p:txBody>
          <a:bodyPr wrap="square" rtlCol="0">
            <a:spAutoFit/>
          </a:bodyPr>
          <a:lstStyle/>
          <a:p>
            <a:r>
              <a:rPr lang="ja-JP" altLang="en-US" sz="1400" dirty="0">
                <a:latin typeface="HGPｺﾞｼｯｸM" panose="020B0600000000000000" pitchFamily="50" charset="-128"/>
                <a:ea typeface="HGPｺﾞｼｯｸM" panose="020B0600000000000000" pitchFamily="50" charset="-128"/>
              </a:rPr>
              <a:t>①</a:t>
            </a:r>
            <a:r>
              <a:rPr kumimoji="1" lang="ja-JP" altLang="en-US" sz="1400" dirty="0">
                <a:latin typeface="HGPｺﾞｼｯｸM" panose="020B0600000000000000" pitchFamily="50" charset="-128"/>
                <a:ea typeface="HGPｺﾞｼｯｸM" panose="020B0600000000000000" pitchFamily="50" charset="-128"/>
              </a:rPr>
              <a:t>施設の図面</a:t>
            </a:r>
            <a:endParaRPr kumimoji="1" lang="en-US" altLang="ja-JP" sz="1400" dirty="0">
              <a:latin typeface="HGPｺﾞｼｯｸM" panose="020B0600000000000000" pitchFamily="50" charset="-128"/>
              <a:ea typeface="HGPｺﾞｼｯｸM" panose="020B0600000000000000" pitchFamily="50" charset="-128"/>
            </a:endParaRPr>
          </a:p>
          <a:p>
            <a:r>
              <a:rPr lang="ja-JP" altLang="en-US" sz="1400" dirty="0">
                <a:latin typeface="HGPｺﾞｼｯｸM" panose="020B0600000000000000" pitchFamily="50" charset="-128"/>
                <a:ea typeface="HGPｺﾞｼｯｸM" panose="020B0600000000000000" pitchFamily="50" charset="-128"/>
              </a:rPr>
              <a:t>　</a:t>
            </a:r>
            <a:r>
              <a:rPr kumimoji="1" lang="ja-JP" altLang="en-US" sz="1400" dirty="0" smtClean="0">
                <a:latin typeface="HGPｺﾞｼｯｸM" panose="020B0600000000000000" pitchFamily="50" charset="-128"/>
                <a:ea typeface="HGPｺﾞｼｯｸM" panose="020B0600000000000000" pitchFamily="50" charset="-128"/>
              </a:rPr>
              <a:t>検討</a:t>
            </a:r>
            <a:r>
              <a:rPr kumimoji="1" lang="ja-JP" altLang="en-US" sz="1400" dirty="0">
                <a:latin typeface="HGPｺﾞｼｯｸM" panose="020B0600000000000000" pitchFamily="50" charset="-128"/>
                <a:ea typeface="HGPｺﾞｼｯｸM" panose="020B0600000000000000" pitchFamily="50" charset="-128"/>
              </a:rPr>
              <a:t>対象となる実際の施設</a:t>
            </a:r>
            <a:r>
              <a:rPr kumimoji="1" lang="ja-JP" altLang="en-US" sz="1400" dirty="0" smtClean="0">
                <a:latin typeface="HGPｺﾞｼｯｸM" panose="020B0600000000000000" pitchFamily="50" charset="-128"/>
                <a:ea typeface="HGPｺﾞｼｯｸM" panose="020B0600000000000000" pitchFamily="50" charset="-128"/>
              </a:rPr>
              <a:t>の</a:t>
            </a:r>
            <a:r>
              <a:rPr lang="ja-JP" altLang="en-US" sz="1400" dirty="0">
                <a:latin typeface="HGPｺﾞｼｯｸM" panose="020B0600000000000000" pitchFamily="50" charset="-128"/>
                <a:ea typeface="HGPｺﾞｼｯｸM" panose="020B0600000000000000" pitchFamily="50" charset="-128"/>
              </a:rPr>
              <a:t>図面</a:t>
            </a:r>
            <a:r>
              <a:rPr lang="ja-JP" altLang="en-US" sz="1400" dirty="0" smtClean="0">
                <a:latin typeface="HGPｺﾞｼｯｸM" panose="020B0600000000000000" pitchFamily="50" charset="-128"/>
                <a:ea typeface="HGPｺﾞｼｯｸM" panose="020B0600000000000000" pitchFamily="50" charset="-128"/>
              </a:rPr>
              <a:t>を利用</a:t>
            </a:r>
            <a:r>
              <a:rPr kumimoji="1" lang="ja-JP" altLang="en-US" sz="1400" dirty="0" smtClean="0">
                <a:latin typeface="HGPｺﾞｼｯｸM" panose="020B0600000000000000" pitchFamily="50" charset="-128"/>
                <a:ea typeface="HGPｺﾞｼｯｸM" panose="020B0600000000000000" pitchFamily="50" charset="-128"/>
              </a:rPr>
              <a:t>する</a:t>
            </a:r>
            <a:r>
              <a:rPr kumimoji="1" lang="ja-JP" altLang="en-US" sz="1400" dirty="0">
                <a:latin typeface="HGPｺﾞｼｯｸM" panose="020B0600000000000000" pitchFamily="50" charset="-128"/>
                <a:ea typeface="HGPｺﾞｼｯｸM" panose="020B0600000000000000" pitchFamily="50" charset="-128"/>
              </a:rPr>
              <a:t>ことをお勧めします。（もし準備できない場合は、ゲームキットに架空施設のフロアマップを準備しています。ご利用ください。）</a:t>
            </a:r>
          </a:p>
        </p:txBody>
      </p:sp>
      <p:sp>
        <p:nvSpPr>
          <p:cNvPr id="17" name="テキスト ボックス 16"/>
          <p:cNvSpPr txBox="1"/>
          <p:nvPr/>
        </p:nvSpPr>
        <p:spPr>
          <a:xfrm>
            <a:off x="4653416" y="1926124"/>
            <a:ext cx="4311072" cy="2431435"/>
          </a:xfrm>
          <a:prstGeom prst="rect">
            <a:avLst/>
          </a:prstGeom>
          <a:noFill/>
        </p:spPr>
        <p:txBody>
          <a:bodyPr wrap="square" rtlCol="0">
            <a:spAutoFit/>
          </a:bodyPr>
          <a:lstStyle/>
          <a:p>
            <a:r>
              <a:rPr lang="ja-JP" altLang="en-US" sz="1400" dirty="0">
                <a:latin typeface="HGPｺﾞｼｯｸM" panose="020B0600000000000000" pitchFamily="50" charset="-128"/>
                <a:ea typeface="HGPｺﾞｼｯｸM" panose="020B0600000000000000" pitchFamily="50" charset="-128"/>
              </a:rPr>
              <a:t>①運営マニュアル・帳票類</a:t>
            </a:r>
            <a:endParaRPr lang="en-US" altLang="ja-JP" sz="1400" dirty="0">
              <a:latin typeface="HGPｺﾞｼｯｸM" panose="020B0600000000000000" pitchFamily="50" charset="-128"/>
              <a:ea typeface="HGPｺﾞｼｯｸM" panose="020B0600000000000000" pitchFamily="50" charset="-128"/>
            </a:endParaRPr>
          </a:p>
          <a:p>
            <a:r>
              <a:rPr kumimoji="1" lang="ja-JP" altLang="en-US" sz="1400" dirty="0">
                <a:latin typeface="HGPｺﾞｼｯｸM" panose="020B0600000000000000" pitchFamily="50" charset="-128"/>
                <a:ea typeface="HGPｺﾞｼｯｸM" panose="020B0600000000000000" pitchFamily="50" charset="-128"/>
              </a:rPr>
              <a:t>　既にマニュアルを作成済みの場合は、事前に内容を確認し、ゲーム実施時も、お手元に準備することをお勧めします。</a:t>
            </a:r>
            <a:endParaRPr kumimoji="1" lang="en-US" altLang="ja-JP" sz="1400" dirty="0">
              <a:latin typeface="HGPｺﾞｼｯｸM" panose="020B0600000000000000" pitchFamily="50" charset="-128"/>
              <a:ea typeface="HGPｺﾞｼｯｸM" panose="020B0600000000000000" pitchFamily="50" charset="-128"/>
            </a:endParaRPr>
          </a:p>
          <a:p>
            <a:r>
              <a:rPr lang="ja-JP" altLang="en-US" sz="1400" dirty="0">
                <a:latin typeface="HGPｺﾞｼｯｸM" panose="020B0600000000000000" pitchFamily="50" charset="-128"/>
                <a:ea typeface="HGPｺﾞｼｯｸM" panose="020B0600000000000000" pitchFamily="50" charset="-128"/>
              </a:rPr>
              <a:t>　新型コロナウイルス感染症への対応が未記載の場合は、以下も準備すると良いでしょう。</a:t>
            </a:r>
            <a:endParaRPr lang="en-US" altLang="ja-JP" sz="1400" dirty="0">
              <a:latin typeface="HGPｺﾞｼｯｸM" panose="020B0600000000000000" pitchFamily="50" charset="-128"/>
              <a:ea typeface="HGPｺﾞｼｯｸM" panose="020B0600000000000000" pitchFamily="50" charset="-128"/>
            </a:endParaRPr>
          </a:p>
          <a:p>
            <a:pPr marL="355600" lvl="1" indent="-285750">
              <a:buFont typeface="Wingdings" panose="05000000000000000000" pitchFamily="2" charset="2"/>
              <a:buChar char="u"/>
            </a:pPr>
            <a:r>
              <a:rPr kumimoji="1" lang="ja-JP" altLang="en-US" sz="1400" dirty="0">
                <a:latin typeface="HGPｺﾞｼｯｸM" panose="020B0600000000000000" pitchFamily="50" charset="-128"/>
                <a:ea typeface="HGPｺﾞｼｯｸM" panose="020B0600000000000000" pitchFamily="50" charset="-128"/>
              </a:rPr>
              <a:t>「新型コロナウイルス感染症対策を踏まえた一時滞在施設の運営および一斉帰宅抑制時の配慮について」</a:t>
            </a:r>
            <a:endParaRPr kumimoji="1" lang="en-US" altLang="ja-JP" sz="1400" dirty="0">
              <a:latin typeface="HGPｺﾞｼｯｸM" panose="020B0600000000000000" pitchFamily="50" charset="-128"/>
              <a:ea typeface="HGPｺﾞｼｯｸM" panose="020B0600000000000000" pitchFamily="50" charset="-128"/>
            </a:endParaRPr>
          </a:p>
          <a:p>
            <a:pPr marL="355600" lvl="1" indent="-285750">
              <a:buFont typeface="Wingdings" panose="05000000000000000000" pitchFamily="2" charset="2"/>
              <a:buChar char="u"/>
            </a:pPr>
            <a:r>
              <a:rPr kumimoji="1" lang="ja-JP" altLang="en-US" sz="1400" dirty="0">
                <a:latin typeface="HGPｺﾞｼｯｸM" panose="020B0600000000000000" pitchFamily="50" charset="-128"/>
                <a:ea typeface="HGPｺﾞｼｯｸM" panose="020B0600000000000000" pitchFamily="50" charset="-128"/>
              </a:rPr>
              <a:t>上記付属帳票</a:t>
            </a:r>
          </a:p>
          <a:p>
            <a:pPr marL="271463" lvl="1"/>
            <a:r>
              <a:rPr kumimoji="1" lang="en-US" altLang="ja-JP" sz="1200" dirty="0">
                <a:latin typeface="HGPｺﾞｼｯｸM" panose="020B0600000000000000" pitchFamily="50" charset="-128"/>
                <a:ea typeface="HGPｺﾞｼｯｸM" panose="020B0600000000000000" pitchFamily="50" charset="-128"/>
              </a:rPr>
              <a:t>※</a:t>
            </a:r>
            <a:r>
              <a:rPr kumimoji="1" lang="ja-JP" altLang="en-US" sz="1200" dirty="0">
                <a:latin typeface="HGPｺﾞｼｯｸM" panose="020B0600000000000000" pitchFamily="50" charset="-128"/>
                <a:ea typeface="HGPｺﾞｼｯｸM" panose="020B0600000000000000" pitchFamily="50" charset="-128"/>
              </a:rPr>
              <a:t>本ゲームと同様、東大廣井研究室</a:t>
            </a:r>
            <a:r>
              <a:rPr kumimoji="1" lang="en-US" altLang="ja-JP" sz="1200" dirty="0">
                <a:latin typeface="HGPｺﾞｼｯｸM" panose="020B0600000000000000" pitchFamily="50" charset="-128"/>
                <a:ea typeface="HGPｺﾞｼｯｸM" panose="020B0600000000000000" pitchFamily="50" charset="-128"/>
              </a:rPr>
              <a:t>HP</a:t>
            </a:r>
            <a:r>
              <a:rPr kumimoji="1" lang="ja-JP" altLang="en-US" sz="1200" dirty="0">
                <a:latin typeface="HGPｺﾞｼｯｸM" panose="020B0600000000000000" pitchFamily="50" charset="-128"/>
                <a:ea typeface="HGPｺﾞｼｯｸM" panose="020B0600000000000000" pitchFamily="50" charset="-128"/>
              </a:rPr>
              <a:t>に公開されています。</a:t>
            </a:r>
          </a:p>
        </p:txBody>
      </p:sp>
      <p:sp>
        <p:nvSpPr>
          <p:cNvPr id="29" name="テキスト ボックス 28">
            <a:extLst>
              <a:ext uri="{FF2B5EF4-FFF2-40B4-BE49-F238E27FC236}">
                <a16:creationId xmlns:a16="http://schemas.microsoft.com/office/drawing/2014/main" id="{19D91EB2-8027-4CF8-972D-B2DCEB25E10A}"/>
              </a:ext>
            </a:extLst>
          </p:cNvPr>
          <p:cNvSpPr txBox="1"/>
          <p:nvPr/>
        </p:nvSpPr>
        <p:spPr>
          <a:xfrm>
            <a:off x="98096" y="4539695"/>
            <a:ext cx="4176464" cy="738664"/>
          </a:xfrm>
          <a:prstGeom prst="rect">
            <a:avLst/>
          </a:prstGeom>
          <a:noFill/>
        </p:spPr>
        <p:txBody>
          <a:bodyPr wrap="square" rtlCol="0">
            <a:spAutoFit/>
          </a:bodyPr>
          <a:lstStyle/>
          <a:p>
            <a:r>
              <a:rPr kumimoji="1" lang="ja-JP" altLang="en-US" sz="1400" dirty="0">
                <a:latin typeface="HGPｺﾞｼｯｸM" panose="020B0600000000000000" pitchFamily="50" charset="-128"/>
                <a:ea typeface="HGPｺﾞｼｯｸM" panose="020B0600000000000000" pitchFamily="50" charset="-128"/>
              </a:rPr>
              <a:t>②備蓄品等資材類のリスト</a:t>
            </a:r>
            <a:endParaRPr kumimoji="1" lang="en-US" altLang="ja-JP" sz="1400" dirty="0">
              <a:latin typeface="HGPｺﾞｼｯｸM" panose="020B0600000000000000" pitchFamily="50" charset="-128"/>
              <a:ea typeface="HGPｺﾞｼｯｸM" panose="020B0600000000000000" pitchFamily="50" charset="-128"/>
            </a:endParaRPr>
          </a:p>
          <a:p>
            <a:r>
              <a:rPr lang="ja-JP" altLang="en-US" sz="1400" dirty="0">
                <a:latin typeface="HGPｺﾞｼｯｸM" panose="020B0600000000000000" pitchFamily="50" charset="-128"/>
                <a:ea typeface="HGPｺﾞｼｯｸM" panose="020B0600000000000000" pitchFamily="50" charset="-128"/>
              </a:rPr>
              <a:t>　</a:t>
            </a:r>
            <a:r>
              <a:rPr kumimoji="1" lang="ja-JP" altLang="en-US" sz="1400" dirty="0">
                <a:latin typeface="HGPｺﾞｼｯｸM" panose="020B0600000000000000" pitchFamily="50" charset="-128"/>
                <a:ea typeface="HGPｺﾞｼｯｸM" panose="020B0600000000000000" pitchFamily="50" charset="-128"/>
              </a:rPr>
              <a:t>検討対象となる実際の施設</a:t>
            </a:r>
            <a:r>
              <a:rPr kumimoji="1" lang="ja-JP" altLang="en-US" sz="1400" dirty="0" smtClean="0">
                <a:latin typeface="HGPｺﾞｼｯｸM" panose="020B0600000000000000" pitchFamily="50" charset="-128"/>
                <a:ea typeface="HGPｺﾞｼｯｸM" panose="020B0600000000000000" pitchFamily="50" charset="-128"/>
              </a:rPr>
              <a:t>の</a:t>
            </a:r>
            <a:r>
              <a:rPr lang="ja-JP" altLang="en-US" sz="1400" dirty="0" smtClean="0">
                <a:latin typeface="HGPｺﾞｼｯｸM" panose="020B0600000000000000" pitchFamily="50" charset="-128"/>
                <a:ea typeface="HGPｺﾞｼｯｸM" panose="020B0600000000000000" pitchFamily="50" charset="-128"/>
              </a:rPr>
              <a:t>備蓄品</a:t>
            </a:r>
            <a:r>
              <a:rPr lang="ja-JP" altLang="en-US" sz="1400" dirty="0">
                <a:latin typeface="HGPｺﾞｼｯｸM" panose="020B0600000000000000" pitchFamily="50" charset="-128"/>
                <a:ea typeface="HGPｺﾞｼｯｸM" panose="020B0600000000000000" pitchFamily="50" charset="-128"/>
              </a:rPr>
              <a:t>リスト</a:t>
            </a:r>
            <a:r>
              <a:rPr kumimoji="1" lang="ja-JP" altLang="en-US" sz="1400" dirty="0" smtClean="0">
                <a:latin typeface="HGPｺﾞｼｯｸM" panose="020B0600000000000000" pitchFamily="50" charset="-128"/>
                <a:ea typeface="HGPｺﾞｼｯｸM" panose="020B0600000000000000" pitchFamily="50" charset="-128"/>
              </a:rPr>
              <a:t>を</a:t>
            </a:r>
            <a:r>
              <a:rPr kumimoji="1" lang="ja-JP" altLang="en-US" sz="1400" dirty="0">
                <a:latin typeface="HGPｺﾞｼｯｸM" panose="020B0600000000000000" pitchFamily="50" charset="-128"/>
                <a:ea typeface="HGPｺﾞｼｯｸM" panose="020B0600000000000000" pitchFamily="50" charset="-128"/>
              </a:rPr>
              <a:t>利用することをお勧めします。</a:t>
            </a:r>
          </a:p>
        </p:txBody>
      </p:sp>
      <p:pic>
        <p:nvPicPr>
          <p:cNvPr id="16" name="図 15">
            <a:extLst>
              <a:ext uri="{FF2B5EF4-FFF2-40B4-BE49-F238E27FC236}">
                <a16:creationId xmlns:a16="http://schemas.microsoft.com/office/drawing/2014/main" id="{ABC81901-F8F1-4CFC-896E-0A3F3FED6C1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81567" y="5278359"/>
            <a:ext cx="2097640" cy="1074755"/>
          </a:xfrm>
          <a:prstGeom prst="rect">
            <a:avLst/>
          </a:prstGeom>
          <a:ln>
            <a:solidFill>
              <a:schemeClr val="tx1"/>
            </a:solidFill>
          </a:ln>
        </p:spPr>
      </p:pic>
      <p:pic>
        <p:nvPicPr>
          <p:cNvPr id="20" name="図 19">
            <a:extLst>
              <a:ext uri="{FF2B5EF4-FFF2-40B4-BE49-F238E27FC236}">
                <a16:creationId xmlns:a16="http://schemas.microsoft.com/office/drawing/2014/main" id="{E47155D5-F4E2-49C1-8FCD-15777DA41AA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802169" y="4408917"/>
            <a:ext cx="1182959" cy="1642290"/>
          </a:xfrm>
          <a:prstGeom prst="rect">
            <a:avLst/>
          </a:prstGeom>
          <a:ln>
            <a:solidFill>
              <a:schemeClr val="tx1"/>
            </a:solidFill>
          </a:ln>
        </p:spPr>
      </p:pic>
      <p:pic>
        <p:nvPicPr>
          <p:cNvPr id="22" name="図 21">
            <a:extLst>
              <a:ext uri="{FF2B5EF4-FFF2-40B4-BE49-F238E27FC236}">
                <a16:creationId xmlns:a16="http://schemas.microsoft.com/office/drawing/2014/main" id="{AC3F9FEA-D9FB-41BD-AF15-4F5EC2A1BC8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901569" y="4587876"/>
            <a:ext cx="1935305" cy="1364138"/>
          </a:xfrm>
          <a:prstGeom prst="rect">
            <a:avLst/>
          </a:prstGeom>
          <a:solidFill>
            <a:schemeClr val="bg1"/>
          </a:solidFill>
          <a:ln>
            <a:solidFill>
              <a:schemeClr val="tx1"/>
            </a:solidFill>
          </a:ln>
        </p:spPr>
      </p:pic>
      <p:pic>
        <p:nvPicPr>
          <p:cNvPr id="25" name="図 24">
            <a:extLst>
              <a:ext uri="{FF2B5EF4-FFF2-40B4-BE49-F238E27FC236}">
                <a16:creationId xmlns:a16="http://schemas.microsoft.com/office/drawing/2014/main" id="{021232CF-A211-4EAD-B743-0FAE6F174AE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740352" y="4966601"/>
            <a:ext cx="1151107" cy="1380286"/>
          </a:xfrm>
          <a:prstGeom prst="rect">
            <a:avLst/>
          </a:prstGeom>
          <a:solidFill>
            <a:schemeClr val="bg1"/>
          </a:solidFill>
          <a:ln>
            <a:solidFill>
              <a:schemeClr val="tx1"/>
            </a:solidFill>
          </a:ln>
        </p:spPr>
      </p:pic>
      <p:pic>
        <p:nvPicPr>
          <p:cNvPr id="8" name="図 7"/>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835235" y="2940160"/>
            <a:ext cx="1210223" cy="1494709"/>
          </a:xfrm>
          <a:prstGeom prst="rect">
            <a:avLst/>
          </a:prstGeom>
        </p:spPr>
      </p:pic>
      <p:pic>
        <p:nvPicPr>
          <p:cNvPr id="9" name="図 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34528" y="3022190"/>
            <a:ext cx="1975275" cy="1292464"/>
          </a:xfrm>
          <a:prstGeom prst="rect">
            <a:avLst/>
          </a:prstGeom>
        </p:spPr>
      </p:pic>
    </p:spTree>
    <p:extLst>
      <p:ext uri="{BB962C8B-B14F-4D97-AF65-F5344CB8AC3E}">
        <p14:creationId xmlns:p14="http://schemas.microsoft.com/office/powerpoint/2010/main" val="17731977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a:t>３</a:t>
            </a:r>
            <a:r>
              <a:rPr kumimoji="1" lang="ja-JP" altLang="en-US" dirty="0" smtClean="0"/>
              <a:t>．</a:t>
            </a:r>
            <a:r>
              <a:rPr kumimoji="1" lang="ja-JP" altLang="en-US" dirty="0"/>
              <a:t>　ゲームの前提条件など（</a:t>
            </a:r>
            <a:r>
              <a:rPr kumimoji="1" lang="en-US" altLang="ja-JP" dirty="0"/>
              <a:t>1/5</a:t>
            </a:r>
            <a:r>
              <a:rPr kumimoji="1" lang="ja-JP" altLang="en-US" dirty="0"/>
              <a:t>）</a:t>
            </a:r>
          </a:p>
        </p:txBody>
      </p:sp>
      <p:sp>
        <p:nvSpPr>
          <p:cNvPr id="3" name="コンテンツ プレースホルダー 2"/>
          <p:cNvSpPr>
            <a:spLocks noGrp="1"/>
          </p:cNvSpPr>
          <p:nvPr>
            <p:ph idx="1"/>
          </p:nvPr>
        </p:nvSpPr>
        <p:spPr>
          <a:xfrm>
            <a:off x="107950" y="618084"/>
            <a:ext cx="8928100" cy="5162439"/>
          </a:xfrm>
        </p:spPr>
        <p:txBody>
          <a:bodyPr/>
          <a:lstStyle/>
          <a:p>
            <a:r>
              <a:rPr kumimoji="1" lang="ja-JP" altLang="en-US" dirty="0"/>
              <a:t>「帰宅困難者支援施設」とは</a:t>
            </a:r>
            <a:endParaRPr kumimoji="1" lang="en-US" altLang="ja-JP" dirty="0"/>
          </a:p>
          <a:p>
            <a:pPr lvl="1">
              <a:lnSpc>
                <a:spcPts val="2700"/>
              </a:lnSpc>
              <a:spcBef>
                <a:spcPts val="600"/>
              </a:spcBef>
            </a:pPr>
            <a:r>
              <a:rPr lang="ja-JP" altLang="en-US" sz="1800" dirty="0"/>
              <a:t>災害時には、買い物客、観光客、旅行客、通勤・通学中の人々などが、“身の寄せどころのない”帰宅困難者となってしまいます。</a:t>
            </a:r>
            <a:endParaRPr lang="en-US" altLang="ja-JP" sz="1800" dirty="0"/>
          </a:p>
          <a:p>
            <a:pPr lvl="1">
              <a:lnSpc>
                <a:spcPts val="2700"/>
              </a:lnSpc>
              <a:spcBef>
                <a:spcPts val="600"/>
              </a:spcBef>
            </a:pPr>
            <a:r>
              <a:rPr lang="ja-JP" altLang="en-US" sz="1800" dirty="0"/>
              <a:t>地域の小中学校は住民のための避難所となり、庁舎等は行政機関の災害対応の活動拠点となります。そのため、</a:t>
            </a:r>
            <a:r>
              <a:rPr lang="ja-JP" altLang="en-US" sz="1800" u="sng" dirty="0">
                <a:solidFill>
                  <a:srgbClr val="C00000"/>
                </a:solidFill>
              </a:rPr>
              <a:t>公共施設だけでは、帰宅困難者の“身の寄せどころ”が不足</a:t>
            </a:r>
            <a:r>
              <a:rPr lang="ja-JP" altLang="en-US" sz="1800" dirty="0"/>
              <a:t>してしまいます。</a:t>
            </a:r>
            <a:endParaRPr lang="en-US" altLang="ja-JP" sz="1800" dirty="0"/>
          </a:p>
          <a:p>
            <a:pPr lvl="1">
              <a:lnSpc>
                <a:spcPts val="2700"/>
              </a:lnSpc>
              <a:spcBef>
                <a:spcPts val="600"/>
              </a:spcBef>
            </a:pPr>
            <a:r>
              <a:rPr lang="ja-JP" altLang="en-US" sz="1800" dirty="0"/>
              <a:t>このような状況に対し、</a:t>
            </a:r>
            <a:r>
              <a:rPr lang="ja-JP" altLang="en-US" sz="1800" u="sng" dirty="0">
                <a:solidFill>
                  <a:srgbClr val="C00000"/>
                </a:solidFill>
              </a:rPr>
              <a:t>民間の施設（自社ビル、テナントビル、商業施設、集客施設など）において、施設管理者の善意で、災害時に帰宅困難者を受け入れることを予定している施設</a:t>
            </a:r>
            <a:r>
              <a:rPr lang="ja-JP" altLang="en-US" sz="1800" dirty="0"/>
              <a:t>が「帰宅困難者支援施設」（以下「支援施設」という。）です。</a:t>
            </a:r>
            <a:endParaRPr lang="en-US" altLang="ja-JP" sz="1800" dirty="0"/>
          </a:p>
          <a:p>
            <a:pPr lvl="1">
              <a:lnSpc>
                <a:spcPts val="2700"/>
              </a:lnSpc>
              <a:spcBef>
                <a:spcPts val="600"/>
              </a:spcBef>
            </a:pPr>
            <a:r>
              <a:rPr lang="ja-JP" altLang="en-US" sz="1800" dirty="0"/>
              <a:t>支援施設では、従業員、ビル管理要員などが、役所と連携しながら、</a:t>
            </a:r>
            <a:r>
              <a:rPr lang="ja-JP" altLang="en-US" sz="1800" u="sng" dirty="0">
                <a:solidFill>
                  <a:srgbClr val="C00000"/>
                </a:solidFill>
              </a:rPr>
              <a:t>施設への受入、水・食料等の物資提供、鉄道の運行状況などの情報提供</a:t>
            </a:r>
            <a:r>
              <a:rPr lang="ja-JP" altLang="en-US" sz="1800" dirty="0"/>
              <a:t>といった「帰宅困難者への支援」に対応されます。</a:t>
            </a:r>
            <a:endParaRPr kumimoji="1" lang="en-US" altLang="ja-JP" dirty="0"/>
          </a:p>
          <a:p>
            <a:pPr>
              <a:spcBef>
                <a:spcPts val="1800"/>
              </a:spcBef>
            </a:pPr>
            <a:r>
              <a:rPr lang="ja-JP" altLang="en-US" dirty="0"/>
              <a:t>支援施設の運営の流れ</a:t>
            </a:r>
            <a:endParaRPr lang="en-US" altLang="ja-JP" dirty="0"/>
          </a:p>
        </p:txBody>
      </p:sp>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5</a:t>
            </a:fld>
            <a:endParaRPr lang="en-US" altLang="ja-JP" dirty="0"/>
          </a:p>
        </p:txBody>
      </p:sp>
      <p:sp>
        <p:nvSpPr>
          <p:cNvPr id="5" name="山形 4"/>
          <p:cNvSpPr/>
          <p:nvPr/>
        </p:nvSpPr>
        <p:spPr bwMode="auto">
          <a:xfrm>
            <a:off x="107950" y="5733256"/>
            <a:ext cx="1656184" cy="648072"/>
          </a:xfrm>
          <a:prstGeom prst="chevron">
            <a:avLst/>
          </a:prstGeom>
          <a:solidFill>
            <a:srgbClr val="C000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a:ln>
                  <a:noFill/>
                </a:ln>
                <a:solidFill>
                  <a:schemeClr val="bg1"/>
                </a:solidFill>
                <a:effectLst/>
                <a:latin typeface="Arial" charset="0"/>
                <a:ea typeface="HGPｺﾞｼｯｸE" pitchFamily="50" charset="-128"/>
              </a:rPr>
              <a:t>参集</a:t>
            </a:r>
          </a:p>
        </p:txBody>
      </p:sp>
      <p:sp>
        <p:nvSpPr>
          <p:cNvPr id="6" name="山形 5"/>
          <p:cNvSpPr/>
          <p:nvPr/>
        </p:nvSpPr>
        <p:spPr bwMode="auto">
          <a:xfrm>
            <a:off x="1562333" y="5733256"/>
            <a:ext cx="1656184" cy="648072"/>
          </a:xfrm>
          <a:prstGeom prst="chevron">
            <a:avLst/>
          </a:prstGeom>
          <a:solidFill>
            <a:srgbClr val="C000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a:ln>
                  <a:noFill/>
                </a:ln>
                <a:solidFill>
                  <a:schemeClr val="bg1"/>
                </a:solidFill>
                <a:effectLst/>
                <a:latin typeface="Arial" charset="0"/>
                <a:ea typeface="HGPｺﾞｼｯｸE" pitchFamily="50" charset="-128"/>
              </a:rPr>
              <a:t>開設準備</a:t>
            </a:r>
          </a:p>
        </p:txBody>
      </p:sp>
      <p:sp>
        <p:nvSpPr>
          <p:cNvPr id="7" name="山形 6"/>
          <p:cNvSpPr/>
          <p:nvPr/>
        </p:nvSpPr>
        <p:spPr bwMode="auto">
          <a:xfrm>
            <a:off x="3016716" y="5733256"/>
            <a:ext cx="1656184" cy="648072"/>
          </a:xfrm>
          <a:prstGeom prst="chevron">
            <a:avLst/>
          </a:prstGeom>
          <a:solidFill>
            <a:srgbClr val="C000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a:ln>
                  <a:noFill/>
                </a:ln>
                <a:solidFill>
                  <a:schemeClr val="bg1"/>
                </a:solidFill>
                <a:effectLst/>
                <a:latin typeface="Arial" charset="0"/>
                <a:ea typeface="HGPｺﾞｼｯｸE" pitchFamily="50" charset="-128"/>
              </a:rPr>
              <a:t>受入</a:t>
            </a:r>
          </a:p>
        </p:txBody>
      </p:sp>
      <p:sp>
        <p:nvSpPr>
          <p:cNvPr id="8" name="山形 7"/>
          <p:cNvSpPr/>
          <p:nvPr/>
        </p:nvSpPr>
        <p:spPr bwMode="auto">
          <a:xfrm>
            <a:off x="4471099" y="5733256"/>
            <a:ext cx="1656184" cy="648072"/>
          </a:xfrm>
          <a:prstGeom prst="chevron">
            <a:avLst/>
          </a:prstGeom>
          <a:solidFill>
            <a:srgbClr val="C000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600" b="0" i="0" u="none" strike="noStrike" cap="none" normalizeH="0" baseline="0">
                <a:ln>
                  <a:noFill/>
                </a:ln>
                <a:solidFill>
                  <a:schemeClr val="bg1"/>
                </a:solidFill>
                <a:effectLst/>
                <a:latin typeface="HGPｺﾞｼｯｸE" panose="020B0900000000000000" pitchFamily="50" charset="-128"/>
                <a:ea typeface="HGPｺﾞｼｯｸE" panose="020B0900000000000000" pitchFamily="50" charset="-128"/>
              </a:rPr>
              <a:t>運営</a:t>
            </a:r>
          </a:p>
        </p:txBody>
      </p:sp>
      <p:sp>
        <p:nvSpPr>
          <p:cNvPr id="9" name="山形 8"/>
          <p:cNvSpPr/>
          <p:nvPr/>
        </p:nvSpPr>
        <p:spPr bwMode="auto">
          <a:xfrm>
            <a:off x="5925482" y="5733256"/>
            <a:ext cx="1656184" cy="648072"/>
          </a:xfrm>
          <a:prstGeom prst="chevron">
            <a:avLst/>
          </a:prstGeom>
          <a:solidFill>
            <a:srgbClr val="C000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600" b="0" i="0" u="none" strike="noStrike" cap="none" normalizeH="0" baseline="0">
                <a:ln>
                  <a:noFill/>
                </a:ln>
                <a:solidFill>
                  <a:schemeClr val="bg1"/>
                </a:solidFill>
                <a:effectLst/>
                <a:latin typeface="HGPｺﾞｼｯｸE" panose="020B0900000000000000" pitchFamily="50" charset="-128"/>
                <a:ea typeface="HGPｺﾞｼｯｸE" panose="020B0900000000000000" pitchFamily="50" charset="-128"/>
              </a:rPr>
              <a:t>閉鎖準備</a:t>
            </a:r>
          </a:p>
        </p:txBody>
      </p:sp>
      <p:sp>
        <p:nvSpPr>
          <p:cNvPr id="10" name="山形 9"/>
          <p:cNvSpPr/>
          <p:nvPr/>
        </p:nvSpPr>
        <p:spPr bwMode="auto">
          <a:xfrm>
            <a:off x="7379866" y="5733256"/>
            <a:ext cx="1656184" cy="648072"/>
          </a:xfrm>
          <a:prstGeom prst="chevron">
            <a:avLst/>
          </a:prstGeom>
          <a:solidFill>
            <a:srgbClr val="C00000"/>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600" b="0" i="0" u="none" strike="noStrike" cap="none" normalizeH="0" baseline="0">
                <a:ln>
                  <a:noFill/>
                </a:ln>
                <a:solidFill>
                  <a:schemeClr val="bg1"/>
                </a:solidFill>
                <a:effectLst/>
                <a:latin typeface="HGPｺﾞｼｯｸE" panose="020B0900000000000000" pitchFamily="50" charset="-128"/>
                <a:ea typeface="HGPｺﾞｼｯｸE" panose="020B0900000000000000" pitchFamily="50" charset="-128"/>
              </a:rPr>
              <a:t>閉鎖</a:t>
            </a:r>
          </a:p>
        </p:txBody>
      </p:sp>
    </p:spTree>
    <p:extLst>
      <p:ext uri="{BB962C8B-B14F-4D97-AF65-F5344CB8AC3E}">
        <p14:creationId xmlns:p14="http://schemas.microsoft.com/office/powerpoint/2010/main" val="19387362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３．　ゲームの前提条件など（</a:t>
            </a:r>
            <a:r>
              <a:rPr lang="en-US" altLang="ja-JP"/>
              <a:t>2/5</a:t>
            </a:r>
            <a:r>
              <a:rPr lang="ja-JP" altLang="en-US"/>
              <a:t>）</a:t>
            </a:r>
            <a:endParaRPr kumimoji="1" lang="ja-JP" altLang="en-US"/>
          </a:p>
        </p:txBody>
      </p:sp>
      <p:sp>
        <p:nvSpPr>
          <p:cNvPr id="3" name="コンテンツ プレースホルダー 2"/>
          <p:cNvSpPr>
            <a:spLocks noGrp="1"/>
          </p:cNvSpPr>
          <p:nvPr>
            <p:ph idx="1"/>
          </p:nvPr>
        </p:nvSpPr>
        <p:spPr>
          <a:xfrm>
            <a:off x="10096" y="618084"/>
            <a:ext cx="8928100" cy="6297108"/>
          </a:xfrm>
        </p:spPr>
        <p:txBody>
          <a:bodyPr/>
          <a:lstStyle/>
          <a:p>
            <a:r>
              <a:rPr lang="ja-JP" altLang="en-US" dirty="0"/>
              <a:t>ゲームで想定する支援施設について（</a:t>
            </a:r>
            <a:r>
              <a:rPr lang="en-US" altLang="ja-JP" dirty="0"/>
              <a:t>1/2</a:t>
            </a:r>
            <a:r>
              <a:rPr lang="ja-JP" altLang="en-US" dirty="0"/>
              <a:t>）</a:t>
            </a:r>
            <a:endParaRPr lang="en-US" altLang="ja-JP" dirty="0"/>
          </a:p>
          <a:p>
            <a:pPr lvl="1"/>
            <a:r>
              <a:rPr lang="ja-JP" altLang="en-US" dirty="0"/>
              <a:t>テナントビルＡ</a:t>
            </a:r>
            <a:endParaRPr kumimoji="1" lang="en-US" altLang="ja-JP" dirty="0"/>
          </a:p>
          <a:p>
            <a:pPr lvl="2"/>
            <a:r>
              <a:rPr kumimoji="1" lang="ja-JP" altLang="en-US" dirty="0"/>
              <a:t>免震構造</a:t>
            </a:r>
            <a:endParaRPr kumimoji="1" lang="en-US" altLang="ja-JP" dirty="0"/>
          </a:p>
          <a:p>
            <a:pPr lvl="2"/>
            <a:r>
              <a:rPr lang="ja-JP" altLang="en-US" dirty="0"/>
              <a:t>駅隣接、</a:t>
            </a:r>
            <a:r>
              <a:rPr kumimoji="1" lang="ja-JP" altLang="en-US" dirty="0"/>
              <a:t>大通り沿い</a:t>
            </a:r>
            <a:endParaRPr kumimoji="1" lang="en-US" altLang="ja-JP" dirty="0"/>
          </a:p>
          <a:p>
            <a:pPr lvl="1"/>
            <a:r>
              <a:rPr lang="ja-JP" altLang="en-US" dirty="0"/>
              <a:t>支援施設</a:t>
            </a:r>
            <a:endParaRPr lang="en-US" altLang="ja-JP" dirty="0"/>
          </a:p>
          <a:p>
            <a:pPr lvl="2"/>
            <a:r>
              <a:rPr lang="ja-JP" altLang="en-US" dirty="0"/>
              <a:t>受入スペース</a:t>
            </a:r>
            <a:endParaRPr lang="en-US" altLang="ja-JP" dirty="0"/>
          </a:p>
          <a:p>
            <a:pPr lvl="3"/>
            <a:r>
              <a:rPr lang="ja-JP" altLang="en-US" dirty="0"/>
              <a:t>屋内、</a:t>
            </a:r>
            <a:r>
              <a:rPr lang="en-US" altLang="ja-JP" dirty="0"/>
              <a:t>1</a:t>
            </a:r>
            <a:r>
              <a:rPr lang="ja-JP" altLang="en-US" dirty="0"/>
              <a:t>階</a:t>
            </a:r>
            <a:endParaRPr lang="en-US" altLang="ja-JP" dirty="0"/>
          </a:p>
          <a:p>
            <a:pPr lvl="3"/>
            <a:r>
              <a:rPr lang="ja-JP" altLang="en-US" dirty="0"/>
              <a:t>床面積 約</a:t>
            </a:r>
            <a:r>
              <a:rPr lang="en-US" altLang="ja-JP" dirty="0"/>
              <a:t>1,060m</a:t>
            </a:r>
            <a:r>
              <a:rPr lang="en-US" altLang="ja-JP" baseline="30000" dirty="0"/>
              <a:t>2</a:t>
            </a:r>
            <a:r>
              <a:rPr lang="ja-JP" altLang="en-US" dirty="0"/>
              <a:t>（</a:t>
            </a:r>
            <a:r>
              <a:rPr lang="en-US" altLang="ja-JP" dirty="0"/>
              <a:t>※</a:t>
            </a:r>
            <a:r>
              <a:rPr lang="ja-JP" altLang="en-US" dirty="0"/>
              <a:t>店舗、設備等を含む）</a:t>
            </a:r>
            <a:endParaRPr lang="en-US" altLang="ja-JP" dirty="0"/>
          </a:p>
          <a:p>
            <a:pPr lvl="3"/>
            <a:r>
              <a:rPr lang="ja-JP" altLang="en-US" dirty="0"/>
              <a:t>備品（ブルーシート、立看板）</a:t>
            </a:r>
            <a:endParaRPr lang="en-US" altLang="ja-JP" dirty="0"/>
          </a:p>
          <a:p>
            <a:pPr lvl="2"/>
            <a:r>
              <a:rPr lang="ja-JP" altLang="en-US" dirty="0"/>
              <a:t>備蓄品（帰宅困難者用）</a:t>
            </a:r>
            <a:endParaRPr lang="en-US" altLang="ja-JP" dirty="0"/>
          </a:p>
          <a:p>
            <a:pPr lvl="3"/>
            <a:r>
              <a:rPr lang="ja-JP" altLang="en-US" dirty="0"/>
              <a:t>飲料水</a:t>
            </a:r>
            <a:endParaRPr lang="en-US" altLang="ja-JP" dirty="0"/>
          </a:p>
          <a:p>
            <a:pPr lvl="3"/>
            <a:r>
              <a:rPr lang="ja-JP" altLang="en-US" dirty="0"/>
              <a:t>食料</a:t>
            </a:r>
            <a:endParaRPr lang="en-US" altLang="ja-JP" dirty="0"/>
          </a:p>
          <a:p>
            <a:pPr lvl="3"/>
            <a:r>
              <a:rPr lang="ja-JP" altLang="en-US" dirty="0"/>
              <a:t>防災マット</a:t>
            </a:r>
            <a:endParaRPr lang="en-US" altLang="ja-JP" dirty="0"/>
          </a:p>
          <a:p>
            <a:pPr lvl="2"/>
            <a:r>
              <a:rPr lang="ja-JP" altLang="en-US" dirty="0"/>
              <a:t>情報関係</a:t>
            </a:r>
            <a:endParaRPr lang="en-US" altLang="ja-JP" dirty="0"/>
          </a:p>
          <a:p>
            <a:pPr lvl="3"/>
            <a:r>
              <a:rPr lang="ja-JP" altLang="en-US" dirty="0"/>
              <a:t>地域防災無線　</a:t>
            </a:r>
            <a:r>
              <a:rPr lang="en-US" altLang="ja-JP" dirty="0"/>
              <a:t>1</a:t>
            </a:r>
            <a:r>
              <a:rPr lang="ja-JP" altLang="en-US" dirty="0"/>
              <a:t>台</a:t>
            </a:r>
            <a:endParaRPr lang="en-US" altLang="ja-JP" dirty="0"/>
          </a:p>
          <a:p>
            <a:pPr lvl="3"/>
            <a:r>
              <a:rPr lang="ja-JP" altLang="en-US" dirty="0"/>
              <a:t>ホワイトボード　</a:t>
            </a:r>
            <a:r>
              <a:rPr lang="en-US" altLang="ja-JP" dirty="0"/>
              <a:t>3</a:t>
            </a:r>
            <a:r>
              <a:rPr lang="ja-JP" altLang="en-US" dirty="0"/>
              <a:t>台</a:t>
            </a:r>
            <a:endParaRPr lang="en-US" altLang="ja-JP" dirty="0"/>
          </a:p>
          <a:p>
            <a:pPr lvl="3"/>
            <a:r>
              <a:rPr lang="ja-JP" altLang="en-US" dirty="0"/>
              <a:t>テレビ　</a:t>
            </a:r>
            <a:r>
              <a:rPr lang="en-US" altLang="ja-JP" dirty="0"/>
              <a:t>1</a:t>
            </a:r>
            <a:r>
              <a:rPr lang="ja-JP" altLang="en-US" dirty="0"/>
              <a:t>台</a:t>
            </a:r>
            <a:endParaRPr lang="en-US" altLang="ja-JP" dirty="0"/>
          </a:p>
          <a:p>
            <a:pPr lvl="2"/>
            <a:r>
              <a:rPr lang="ja-JP" altLang="en-US" dirty="0"/>
              <a:t>非常用発電機　</a:t>
            </a:r>
            <a:r>
              <a:rPr lang="en-US" altLang="ja-JP" dirty="0"/>
              <a:t>48</a:t>
            </a:r>
            <a:r>
              <a:rPr lang="ja-JP" altLang="en-US" dirty="0"/>
              <a:t>時間稼働（供給先：受入スペース照明、トイレなど）</a:t>
            </a:r>
            <a:endParaRPr lang="en-US" altLang="ja-JP" dirty="0"/>
          </a:p>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6</a:t>
            </a:fld>
            <a:endParaRPr lang="en-US" altLang="ja-JP" dirty="0"/>
          </a:p>
        </p:txBody>
      </p:sp>
    </p:spTree>
    <p:extLst>
      <p:ext uri="{BB962C8B-B14F-4D97-AF65-F5344CB8AC3E}">
        <p14:creationId xmlns:p14="http://schemas.microsoft.com/office/powerpoint/2010/main" val="6634199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３．　ゲームの前提条件など（</a:t>
            </a:r>
            <a:r>
              <a:rPr lang="en-US" altLang="ja-JP"/>
              <a:t>3/5</a:t>
            </a:r>
            <a:r>
              <a:rPr lang="ja-JP" altLang="en-US"/>
              <a:t>）</a:t>
            </a:r>
            <a:endParaRPr kumimoji="1" lang="ja-JP" altLang="en-US"/>
          </a:p>
        </p:txBody>
      </p:sp>
      <p:sp>
        <p:nvSpPr>
          <p:cNvPr id="3" name="コンテンツ プレースホルダー 2"/>
          <p:cNvSpPr>
            <a:spLocks noGrp="1"/>
          </p:cNvSpPr>
          <p:nvPr>
            <p:ph idx="1"/>
          </p:nvPr>
        </p:nvSpPr>
        <p:spPr>
          <a:xfrm>
            <a:off x="107950" y="618084"/>
            <a:ext cx="8928100" cy="1606594"/>
          </a:xfrm>
        </p:spPr>
        <p:txBody>
          <a:bodyPr/>
          <a:lstStyle/>
          <a:p>
            <a:r>
              <a:rPr lang="ja-JP" altLang="en-US" dirty="0"/>
              <a:t>ゲームで想定する支援施設について（</a:t>
            </a:r>
            <a:r>
              <a:rPr lang="en-US" altLang="ja-JP" dirty="0"/>
              <a:t>2/2</a:t>
            </a:r>
            <a:r>
              <a:rPr lang="ja-JP" altLang="en-US" dirty="0"/>
              <a:t>）</a:t>
            </a:r>
          </a:p>
          <a:p>
            <a:pPr lvl="1"/>
            <a:r>
              <a:rPr lang="ja-JP" altLang="en-US" dirty="0"/>
              <a:t>運営体制</a:t>
            </a:r>
            <a:endParaRPr kumimoji="1" lang="en-US" altLang="ja-JP" dirty="0"/>
          </a:p>
          <a:p>
            <a:pPr marL="914400" lvl="2" indent="0">
              <a:buNone/>
            </a:pPr>
            <a:endParaRPr lang="ja-JP" altLang="en-US" dirty="0"/>
          </a:p>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7</a:t>
            </a:fld>
            <a:endParaRPr lang="en-US" altLang="ja-JP" dirty="0"/>
          </a:p>
        </p:txBody>
      </p:sp>
      <p:sp>
        <p:nvSpPr>
          <p:cNvPr id="6" name="フローチャート: 処理 5"/>
          <p:cNvSpPr/>
          <p:nvPr/>
        </p:nvSpPr>
        <p:spPr bwMode="auto">
          <a:xfrm>
            <a:off x="4077560" y="1965089"/>
            <a:ext cx="2304256" cy="504056"/>
          </a:xfrm>
          <a:prstGeom prst="flowChartProcess">
            <a:avLst/>
          </a:prstGeom>
          <a:solidFill>
            <a:srgbClr val="6699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dirty="0">
                <a:ln>
                  <a:noFill/>
                </a:ln>
                <a:solidFill>
                  <a:schemeClr val="bg1"/>
                </a:solidFill>
                <a:effectLst/>
                <a:latin typeface="Arial" charset="0"/>
                <a:ea typeface="HGPｺﾞｼｯｸE" pitchFamily="50" charset="-128"/>
              </a:rPr>
              <a:t>施設管理者</a:t>
            </a:r>
          </a:p>
        </p:txBody>
      </p:sp>
      <p:sp>
        <p:nvSpPr>
          <p:cNvPr id="7" name="フローチャート: 処理 6"/>
          <p:cNvSpPr/>
          <p:nvPr/>
        </p:nvSpPr>
        <p:spPr bwMode="auto">
          <a:xfrm>
            <a:off x="107950" y="4165923"/>
            <a:ext cx="1688834" cy="504056"/>
          </a:xfrm>
          <a:prstGeom prst="flowChartProcess">
            <a:avLst/>
          </a:prstGeom>
          <a:solidFill>
            <a:srgbClr val="6699FF"/>
          </a:solidFill>
          <a:ln w="9525" cap="flat" cmpd="sng" algn="ctr">
            <a:solidFill>
              <a:srgbClr val="0070C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a:ln>
                  <a:noFill/>
                </a:ln>
                <a:solidFill>
                  <a:schemeClr val="bg1"/>
                </a:solidFill>
                <a:effectLst/>
                <a:latin typeface="Arial" charset="0"/>
                <a:ea typeface="HGPｺﾞｼｯｸE" pitchFamily="50" charset="-128"/>
              </a:rPr>
              <a:t>受付係</a:t>
            </a:r>
          </a:p>
        </p:txBody>
      </p:sp>
      <p:sp>
        <p:nvSpPr>
          <p:cNvPr id="8" name="フローチャート: 処理 7"/>
          <p:cNvSpPr/>
          <p:nvPr/>
        </p:nvSpPr>
        <p:spPr bwMode="auto">
          <a:xfrm>
            <a:off x="1917767" y="4165923"/>
            <a:ext cx="1688834" cy="504056"/>
          </a:xfrm>
          <a:prstGeom prst="flowChartProcess">
            <a:avLst/>
          </a:prstGeom>
          <a:solidFill>
            <a:srgbClr val="6699FF"/>
          </a:solidFill>
          <a:ln w="9525" cap="flat" cmpd="sng" algn="ctr">
            <a:solidFill>
              <a:srgbClr val="0070C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a:ln>
                  <a:noFill/>
                </a:ln>
                <a:solidFill>
                  <a:schemeClr val="bg1"/>
                </a:solidFill>
                <a:effectLst/>
                <a:latin typeface="Arial" charset="0"/>
                <a:ea typeface="HGPｺﾞｼｯｸE" pitchFamily="50" charset="-128"/>
              </a:rPr>
              <a:t>支援物資配布係</a:t>
            </a:r>
          </a:p>
        </p:txBody>
      </p:sp>
      <p:sp>
        <p:nvSpPr>
          <p:cNvPr id="9" name="フローチャート: 処理 8"/>
          <p:cNvSpPr/>
          <p:nvPr/>
        </p:nvSpPr>
        <p:spPr bwMode="auto">
          <a:xfrm>
            <a:off x="3727584" y="4165923"/>
            <a:ext cx="1688834" cy="504056"/>
          </a:xfrm>
          <a:prstGeom prst="flowChartProcess">
            <a:avLst/>
          </a:prstGeom>
          <a:solidFill>
            <a:srgbClr val="6699FF"/>
          </a:solidFill>
          <a:ln w="9525" cap="flat" cmpd="sng" algn="ctr">
            <a:solidFill>
              <a:srgbClr val="0070C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a:ln>
                  <a:noFill/>
                </a:ln>
                <a:solidFill>
                  <a:schemeClr val="bg1"/>
                </a:solidFill>
                <a:effectLst/>
                <a:latin typeface="Arial" charset="0"/>
                <a:ea typeface="HGPｺﾞｼｯｸE" pitchFamily="50" charset="-128"/>
              </a:rPr>
              <a:t>安全係</a:t>
            </a:r>
          </a:p>
        </p:txBody>
      </p:sp>
      <p:sp>
        <p:nvSpPr>
          <p:cNvPr id="10" name="フローチャート: 処理 9"/>
          <p:cNvSpPr/>
          <p:nvPr/>
        </p:nvSpPr>
        <p:spPr bwMode="auto">
          <a:xfrm>
            <a:off x="5537401" y="4165923"/>
            <a:ext cx="1688834" cy="504056"/>
          </a:xfrm>
          <a:prstGeom prst="flowChartProcess">
            <a:avLst/>
          </a:prstGeom>
          <a:solidFill>
            <a:srgbClr val="6699FF"/>
          </a:solidFill>
          <a:ln w="9525" cap="flat" cmpd="sng" algn="ctr">
            <a:solidFill>
              <a:srgbClr val="0070C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a:ln>
                  <a:noFill/>
                </a:ln>
                <a:solidFill>
                  <a:schemeClr val="bg1"/>
                </a:solidFill>
                <a:effectLst/>
                <a:latin typeface="Arial" charset="0"/>
                <a:ea typeface="HGPｺﾞｼｯｸE" pitchFamily="50" charset="-128"/>
              </a:rPr>
              <a:t>誘導係</a:t>
            </a:r>
          </a:p>
        </p:txBody>
      </p:sp>
      <p:sp>
        <p:nvSpPr>
          <p:cNvPr id="11" name="フローチャート: 処理 10"/>
          <p:cNvSpPr/>
          <p:nvPr/>
        </p:nvSpPr>
        <p:spPr bwMode="auto">
          <a:xfrm>
            <a:off x="7347216" y="4165923"/>
            <a:ext cx="1688834" cy="504056"/>
          </a:xfrm>
          <a:prstGeom prst="flowChartProcess">
            <a:avLst/>
          </a:prstGeom>
          <a:solidFill>
            <a:srgbClr val="6699FF"/>
          </a:solidFill>
          <a:ln w="9525" cap="flat" cmpd="sng" algn="ctr">
            <a:solidFill>
              <a:srgbClr val="0070C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a:ln>
                  <a:noFill/>
                </a:ln>
                <a:solidFill>
                  <a:schemeClr val="bg1"/>
                </a:solidFill>
                <a:effectLst/>
                <a:latin typeface="Arial" charset="0"/>
                <a:ea typeface="HGPｺﾞｼｯｸE" pitchFamily="50" charset="-128"/>
              </a:rPr>
              <a:t>負傷者対応係</a:t>
            </a:r>
          </a:p>
        </p:txBody>
      </p:sp>
      <p:sp>
        <p:nvSpPr>
          <p:cNvPr id="12" name="フローチャート: 処理 11"/>
          <p:cNvSpPr/>
          <p:nvPr/>
        </p:nvSpPr>
        <p:spPr bwMode="auto">
          <a:xfrm>
            <a:off x="3212011" y="2725763"/>
            <a:ext cx="1688834" cy="504056"/>
          </a:xfrm>
          <a:prstGeom prst="flowChartProcess">
            <a:avLst/>
          </a:prstGeom>
          <a:solidFill>
            <a:srgbClr val="6699FF"/>
          </a:solidFill>
          <a:ln w="9525"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r>
              <a:rPr kumimoji="1" lang="ja-JP" altLang="en-US" sz="1800" b="0" i="0" u="none" strike="noStrike" cap="none" normalizeH="0" baseline="0">
                <a:ln>
                  <a:noFill/>
                </a:ln>
                <a:solidFill>
                  <a:schemeClr val="bg1"/>
                </a:solidFill>
                <a:effectLst/>
                <a:latin typeface="Arial" charset="0"/>
                <a:ea typeface="HGPｺﾞｼｯｸE" pitchFamily="50" charset="-128"/>
              </a:rPr>
              <a:t>情報連絡係</a:t>
            </a:r>
          </a:p>
        </p:txBody>
      </p:sp>
      <p:cxnSp>
        <p:nvCxnSpPr>
          <p:cNvPr id="13" name="カギ線コネクタ 12"/>
          <p:cNvCxnSpPr>
            <a:stCxn id="6" idx="2"/>
            <a:endCxn id="7" idx="0"/>
          </p:cNvCxnSpPr>
          <p:nvPr/>
        </p:nvCxnSpPr>
        <p:spPr bwMode="auto">
          <a:xfrm rot="5400000">
            <a:off x="2242639" y="1178874"/>
            <a:ext cx="1696778" cy="4277321"/>
          </a:xfrm>
          <a:prstGeom prst="bentConnector3">
            <a:avLst/>
          </a:prstGeom>
          <a:solidFill>
            <a:srgbClr val="969696"/>
          </a:solidFill>
          <a:ln w="19050" cap="flat" cmpd="sng" algn="ctr">
            <a:solidFill>
              <a:srgbClr val="0070C0"/>
            </a:solidFill>
            <a:prstDash val="solid"/>
            <a:round/>
            <a:headEnd type="none" w="med" len="med"/>
            <a:tailEnd type="none" w="med" len="med"/>
          </a:ln>
          <a:effectLst/>
        </p:spPr>
      </p:cxnSp>
      <p:cxnSp>
        <p:nvCxnSpPr>
          <p:cNvPr id="14" name="カギ線コネクタ 13"/>
          <p:cNvCxnSpPr>
            <a:stCxn id="6" idx="2"/>
            <a:endCxn id="8" idx="0"/>
          </p:cNvCxnSpPr>
          <p:nvPr/>
        </p:nvCxnSpPr>
        <p:spPr bwMode="auto">
          <a:xfrm rot="5400000">
            <a:off x="3147547" y="2083782"/>
            <a:ext cx="1696778" cy="2467504"/>
          </a:xfrm>
          <a:prstGeom prst="bentConnector3">
            <a:avLst>
              <a:gd name="adj1" fmla="val 50000"/>
            </a:avLst>
          </a:prstGeom>
          <a:solidFill>
            <a:srgbClr val="969696"/>
          </a:solidFill>
          <a:ln w="19050" cap="flat" cmpd="sng" algn="ctr">
            <a:solidFill>
              <a:srgbClr val="0070C0"/>
            </a:solidFill>
            <a:prstDash val="solid"/>
            <a:round/>
            <a:headEnd type="none" w="med" len="med"/>
            <a:tailEnd type="none" w="med" len="med"/>
          </a:ln>
          <a:effectLst/>
        </p:spPr>
      </p:cxnSp>
      <p:cxnSp>
        <p:nvCxnSpPr>
          <p:cNvPr id="15" name="カギ線コネクタ 14"/>
          <p:cNvCxnSpPr>
            <a:stCxn id="6" idx="2"/>
            <a:endCxn id="9" idx="0"/>
          </p:cNvCxnSpPr>
          <p:nvPr/>
        </p:nvCxnSpPr>
        <p:spPr bwMode="auto">
          <a:xfrm rot="5400000">
            <a:off x="4052456" y="2988691"/>
            <a:ext cx="1696778" cy="657687"/>
          </a:xfrm>
          <a:prstGeom prst="bentConnector3">
            <a:avLst>
              <a:gd name="adj1" fmla="val 50000"/>
            </a:avLst>
          </a:prstGeom>
          <a:solidFill>
            <a:srgbClr val="969696"/>
          </a:solidFill>
          <a:ln w="19050" cap="flat" cmpd="sng" algn="ctr">
            <a:solidFill>
              <a:srgbClr val="0070C0"/>
            </a:solidFill>
            <a:prstDash val="solid"/>
            <a:round/>
            <a:headEnd type="none" w="med" len="med"/>
            <a:tailEnd type="none" w="med" len="med"/>
          </a:ln>
          <a:effectLst/>
        </p:spPr>
      </p:cxnSp>
      <p:cxnSp>
        <p:nvCxnSpPr>
          <p:cNvPr id="16" name="カギ線コネクタ 15"/>
          <p:cNvCxnSpPr>
            <a:stCxn id="6" idx="2"/>
            <a:endCxn id="10" idx="0"/>
          </p:cNvCxnSpPr>
          <p:nvPr/>
        </p:nvCxnSpPr>
        <p:spPr bwMode="auto">
          <a:xfrm rot="16200000" flipH="1">
            <a:off x="4957364" y="2741469"/>
            <a:ext cx="1696778" cy="1152130"/>
          </a:xfrm>
          <a:prstGeom prst="bentConnector3">
            <a:avLst>
              <a:gd name="adj1" fmla="val 50000"/>
            </a:avLst>
          </a:prstGeom>
          <a:solidFill>
            <a:srgbClr val="969696"/>
          </a:solidFill>
          <a:ln w="19050" cap="flat" cmpd="sng" algn="ctr">
            <a:solidFill>
              <a:srgbClr val="0070C0"/>
            </a:solidFill>
            <a:prstDash val="solid"/>
            <a:round/>
            <a:headEnd type="none" w="med" len="med"/>
            <a:tailEnd type="none" w="med" len="med"/>
          </a:ln>
          <a:effectLst/>
        </p:spPr>
      </p:cxnSp>
      <p:cxnSp>
        <p:nvCxnSpPr>
          <p:cNvPr id="17" name="カギ線コネクタ 16"/>
          <p:cNvCxnSpPr>
            <a:stCxn id="6" idx="2"/>
            <a:endCxn id="11" idx="0"/>
          </p:cNvCxnSpPr>
          <p:nvPr/>
        </p:nvCxnSpPr>
        <p:spPr bwMode="auto">
          <a:xfrm rot="16200000" flipH="1">
            <a:off x="5862271" y="1836561"/>
            <a:ext cx="1696778" cy="2961945"/>
          </a:xfrm>
          <a:prstGeom prst="bentConnector3">
            <a:avLst>
              <a:gd name="adj1" fmla="val 50000"/>
            </a:avLst>
          </a:prstGeom>
          <a:solidFill>
            <a:srgbClr val="969696"/>
          </a:solidFill>
          <a:ln w="19050" cap="flat" cmpd="sng" algn="ctr">
            <a:solidFill>
              <a:srgbClr val="0070C0"/>
            </a:solidFill>
            <a:prstDash val="solid"/>
            <a:round/>
            <a:headEnd type="none" w="med" len="med"/>
            <a:tailEnd type="none" w="med" len="med"/>
          </a:ln>
          <a:effectLst/>
        </p:spPr>
      </p:cxnSp>
      <p:cxnSp>
        <p:nvCxnSpPr>
          <p:cNvPr id="18" name="カギ線コネクタ 17"/>
          <p:cNvCxnSpPr>
            <a:stCxn id="6" idx="2"/>
            <a:endCxn id="12" idx="3"/>
          </p:cNvCxnSpPr>
          <p:nvPr/>
        </p:nvCxnSpPr>
        <p:spPr bwMode="auto">
          <a:xfrm rot="5400000">
            <a:off x="4810944" y="2559047"/>
            <a:ext cx="508646" cy="328843"/>
          </a:xfrm>
          <a:prstGeom prst="bentConnector2">
            <a:avLst/>
          </a:prstGeom>
          <a:solidFill>
            <a:srgbClr val="969696"/>
          </a:solidFill>
          <a:ln w="19050" cap="flat" cmpd="sng" algn="ctr">
            <a:solidFill>
              <a:srgbClr val="0070C0"/>
            </a:solidFill>
            <a:prstDash val="solid"/>
            <a:round/>
            <a:headEnd type="none" w="med" len="med"/>
            <a:tailEnd type="none" w="med" len="med"/>
          </a:ln>
          <a:effectLst/>
        </p:spPr>
      </p:cxnSp>
      <p:sp>
        <p:nvSpPr>
          <p:cNvPr id="19" name="テキスト ボックス 18"/>
          <p:cNvSpPr txBox="1"/>
          <p:nvPr/>
        </p:nvSpPr>
        <p:spPr>
          <a:xfrm>
            <a:off x="107950" y="4669979"/>
            <a:ext cx="1688834" cy="1169551"/>
          </a:xfrm>
          <a:prstGeom prst="rect">
            <a:avLst/>
          </a:prstGeom>
          <a:noFill/>
        </p:spPr>
        <p:txBody>
          <a:bodyPr wrap="square" rtlCol="0">
            <a:spAutoFit/>
          </a:bodyPr>
          <a:lstStyle/>
          <a:p>
            <a:pPr marL="88900" indent="-88900">
              <a:buFont typeface="Arial" panose="020B0604020202020204" pitchFamily="34" charset="0"/>
              <a:buChar char="•"/>
            </a:pPr>
            <a:r>
              <a:rPr kumimoji="1" lang="ja-JP" altLang="en-US" sz="1400">
                <a:latin typeface="HGPｺﾞｼｯｸM" panose="020B0600000000000000" pitchFamily="50" charset="-128"/>
                <a:ea typeface="HGPｺﾞｼｯｸM" panose="020B0600000000000000" pitchFamily="50" charset="-128"/>
              </a:rPr>
              <a:t>施設利用者の受付、記録</a:t>
            </a:r>
            <a:endParaRPr kumimoji="1" lang="en-US" altLang="ja-JP" sz="1400">
              <a:latin typeface="HGPｺﾞｼｯｸM" panose="020B0600000000000000" pitchFamily="50" charset="-128"/>
              <a:ea typeface="HGPｺﾞｼｯｸM" panose="020B0600000000000000" pitchFamily="50" charset="-128"/>
            </a:endParaRPr>
          </a:p>
          <a:p>
            <a:pPr marL="88900" indent="-88900">
              <a:buFont typeface="Arial" panose="020B0604020202020204" pitchFamily="34" charset="0"/>
              <a:buChar char="•"/>
            </a:pPr>
            <a:r>
              <a:rPr lang="ja-JP" altLang="en-US" sz="1400">
                <a:latin typeface="HGPｺﾞｼｯｸM" panose="020B0600000000000000" pitchFamily="50" charset="-128"/>
                <a:ea typeface="HGPｺﾞｼｯｸM" panose="020B0600000000000000" pitchFamily="50" charset="-128"/>
              </a:rPr>
              <a:t>受入条件等の施設ルールの説明</a:t>
            </a:r>
            <a:endParaRPr lang="en-US" altLang="ja-JP" sz="1400">
              <a:latin typeface="HGPｺﾞｼｯｸM" panose="020B0600000000000000" pitchFamily="50" charset="-128"/>
              <a:ea typeface="HGPｺﾞｼｯｸM" panose="020B0600000000000000" pitchFamily="50" charset="-128"/>
            </a:endParaRPr>
          </a:p>
          <a:p>
            <a:pPr marL="88900" indent="-88900">
              <a:buFont typeface="Arial" panose="020B0604020202020204" pitchFamily="34" charset="0"/>
              <a:buChar char="•"/>
            </a:pPr>
            <a:r>
              <a:rPr kumimoji="1" lang="ja-JP" altLang="en-US" sz="1400">
                <a:latin typeface="HGPｺﾞｼｯｸM" panose="020B0600000000000000" pitchFamily="50" charset="-128"/>
                <a:ea typeface="HGPｺﾞｼｯｸM" panose="020B0600000000000000" pitchFamily="50" charset="-128"/>
              </a:rPr>
              <a:t>記録簿等の管理</a:t>
            </a:r>
          </a:p>
        </p:txBody>
      </p:sp>
      <p:sp>
        <p:nvSpPr>
          <p:cNvPr id="20" name="テキスト ボックス 19"/>
          <p:cNvSpPr txBox="1"/>
          <p:nvPr/>
        </p:nvSpPr>
        <p:spPr>
          <a:xfrm>
            <a:off x="1917767" y="4669979"/>
            <a:ext cx="1688834" cy="738664"/>
          </a:xfrm>
          <a:prstGeom prst="rect">
            <a:avLst/>
          </a:prstGeom>
          <a:noFill/>
        </p:spPr>
        <p:txBody>
          <a:bodyPr wrap="square" rtlCol="0">
            <a:spAutoFit/>
          </a:bodyPr>
          <a:lstStyle/>
          <a:p>
            <a:pPr marL="88900" indent="-88900">
              <a:buFont typeface="Arial" panose="020B0604020202020204" pitchFamily="34" charset="0"/>
              <a:buChar char="•"/>
            </a:pPr>
            <a:r>
              <a:rPr kumimoji="1" lang="ja-JP" altLang="en-US" sz="1400">
                <a:latin typeface="HGPｺﾞｼｯｸM" panose="020B0600000000000000" pitchFamily="50" charset="-128"/>
                <a:ea typeface="HGPｺﾞｼｯｸM" panose="020B0600000000000000" pitchFamily="50" charset="-128"/>
              </a:rPr>
              <a:t>食料・物資等の被害確認、配布、調達要請、受入</a:t>
            </a:r>
          </a:p>
        </p:txBody>
      </p:sp>
      <p:sp>
        <p:nvSpPr>
          <p:cNvPr id="21" name="テキスト ボックス 20"/>
          <p:cNvSpPr txBox="1"/>
          <p:nvPr/>
        </p:nvSpPr>
        <p:spPr>
          <a:xfrm>
            <a:off x="3727582" y="4669979"/>
            <a:ext cx="1688834" cy="1169551"/>
          </a:xfrm>
          <a:prstGeom prst="rect">
            <a:avLst/>
          </a:prstGeom>
          <a:noFill/>
        </p:spPr>
        <p:txBody>
          <a:bodyPr wrap="square" rtlCol="0">
            <a:spAutoFit/>
          </a:bodyPr>
          <a:lstStyle/>
          <a:p>
            <a:pPr marL="88900" indent="-88900">
              <a:buFont typeface="Arial" panose="020B0604020202020204" pitchFamily="34" charset="0"/>
              <a:buChar char="•"/>
            </a:pPr>
            <a:r>
              <a:rPr kumimoji="1" lang="ja-JP" altLang="en-US" sz="1400">
                <a:latin typeface="HGPｺﾞｼｯｸM" panose="020B0600000000000000" pitchFamily="50" charset="-128"/>
                <a:ea typeface="HGPｺﾞｼｯｸM" panose="020B0600000000000000" pitchFamily="50" charset="-128"/>
              </a:rPr>
              <a:t>施設点検、見回り</a:t>
            </a:r>
            <a:endParaRPr kumimoji="1" lang="en-US" altLang="ja-JP" sz="1400">
              <a:latin typeface="HGPｺﾞｼｯｸM" panose="020B0600000000000000" pitchFamily="50" charset="-128"/>
              <a:ea typeface="HGPｺﾞｼｯｸM" panose="020B0600000000000000" pitchFamily="50" charset="-128"/>
            </a:endParaRPr>
          </a:p>
          <a:p>
            <a:pPr marL="88900" indent="-88900">
              <a:buFont typeface="Arial" panose="020B0604020202020204" pitchFamily="34" charset="0"/>
              <a:buChar char="•"/>
            </a:pPr>
            <a:r>
              <a:rPr lang="ja-JP" altLang="en-US" sz="1400">
                <a:latin typeface="HGPｺﾞｼｯｸM" panose="020B0600000000000000" pitchFamily="50" charset="-128"/>
                <a:ea typeface="HGPｺﾞｼｯｸM" panose="020B0600000000000000" pitchFamily="50" charset="-128"/>
              </a:rPr>
              <a:t>危険箇所対応</a:t>
            </a:r>
            <a:endParaRPr lang="en-US" altLang="ja-JP" sz="1400">
              <a:latin typeface="HGPｺﾞｼｯｸM" panose="020B0600000000000000" pitchFamily="50" charset="-128"/>
              <a:ea typeface="HGPｺﾞｼｯｸM" panose="020B0600000000000000" pitchFamily="50" charset="-128"/>
            </a:endParaRPr>
          </a:p>
          <a:p>
            <a:pPr marL="88900" indent="-88900">
              <a:buFont typeface="Arial" panose="020B0604020202020204" pitchFamily="34" charset="0"/>
              <a:buChar char="•"/>
            </a:pPr>
            <a:r>
              <a:rPr kumimoji="1" lang="ja-JP" altLang="en-US" sz="1400">
                <a:latin typeface="HGPｺﾞｼｯｸM" panose="020B0600000000000000" pitchFamily="50" charset="-128"/>
                <a:ea typeface="HGPｺﾞｼｯｸM" panose="020B0600000000000000" pitchFamily="50" charset="-128"/>
              </a:rPr>
              <a:t>防火、防犯</a:t>
            </a:r>
            <a:endParaRPr kumimoji="1" lang="en-US" altLang="ja-JP" sz="1400">
              <a:latin typeface="HGPｺﾞｼｯｸM" panose="020B0600000000000000" pitchFamily="50" charset="-128"/>
              <a:ea typeface="HGPｺﾞｼｯｸM" panose="020B0600000000000000" pitchFamily="50" charset="-128"/>
            </a:endParaRPr>
          </a:p>
          <a:p>
            <a:pPr marL="88900" indent="-88900">
              <a:buFont typeface="Arial" panose="020B0604020202020204" pitchFamily="34" charset="0"/>
              <a:buChar char="•"/>
            </a:pPr>
            <a:r>
              <a:rPr lang="ja-JP" altLang="en-US" sz="1400">
                <a:latin typeface="HGPｺﾞｼｯｸM" panose="020B0600000000000000" pitchFamily="50" charset="-128"/>
                <a:ea typeface="HGPｺﾞｼｯｸM" panose="020B0600000000000000" pitchFamily="50" charset="-128"/>
              </a:rPr>
              <a:t>トイレ、ごみへの対応</a:t>
            </a:r>
            <a:endParaRPr kumimoji="1" lang="ja-JP" altLang="en-US" sz="1400">
              <a:latin typeface="HGPｺﾞｼｯｸM" panose="020B0600000000000000" pitchFamily="50" charset="-128"/>
              <a:ea typeface="HGPｺﾞｼｯｸM" panose="020B0600000000000000" pitchFamily="50" charset="-128"/>
            </a:endParaRPr>
          </a:p>
        </p:txBody>
      </p:sp>
      <p:sp>
        <p:nvSpPr>
          <p:cNvPr id="22" name="テキスト ボックス 21"/>
          <p:cNvSpPr txBox="1"/>
          <p:nvPr/>
        </p:nvSpPr>
        <p:spPr>
          <a:xfrm>
            <a:off x="6382145" y="3317534"/>
            <a:ext cx="1688834" cy="307777"/>
          </a:xfrm>
          <a:prstGeom prst="rect">
            <a:avLst/>
          </a:prstGeom>
          <a:noFill/>
        </p:spPr>
        <p:txBody>
          <a:bodyPr wrap="square" rtlCol="0">
            <a:spAutoFit/>
          </a:bodyPr>
          <a:lstStyle/>
          <a:p>
            <a:r>
              <a:rPr kumimoji="1" lang="en-US" altLang="ja-JP" sz="1400">
                <a:latin typeface="HGPｺﾞｼｯｸM" panose="020B0600000000000000" pitchFamily="50" charset="-128"/>
                <a:ea typeface="HGPｺﾞｼｯｸM" panose="020B0600000000000000" pitchFamily="50" charset="-128"/>
              </a:rPr>
              <a:t>※</a:t>
            </a:r>
            <a:r>
              <a:rPr kumimoji="1" lang="ja-JP" altLang="en-US" sz="1400">
                <a:latin typeface="HGPｺﾞｼｯｸM" panose="020B0600000000000000" pitchFamily="50" charset="-128"/>
                <a:ea typeface="HGPｺﾞｼｯｸM" panose="020B0600000000000000" pitchFamily="50" charset="-128"/>
              </a:rPr>
              <a:t>状況に応じて設置</a:t>
            </a:r>
          </a:p>
        </p:txBody>
      </p:sp>
      <p:sp>
        <p:nvSpPr>
          <p:cNvPr id="23" name="テキスト ボックス 22"/>
          <p:cNvSpPr txBox="1"/>
          <p:nvPr/>
        </p:nvSpPr>
        <p:spPr>
          <a:xfrm>
            <a:off x="7347216" y="4669979"/>
            <a:ext cx="1688834" cy="738664"/>
          </a:xfrm>
          <a:prstGeom prst="rect">
            <a:avLst/>
          </a:prstGeom>
          <a:noFill/>
        </p:spPr>
        <p:txBody>
          <a:bodyPr wrap="square" rtlCol="0">
            <a:spAutoFit/>
          </a:bodyPr>
          <a:lstStyle/>
          <a:p>
            <a:pPr marL="88900" indent="-88900">
              <a:buFont typeface="Arial" panose="020B0604020202020204" pitchFamily="34" charset="0"/>
              <a:buChar char="•"/>
            </a:pPr>
            <a:r>
              <a:rPr kumimoji="1" lang="ja-JP" altLang="en-US" sz="1400">
                <a:latin typeface="HGPｺﾞｼｯｸM" panose="020B0600000000000000" pitchFamily="50" charset="-128"/>
                <a:ea typeface="HGPｺﾞｼｯｸM" panose="020B0600000000000000" pitchFamily="50" charset="-128"/>
              </a:rPr>
              <a:t>負傷者の応急手当、支援</a:t>
            </a:r>
            <a:endParaRPr kumimoji="1" lang="en-US" altLang="ja-JP" sz="1400">
              <a:latin typeface="HGPｺﾞｼｯｸM" panose="020B0600000000000000" pitchFamily="50" charset="-128"/>
              <a:ea typeface="HGPｺﾞｼｯｸM" panose="020B0600000000000000" pitchFamily="50" charset="-128"/>
            </a:endParaRPr>
          </a:p>
          <a:p>
            <a:pPr marL="88900" indent="-88900">
              <a:buFont typeface="Arial" panose="020B0604020202020204" pitchFamily="34" charset="0"/>
              <a:buChar char="•"/>
            </a:pPr>
            <a:r>
              <a:rPr lang="ja-JP" altLang="en-US" sz="1400">
                <a:latin typeface="HGPｺﾞｼｯｸM" panose="020B0600000000000000" pitchFamily="50" charset="-128"/>
                <a:ea typeface="HGPｺﾞｼｯｸM" panose="020B0600000000000000" pitchFamily="50" charset="-128"/>
              </a:rPr>
              <a:t>医療機関との連携</a:t>
            </a:r>
            <a:endParaRPr kumimoji="1" lang="ja-JP" altLang="en-US" sz="1400">
              <a:latin typeface="HGPｺﾞｼｯｸM" panose="020B0600000000000000" pitchFamily="50" charset="-128"/>
              <a:ea typeface="HGPｺﾞｼｯｸM" panose="020B0600000000000000" pitchFamily="50" charset="-128"/>
            </a:endParaRPr>
          </a:p>
        </p:txBody>
      </p:sp>
      <p:sp>
        <p:nvSpPr>
          <p:cNvPr id="24" name="テキスト ボックス 23"/>
          <p:cNvSpPr txBox="1"/>
          <p:nvPr/>
        </p:nvSpPr>
        <p:spPr>
          <a:xfrm>
            <a:off x="6382145" y="1955507"/>
            <a:ext cx="1688834" cy="523220"/>
          </a:xfrm>
          <a:prstGeom prst="rect">
            <a:avLst/>
          </a:prstGeom>
          <a:noFill/>
        </p:spPr>
        <p:txBody>
          <a:bodyPr wrap="square" rtlCol="0">
            <a:spAutoFit/>
          </a:bodyPr>
          <a:lstStyle/>
          <a:p>
            <a:pPr marL="88900" indent="-88900">
              <a:buFont typeface="Arial" panose="020B0604020202020204" pitchFamily="34" charset="0"/>
              <a:buChar char="•"/>
            </a:pPr>
            <a:r>
              <a:rPr kumimoji="1" lang="ja-JP" altLang="en-US" sz="1400">
                <a:latin typeface="HGPｺﾞｼｯｸM" panose="020B0600000000000000" pitchFamily="50" charset="-128"/>
                <a:ea typeface="HGPｺﾞｼｯｸM" panose="020B0600000000000000" pitchFamily="50" charset="-128"/>
              </a:rPr>
              <a:t>運営本部の統括</a:t>
            </a:r>
            <a:endParaRPr kumimoji="1" lang="en-US" altLang="ja-JP" sz="1400">
              <a:latin typeface="HGPｺﾞｼｯｸM" panose="020B0600000000000000" pitchFamily="50" charset="-128"/>
              <a:ea typeface="HGPｺﾞｼｯｸM" panose="020B0600000000000000" pitchFamily="50" charset="-128"/>
            </a:endParaRPr>
          </a:p>
          <a:p>
            <a:pPr marL="88900" indent="-88900">
              <a:buFont typeface="Arial" panose="020B0604020202020204" pitchFamily="34" charset="0"/>
              <a:buChar char="•"/>
            </a:pPr>
            <a:r>
              <a:rPr lang="ja-JP" altLang="en-US" sz="1400">
                <a:latin typeface="HGPｺﾞｼｯｸM" panose="020B0600000000000000" pitchFamily="50" charset="-128"/>
                <a:ea typeface="HGPｺﾞｼｯｸM" panose="020B0600000000000000" pitchFamily="50" charset="-128"/>
              </a:rPr>
              <a:t>各係の活動調整</a:t>
            </a:r>
            <a:endParaRPr kumimoji="1" lang="ja-JP" altLang="en-US" sz="1400">
              <a:latin typeface="HGPｺﾞｼｯｸM" panose="020B0600000000000000" pitchFamily="50" charset="-128"/>
              <a:ea typeface="HGPｺﾞｼｯｸM" panose="020B0600000000000000" pitchFamily="50" charset="-128"/>
            </a:endParaRPr>
          </a:p>
        </p:txBody>
      </p:sp>
      <p:sp>
        <p:nvSpPr>
          <p:cNvPr id="25" name="テキスト ボックス 24"/>
          <p:cNvSpPr txBox="1"/>
          <p:nvPr/>
        </p:nvSpPr>
        <p:spPr>
          <a:xfrm>
            <a:off x="107950" y="1844824"/>
            <a:ext cx="3104061" cy="1384995"/>
          </a:xfrm>
          <a:prstGeom prst="rect">
            <a:avLst/>
          </a:prstGeom>
          <a:noFill/>
        </p:spPr>
        <p:txBody>
          <a:bodyPr wrap="square" rtlCol="0">
            <a:spAutoFit/>
          </a:bodyPr>
          <a:lstStyle/>
          <a:p>
            <a:pPr marL="88900" indent="-88900">
              <a:buFont typeface="Arial" panose="020B0604020202020204" pitchFamily="34" charset="0"/>
              <a:buChar char="•"/>
            </a:pPr>
            <a:r>
              <a:rPr lang="ja-JP" altLang="en-US" sz="1400">
                <a:latin typeface="HGPｺﾞｼｯｸM" panose="020B0600000000000000" pitchFamily="50" charset="-128"/>
                <a:ea typeface="HGPｺﾞｼｯｸM" panose="020B0600000000000000" pitchFamily="50" charset="-128"/>
              </a:rPr>
              <a:t>運営本部会議の事務局</a:t>
            </a:r>
          </a:p>
          <a:p>
            <a:pPr marL="88900" indent="-88900">
              <a:buFont typeface="Arial" panose="020B0604020202020204" pitchFamily="34" charset="0"/>
              <a:buChar char="•"/>
            </a:pPr>
            <a:r>
              <a:rPr lang="ja-JP" altLang="en-US" sz="1400">
                <a:latin typeface="HGPｺﾞｼｯｸM" panose="020B0600000000000000" pitchFamily="50" charset="-128"/>
                <a:ea typeface="HGPｺﾞｼｯｸM" panose="020B0600000000000000" pitchFamily="50" charset="-128"/>
              </a:rPr>
              <a:t>支援施設外の情報の収集・発信</a:t>
            </a:r>
          </a:p>
          <a:p>
            <a:pPr marL="88900" indent="-88900">
              <a:buFont typeface="Arial" panose="020B0604020202020204" pitchFamily="34" charset="0"/>
              <a:buChar char="•"/>
            </a:pPr>
            <a:r>
              <a:rPr lang="ja-JP" altLang="en-US" sz="1400">
                <a:latin typeface="HGPｺﾞｼｯｸM" panose="020B0600000000000000" pitchFamily="50" charset="-128"/>
                <a:ea typeface="HGPｺﾞｼｯｸM" panose="020B0600000000000000" pitchFamily="50" charset="-128"/>
              </a:rPr>
              <a:t>区との連絡、他の支援施設との連絡</a:t>
            </a:r>
          </a:p>
          <a:p>
            <a:pPr marL="88900" indent="-88900">
              <a:buFont typeface="Arial" panose="020B0604020202020204" pitchFamily="34" charset="0"/>
              <a:buChar char="•"/>
            </a:pPr>
            <a:r>
              <a:rPr lang="ja-JP" altLang="en-US" sz="1400">
                <a:latin typeface="HGPｺﾞｼｯｸM" panose="020B0600000000000000" pitchFamily="50" charset="-128"/>
                <a:ea typeface="HGPｺﾞｼｯｸM" panose="020B0600000000000000" pitchFamily="50" charset="-128"/>
              </a:rPr>
              <a:t>防災センターとの連携</a:t>
            </a:r>
          </a:p>
          <a:p>
            <a:pPr marL="88900" indent="-88900">
              <a:buFont typeface="Arial" panose="020B0604020202020204" pitchFamily="34" charset="0"/>
              <a:buChar char="•"/>
            </a:pPr>
            <a:r>
              <a:rPr lang="ja-JP" altLang="en-US" sz="1400">
                <a:latin typeface="HGPｺﾞｼｯｸM" panose="020B0600000000000000" pitchFamily="50" charset="-128"/>
                <a:ea typeface="HGPｺﾞｼｯｸM" panose="020B0600000000000000" pitchFamily="50" charset="-128"/>
              </a:rPr>
              <a:t>施設内向け情報の発信、情報の掲示</a:t>
            </a:r>
          </a:p>
          <a:p>
            <a:pPr marL="88900" indent="-88900">
              <a:buFont typeface="Arial" panose="020B0604020202020204" pitchFamily="34" charset="0"/>
              <a:buChar char="•"/>
            </a:pPr>
            <a:r>
              <a:rPr lang="ja-JP" altLang="en-US" sz="1400">
                <a:latin typeface="HGPｺﾞｼｯｸM" panose="020B0600000000000000" pitchFamily="50" charset="-128"/>
                <a:ea typeface="HGPｺﾞｼｯｸM" panose="020B0600000000000000" pitchFamily="50" charset="-128"/>
              </a:rPr>
              <a:t>問合せ対応など</a:t>
            </a:r>
            <a:endParaRPr kumimoji="1" lang="ja-JP" altLang="en-US" sz="1400">
              <a:latin typeface="HGPｺﾞｼｯｸM" panose="020B0600000000000000" pitchFamily="50" charset="-128"/>
              <a:ea typeface="HGPｺﾞｼｯｸM" panose="020B0600000000000000" pitchFamily="50" charset="-128"/>
            </a:endParaRPr>
          </a:p>
        </p:txBody>
      </p:sp>
      <p:sp>
        <p:nvSpPr>
          <p:cNvPr id="26" name="テキスト ボックス 25"/>
          <p:cNvSpPr txBox="1"/>
          <p:nvPr/>
        </p:nvSpPr>
        <p:spPr>
          <a:xfrm>
            <a:off x="5551375" y="4669979"/>
            <a:ext cx="1688834" cy="954107"/>
          </a:xfrm>
          <a:prstGeom prst="rect">
            <a:avLst/>
          </a:prstGeom>
          <a:noFill/>
        </p:spPr>
        <p:txBody>
          <a:bodyPr wrap="square" rtlCol="0">
            <a:spAutoFit/>
          </a:bodyPr>
          <a:lstStyle/>
          <a:p>
            <a:pPr marL="88900" indent="-88900">
              <a:buFont typeface="Arial" panose="020B0604020202020204" pitchFamily="34" charset="0"/>
              <a:buChar char="•"/>
            </a:pPr>
            <a:r>
              <a:rPr kumimoji="1" lang="ja-JP" altLang="en-US" sz="1400">
                <a:latin typeface="HGPｺﾞｼｯｸM" panose="020B0600000000000000" pitchFamily="50" charset="-128"/>
                <a:ea typeface="HGPｺﾞｼｯｸM" panose="020B0600000000000000" pitchFamily="50" charset="-128"/>
              </a:rPr>
              <a:t>施設内の帰宅困難者の案内</a:t>
            </a:r>
            <a:endParaRPr kumimoji="1" lang="en-US" altLang="ja-JP" sz="1400">
              <a:latin typeface="HGPｺﾞｼｯｸM" panose="020B0600000000000000" pitchFamily="50" charset="-128"/>
              <a:ea typeface="HGPｺﾞｼｯｸM" panose="020B0600000000000000" pitchFamily="50" charset="-128"/>
            </a:endParaRPr>
          </a:p>
          <a:p>
            <a:pPr marL="88900" indent="-88900">
              <a:buFont typeface="Arial" panose="020B0604020202020204" pitchFamily="34" charset="0"/>
              <a:buChar char="•"/>
            </a:pPr>
            <a:r>
              <a:rPr lang="ja-JP" altLang="en-US" sz="1400">
                <a:latin typeface="HGPｺﾞｼｯｸM" panose="020B0600000000000000" pitchFamily="50" charset="-128"/>
                <a:ea typeface="HGPｺﾞｼｯｸM" panose="020B0600000000000000" pitchFamily="50" charset="-128"/>
              </a:rPr>
              <a:t>施設外の帰宅困難者の誘導</a:t>
            </a:r>
            <a:endParaRPr kumimoji="1" lang="ja-JP" altLang="en-US" sz="1400">
              <a:latin typeface="HGPｺﾞｼｯｸM" panose="020B0600000000000000" pitchFamily="50" charset="-128"/>
              <a:ea typeface="HGPｺﾞｼｯｸM" panose="020B0600000000000000" pitchFamily="50" charset="-128"/>
            </a:endParaRPr>
          </a:p>
        </p:txBody>
      </p:sp>
    </p:spTree>
    <p:extLst>
      <p:ext uri="{BB962C8B-B14F-4D97-AF65-F5344CB8AC3E}">
        <p14:creationId xmlns:p14="http://schemas.microsoft.com/office/powerpoint/2010/main" val="20329972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３．　ゲームの前提条件など（</a:t>
            </a:r>
            <a:r>
              <a:rPr lang="en-US" altLang="ja-JP"/>
              <a:t>4/5</a:t>
            </a:r>
            <a:r>
              <a:rPr lang="ja-JP" altLang="en-US"/>
              <a:t>）</a:t>
            </a:r>
            <a:endParaRPr kumimoji="1" lang="ja-JP" altLang="en-US"/>
          </a:p>
        </p:txBody>
      </p:sp>
      <p:sp>
        <p:nvSpPr>
          <p:cNvPr id="3" name="コンテンツ プレースホルダー 2"/>
          <p:cNvSpPr>
            <a:spLocks noGrp="1"/>
          </p:cNvSpPr>
          <p:nvPr>
            <p:ph idx="1"/>
          </p:nvPr>
        </p:nvSpPr>
        <p:spPr>
          <a:xfrm>
            <a:off x="107950" y="618084"/>
            <a:ext cx="8928100" cy="461665"/>
          </a:xfrm>
        </p:spPr>
        <p:txBody>
          <a:bodyPr/>
          <a:lstStyle/>
          <a:p>
            <a:r>
              <a:rPr lang="ja-JP" altLang="en-US"/>
              <a:t>想定シナリオ</a:t>
            </a:r>
            <a:r>
              <a:rPr lang="en-US" altLang="ja-JP"/>
              <a:t>【</a:t>
            </a:r>
            <a:r>
              <a:rPr lang="ja-JP" altLang="en-US"/>
              <a:t>地震発生から３０分後</a:t>
            </a:r>
            <a:r>
              <a:rPr lang="en-US" altLang="ja-JP"/>
              <a:t>】</a:t>
            </a:r>
            <a:r>
              <a:rPr lang="ja-JP" altLang="en-US"/>
              <a:t>　（</a:t>
            </a:r>
            <a:r>
              <a:rPr lang="en-US" altLang="ja-JP"/>
              <a:t>1/2</a:t>
            </a:r>
            <a:r>
              <a:rPr lang="ja-JP" altLang="en-US"/>
              <a:t>）</a:t>
            </a:r>
            <a:endParaRPr kumimoji="1" lang="ja-JP" altLang="en-US"/>
          </a:p>
        </p:txBody>
      </p:sp>
      <p:sp>
        <p:nvSpPr>
          <p:cNvPr id="4" name="スライド番号プレースホルダー 3"/>
          <p:cNvSpPr>
            <a:spLocks noGrp="1"/>
          </p:cNvSpPr>
          <p:nvPr>
            <p:ph type="sldNum" sz="quarter" idx="10"/>
          </p:nvPr>
        </p:nvSpPr>
        <p:spPr/>
        <p:txBody>
          <a:bodyPr/>
          <a:lstStyle/>
          <a:p>
            <a:pPr>
              <a:defRPr/>
            </a:pPr>
            <a:fld id="{64F8D627-3D20-4DB6-A65B-7BAFFADF10AC}" type="slidenum">
              <a:rPr lang="en-US" altLang="ja-JP" smtClean="0"/>
              <a:pPr>
                <a:defRPr/>
              </a:pPr>
              <a:t>8</a:t>
            </a:fld>
            <a:endParaRPr lang="en-US" altLang="ja-JP" dirty="0"/>
          </a:p>
        </p:txBody>
      </p:sp>
      <p:graphicFrame>
        <p:nvGraphicFramePr>
          <p:cNvPr id="5" name="表 4"/>
          <p:cNvGraphicFramePr>
            <a:graphicFrameLocks noGrp="1"/>
          </p:cNvGraphicFramePr>
          <p:nvPr>
            <p:extLst>
              <p:ext uri="{D42A27DB-BD31-4B8C-83A1-F6EECF244321}">
                <p14:modId xmlns:p14="http://schemas.microsoft.com/office/powerpoint/2010/main" val="2709640989"/>
              </p:ext>
            </p:extLst>
          </p:nvPr>
        </p:nvGraphicFramePr>
        <p:xfrm>
          <a:off x="107950" y="1196752"/>
          <a:ext cx="8928100" cy="4536504"/>
        </p:xfrm>
        <a:graphic>
          <a:graphicData uri="http://schemas.openxmlformats.org/drawingml/2006/table">
            <a:tbl>
              <a:tblPr firstRow="1" bandRow="1">
                <a:tableStyleId>{5C22544A-7EE6-4342-B048-85BDC9FD1C3A}</a:tableStyleId>
              </a:tblPr>
              <a:tblGrid>
                <a:gridCol w="1655738">
                  <a:extLst>
                    <a:ext uri="{9D8B030D-6E8A-4147-A177-3AD203B41FA5}">
                      <a16:colId xmlns:a16="http://schemas.microsoft.com/office/drawing/2014/main" val="20000"/>
                    </a:ext>
                  </a:extLst>
                </a:gridCol>
                <a:gridCol w="7272362">
                  <a:extLst>
                    <a:ext uri="{9D8B030D-6E8A-4147-A177-3AD203B41FA5}">
                      <a16:colId xmlns:a16="http://schemas.microsoft.com/office/drawing/2014/main" val="20001"/>
                    </a:ext>
                  </a:extLst>
                </a:gridCol>
              </a:tblGrid>
              <a:tr h="146113">
                <a:tc>
                  <a:txBody>
                    <a:bodyPr/>
                    <a:lstStyle/>
                    <a:p>
                      <a:pPr algn="ctr"/>
                      <a:r>
                        <a:rPr kumimoji="1" lang="ja-JP" altLang="en-US" sz="1600" b="0" dirty="0">
                          <a:solidFill>
                            <a:schemeClr val="bg1"/>
                          </a:solidFill>
                        </a:rPr>
                        <a:t>項目</a:t>
                      </a:r>
                    </a:p>
                  </a:txBody>
                  <a:tcPr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CE002C"/>
                    </a:solidFill>
                  </a:tcPr>
                </a:tc>
                <a:tc>
                  <a:txBody>
                    <a:bodyPr/>
                    <a:lstStyle/>
                    <a:p>
                      <a:pPr algn="ctr"/>
                      <a:r>
                        <a:rPr kumimoji="1" lang="ja-JP" altLang="en-US" sz="1600" b="0" dirty="0">
                          <a:solidFill>
                            <a:schemeClr val="bg1"/>
                          </a:solidFill>
                        </a:rPr>
                        <a:t>想定</a:t>
                      </a:r>
                    </a:p>
                  </a:txBody>
                  <a:tcPr anchor="ctr">
                    <a:lnL w="9525" cap="flat" cmpd="sng" algn="ctr">
                      <a:solidFill>
                        <a:schemeClr val="tx1"/>
                      </a:solidFill>
                      <a:prstDash val="solid"/>
                      <a:round/>
                      <a:headEnd type="none" w="med" len="med"/>
                      <a:tailEnd type="none" w="med" len="med"/>
                    </a:lnL>
                    <a:lnR w="9525"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solidFill>
                      <a:srgbClr val="CE002C"/>
                    </a:solidFill>
                  </a:tcPr>
                </a:tc>
                <a:extLst>
                  <a:ext uri="{0D108BD9-81ED-4DB2-BD59-A6C34878D82A}">
                    <a16:rowId xmlns:a16="http://schemas.microsoft.com/office/drawing/2014/main" val="10000"/>
                  </a:ext>
                </a:extLst>
              </a:tr>
              <a:tr h="1104880">
                <a:tc>
                  <a:txBody>
                    <a:bodyPr/>
                    <a:lstStyle/>
                    <a:p>
                      <a:pPr algn="ctr"/>
                      <a:r>
                        <a:rPr kumimoji="1" lang="ja-JP" altLang="en-US" sz="1600" dirty="0">
                          <a:latin typeface="HGｺﾞｼｯｸM" pitchFamily="49" charset="-128"/>
                          <a:ea typeface="HGｺﾞｼｯｸM" pitchFamily="49" charset="-128"/>
                        </a:rPr>
                        <a:t>地震</a:t>
                      </a:r>
                    </a:p>
                  </a:txBody>
                  <a:tcPr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285750" indent="-285750">
                        <a:spcBef>
                          <a:spcPts val="1200"/>
                        </a:spcBef>
                        <a:buFont typeface="Wingdings" panose="05000000000000000000" pitchFamily="2" charset="2"/>
                        <a:buChar char="ü"/>
                      </a:pPr>
                      <a:r>
                        <a:rPr kumimoji="1" lang="ja-JP" altLang="en-US" sz="1600" dirty="0">
                          <a:latin typeface="HGｺﾞｼｯｸM" pitchFamily="49" charset="-128"/>
                          <a:ea typeface="HGｺﾞｼｯｸM" pitchFamily="49" charset="-128"/>
                        </a:rPr>
                        <a:t>本日</a:t>
                      </a:r>
                      <a:r>
                        <a:rPr kumimoji="1" lang="en-US" altLang="ja-JP" sz="1600" dirty="0">
                          <a:latin typeface="HGｺﾞｼｯｸM" pitchFamily="49" charset="-128"/>
                          <a:ea typeface="HGｺﾞｼｯｸM" pitchFamily="49" charset="-128"/>
                        </a:rPr>
                        <a:t>30</a:t>
                      </a:r>
                      <a:r>
                        <a:rPr kumimoji="1" lang="ja-JP" altLang="en-US" sz="1600" dirty="0">
                          <a:latin typeface="HGｺﾞｼｯｸM" pitchFamily="49" charset="-128"/>
                          <a:ea typeface="HGｺﾞｼｯｸM" pitchFamily="49" charset="-128"/>
                        </a:rPr>
                        <a:t>分前に地震発生。震源は大田区直下、地震の規模は</a:t>
                      </a:r>
                      <a:r>
                        <a:rPr kumimoji="1" lang="en-US" altLang="ja-JP" sz="1600" dirty="0">
                          <a:latin typeface="HGｺﾞｼｯｸM" pitchFamily="49" charset="-128"/>
                          <a:ea typeface="HGｺﾞｼｯｸM" pitchFamily="49" charset="-128"/>
                        </a:rPr>
                        <a:t>M7.3</a:t>
                      </a:r>
                      <a:r>
                        <a:rPr kumimoji="1" lang="ja-JP" altLang="en-US" sz="1600" dirty="0" err="1">
                          <a:latin typeface="HGｺﾞｼｯｸM" pitchFamily="49" charset="-128"/>
                          <a:ea typeface="HGｺﾞｼｯｸM" pitchFamily="49" charset="-128"/>
                        </a:rPr>
                        <a:t>、</a:t>
                      </a:r>
                      <a:r>
                        <a:rPr kumimoji="1" lang="ja-JP" altLang="en-US" sz="1600" dirty="0">
                          <a:latin typeface="HGｺﾞｼｯｸM" pitchFamily="49" charset="-128"/>
                          <a:ea typeface="HGｺﾞｼｯｸM" pitchFamily="49" charset="-128"/>
                        </a:rPr>
                        <a:t>東京</a:t>
                      </a:r>
                      <a:r>
                        <a:rPr kumimoji="1" lang="en-US" altLang="ja-JP" sz="1600" dirty="0">
                          <a:latin typeface="HGｺﾞｼｯｸM" pitchFamily="49" charset="-128"/>
                          <a:ea typeface="HGｺﾞｼｯｸM" pitchFamily="49" charset="-128"/>
                        </a:rPr>
                        <a:t>23</a:t>
                      </a:r>
                      <a:r>
                        <a:rPr kumimoji="1" lang="ja-JP" altLang="en-US" sz="1600" dirty="0">
                          <a:latin typeface="HGｺﾞｼｯｸM" pitchFamily="49" charset="-128"/>
                          <a:ea typeface="HGｺﾞｼｯｸM" pitchFamily="49" charset="-128"/>
                        </a:rPr>
                        <a:t>区では震度</a:t>
                      </a:r>
                      <a:r>
                        <a:rPr kumimoji="1" lang="en-US" altLang="ja-JP" sz="1600" dirty="0">
                          <a:latin typeface="HGｺﾞｼｯｸM" pitchFamily="49" charset="-128"/>
                          <a:ea typeface="HGｺﾞｼｯｸM" pitchFamily="49" charset="-128"/>
                        </a:rPr>
                        <a:t>6</a:t>
                      </a:r>
                      <a:r>
                        <a:rPr kumimoji="1" lang="ja-JP" altLang="en-US" sz="1600" dirty="0">
                          <a:latin typeface="HGｺﾞｼｯｸM" pitchFamily="49" charset="-128"/>
                          <a:ea typeface="HGｺﾞｼｯｸM" pitchFamily="49" charset="-128"/>
                        </a:rPr>
                        <a:t>弱以上の激しい揺れ。</a:t>
                      </a:r>
                      <a:endParaRPr kumimoji="1" lang="en-US" altLang="ja-JP" sz="1600" dirty="0">
                        <a:latin typeface="HGｺﾞｼｯｸM" pitchFamily="49" charset="-128"/>
                        <a:ea typeface="HGｺﾞｼｯｸM" pitchFamily="49" charset="-128"/>
                      </a:endParaRPr>
                    </a:p>
                    <a:p>
                      <a:pPr marL="285750" indent="-285750">
                        <a:spcBef>
                          <a:spcPts val="1200"/>
                        </a:spcBef>
                        <a:buFont typeface="Wingdings" panose="05000000000000000000" pitchFamily="2" charset="2"/>
                        <a:buChar char="ü"/>
                      </a:pPr>
                      <a:r>
                        <a:rPr kumimoji="1" lang="ja-JP" altLang="en-US" sz="1600" dirty="0">
                          <a:latin typeface="HGｺﾞｼｯｸM" pitchFamily="49" charset="-128"/>
                          <a:ea typeface="HGｺﾞｼｯｸM" pitchFamily="49" charset="-128"/>
                        </a:rPr>
                        <a:t>区では震度</a:t>
                      </a:r>
                      <a:r>
                        <a:rPr kumimoji="1" lang="en-US" altLang="ja-JP" sz="1600" dirty="0">
                          <a:latin typeface="HGｺﾞｼｯｸM" pitchFamily="49" charset="-128"/>
                          <a:ea typeface="HGｺﾞｼｯｸM" pitchFamily="49" charset="-128"/>
                        </a:rPr>
                        <a:t>6</a:t>
                      </a:r>
                      <a:r>
                        <a:rPr kumimoji="1" lang="ja-JP" altLang="en-US" sz="1600" dirty="0">
                          <a:latin typeface="HGｺﾞｼｯｸM" pitchFamily="49" charset="-128"/>
                          <a:ea typeface="HGｺﾞｼｯｸM" pitchFamily="49" charset="-128"/>
                        </a:rPr>
                        <a:t>強が観測された。</a:t>
                      </a:r>
                    </a:p>
                  </a:txBody>
                  <a:tcPr anchor="ctr">
                    <a:lnL w="9525" cap="flat" cmpd="sng" algn="ctr">
                      <a:solidFill>
                        <a:schemeClr val="tx1"/>
                      </a:solidFill>
                      <a:prstDash val="solid"/>
                      <a:round/>
                      <a:headEnd type="none" w="med" len="med"/>
                      <a:tailEnd type="none" w="med" len="med"/>
                    </a:lnL>
                    <a:lnR w="9525" cap="flat" cmpd="sng" algn="ctr">
                      <a:noFill/>
                      <a:prstDash val="solid"/>
                      <a:round/>
                      <a:headEnd type="none" w="med" len="med"/>
                      <a:tailEnd type="none" w="med" len="med"/>
                    </a:lnR>
                    <a:lnT w="19050"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504056">
                <a:tc>
                  <a:txBody>
                    <a:bodyPr/>
                    <a:lstStyle/>
                    <a:p>
                      <a:pPr algn="ctr"/>
                      <a:r>
                        <a:rPr kumimoji="1" lang="ja-JP" altLang="en-US" sz="1600" dirty="0">
                          <a:latin typeface="HGｺﾞｼｯｸM" pitchFamily="49" charset="-128"/>
                          <a:ea typeface="HGｺﾞｼｯｸM" pitchFamily="49" charset="-128"/>
                        </a:rPr>
                        <a:t>津波</a:t>
                      </a:r>
                    </a:p>
                  </a:txBody>
                  <a:tcPr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285750" indent="-285750">
                        <a:spcBef>
                          <a:spcPts val="1200"/>
                        </a:spcBef>
                        <a:buFont typeface="Wingdings" panose="05000000000000000000" pitchFamily="2" charset="2"/>
                        <a:buChar char="ü"/>
                      </a:pPr>
                      <a:r>
                        <a:rPr kumimoji="1" lang="ja-JP" altLang="en-US" sz="1600" dirty="0">
                          <a:latin typeface="HGｺﾞｼｯｸM" pitchFamily="49" charset="-128"/>
                          <a:ea typeface="HGｺﾞｼｯｸM" pitchFamily="49" charset="-128"/>
                        </a:rPr>
                        <a:t>津波高さは</a:t>
                      </a:r>
                      <a:r>
                        <a:rPr kumimoji="1" lang="en-US" altLang="ja-JP" sz="1600" dirty="0">
                          <a:latin typeface="HGｺﾞｼｯｸM" pitchFamily="49" charset="-128"/>
                          <a:ea typeface="HGｺﾞｼｯｸM" pitchFamily="49" charset="-128"/>
                        </a:rPr>
                        <a:t>1m</a:t>
                      </a:r>
                      <a:r>
                        <a:rPr kumimoji="1" lang="ja-JP" altLang="en-US" sz="1600" dirty="0">
                          <a:latin typeface="HGｺﾞｼｯｸM" pitchFamily="49" charset="-128"/>
                          <a:ea typeface="HGｺﾞｼｯｸM" pitchFamily="49" charset="-128"/>
                        </a:rPr>
                        <a:t>未満と小さく、東京湾沿岸部への影響はほとんどない。</a:t>
                      </a:r>
                    </a:p>
                  </a:txBody>
                  <a:tcPr anchor="ctr">
                    <a:lnL w="9525" cap="flat" cmpd="sng" algn="ctr">
                      <a:solidFill>
                        <a:schemeClr val="tx1"/>
                      </a:solid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936104">
                <a:tc>
                  <a:txBody>
                    <a:bodyPr/>
                    <a:lstStyle/>
                    <a:p>
                      <a:pPr algn="ctr"/>
                      <a:r>
                        <a:rPr kumimoji="1" lang="ja-JP" altLang="en-US" sz="1600" dirty="0">
                          <a:latin typeface="HGｺﾞｼｯｸM" pitchFamily="49" charset="-128"/>
                          <a:ea typeface="HGｺﾞｼｯｸM" pitchFamily="49" charset="-128"/>
                        </a:rPr>
                        <a:t>鉄道</a:t>
                      </a:r>
                    </a:p>
                  </a:txBody>
                  <a:tcPr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marL="285750" indent="-285750">
                        <a:spcBef>
                          <a:spcPts val="1200"/>
                        </a:spcBef>
                        <a:buFont typeface="Wingdings" panose="05000000000000000000" pitchFamily="2" charset="2"/>
                        <a:buChar char="ü"/>
                      </a:pPr>
                      <a:r>
                        <a:rPr kumimoji="1" lang="ja-JP" altLang="en-US" sz="1600" dirty="0">
                          <a:latin typeface="HGｺﾞｼｯｸM" pitchFamily="49" charset="-128"/>
                          <a:ea typeface="HGｺﾞｼｯｸM" pitchFamily="49" charset="-128"/>
                        </a:rPr>
                        <a:t>１都</a:t>
                      </a:r>
                      <a:r>
                        <a:rPr kumimoji="1" lang="en-US" altLang="ja-JP" sz="1600" dirty="0">
                          <a:latin typeface="HGｺﾞｼｯｸM" pitchFamily="49" charset="-128"/>
                          <a:ea typeface="HGｺﾞｼｯｸM" pitchFamily="49" charset="-128"/>
                        </a:rPr>
                        <a:t>3</a:t>
                      </a:r>
                      <a:r>
                        <a:rPr kumimoji="1" lang="ja-JP" altLang="en-US" sz="1600" dirty="0">
                          <a:latin typeface="HGｺﾞｼｯｸM" pitchFamily="49" charset="-128"/>
                          <a:ea typeface="HGｺﾞｼｯｸM" pitchFamily="49" charset="-128"/>
                        </a:rPr>
                        <a:t>県の鉄道各社は、</a:t>
                      </a:r>
                      <a:r>
                        <a:rPr kumimoji="1" lang="ja-JP" altLang="en-US" sz="1600" dirty="0">
                          <a:solidFill>
                            <a:srgbClr val="C00000"/>
                          </a:solidFill>
                          <a:latin typeface="HGｺﾞｼｯｸM" pitchFamily="49" charset="-128"/>
                          <a:ea typeface="HGｺﾞｼｯｸM" pitchFamily="49" charset="-128"/>
                        </a:rPr>
                        <a:t>全線で運転を見合わせ</a:t>
                      </a:r>
                      <a:r>
                        <a:rPr kumimoji="1" lang="ja-JP" altLang="en-US" sz="1600" dirty="0">
                          <a:solidFill>
                            <a:schemeClr val="tx1"/>
                          </a:solidFill>
                          <a:latin typeface="HGｺﾞｼｯｸM" pitchFamily="49" charset="-128"/>
                          <a:ea typeface="HGｺﾞｼｯｸM" pitchFamily="49" charset="-128"/>
                        </a:rPr>
                        <a:t>て</a:t>
                      </a:r>
                      <a:r>
                        <a:rPr kumimoji="1" lang="ja-JP" altLang="en-US" sz="1600" dirty="0">
                          <a:latin typeface="HGｺﾞｼｯｸM" pitchFamily="49" charset="-128"/>
                          <a:ea typeface="HGｺﾞｼｯｸM" pitchFamily="49" charset="-128"/>
                        </a:rPr>
                        <a:t>いる。</a:t>
                      </a:r>
                      <a:endParaRPr kumimoji="1" lang="en-US" altLang="ja-JP" sz="1600" dirty="0">
                        <a:latin typeface="HGｺﾞｼｯｸM" pitchFamily="49" charset="-128"/>
                        <a:ea typeface="HGｺﾞｼｯｸM" pitchFamily="49" charset="-128"/>
                      </a:endParaRPr>
                    </a:p>
                    <a:p>
                      <a:pPr marL="285750" indent="-285750">
                        <a:spcBef>
                          <a:spcPts val="1200"/>
                        </a:spcBef>
                        <a:buFont typeface="Wingdings" panose="05000000000000000000" pitchFamily="2" charset="2"/>
                        <a:buChar char="ü"/>
                      </a:pPr>
                      <a:r>
                        <a:rPr kumimoji="1" lang="ja-JP" altLang="en-US" sz="1600" dirty="0">
                          <a:latin typeface="HGｺﾞｼｯｸM" pitchFamily="49" charset="-128"/>
                          <a:ea typeface="HGｺﾞｼｯｸM" pitchFamily="49" charset="-128"/>
                        </a:rPr>
                        <a:t>都心部では、</a:t>
                      </a:r>
                      <a:r>
                        <a:rPr kumimoji="1" lang="ja-JP" altLang="en-US" sz="1600" dirty="0">
                          <a:solidFill>
                            <a:srgbClr val="C00000"/>
                          </a:solidFill>
                          <a:latin typeface="HGｺﾞｼｯｸM" pitchFamily="49" charset="-128"/>
                          <a:ea typeface="HGｺﾞｼｯｸM" pitchFamily="49" charset="-128"/>
                        </a:rPr>
                        <a:t>運転再開の見通しは立っていない</a:t>
                      </a:r>
                      <a:r>
                        <a:rPr kumimoji="1" lang="ja-JP" altLang="en-US" sz="1600" dirty="0">
                          <a:latin typeface="HGｺﾞｼｯｸM" pitchFamily="49" charset="-128"/>
                          <a:ea typeface="HGｺﾞｼｯｸM" pitchFamily="49" charset="-128"/>
                        </a:rPr>
                        <a:t>。</a:t>
                      </a:r>
                    </a:p>
                  </a:txBody>
                  <a:tcPr anchor="ctr">
                    <a:lnL w="9525" cap="flat" cmpd="sng" algn="ctr">
                      <a:solidFill>
                        <a:schemeClr val="tx1"/>
                      </a:solid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1656184">
                <a:tc>
                  <a:txBody>
                    <a:bodyPr/>
                    <a:lstStyle/>
                    <a:p>
                      <a:pPr algn="ctr"/>
                      <a:r>
                        <a:rPr kumimoji="1" lang="ja-JP" altLang="en-US" sz="1600" dirty="0">
                          <a:latin typeface="HGｺﾞｼｯｸM" pitchFamily="49" charset="-128"/>
                          <a:ea typeface="HGｺﾞｼｯｸM" pitchFamily="49" charset="-128"/>
                        </a:rPr>
                        <a:t>ライフライン</a:t>
                      </a:r>
                    </a:p>
                  </a:txBody>
                  <a:tcPr anchor="ctr">
                    <a:lnL w="9525" cap="flat" cmpd="sng" algn="ctr">
                      <a:noFill/>
                      <a:prstDash val="solid"/>
                      <a:round/>
                      <a:headEnd type="none" w="med" len="med"/>
                      <a:tailEnd type="none" w="med" len="med"/>
                    </a:lnL>
                    <a:lnR w="9525" cap="flat" cmpd="sng" algn="ctr">
                      <a:solidFill>
                        <a:schemeClr val="tx1"/>
                      </a:solid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pPr marL="285750" indent="-285750">
                        <a:spcBef>
                          <a:spcPts val="1200"/>
                        </a:spcBef>
                        <a:buFont typeface="Wingdings" panose="05000000000000000000" pitchFamily="2" charset="2"/>
                        <a:buChar char="ü"/>
                      </a:pPr>
                      <a:r>
                        <a:rPr kumimoji="1" lang="ja-JP" altLang="en-US" sz="1600" dirty="0">
                          <a:latin typeface="HGｺﾞｼｯｸM" pitchFamily="49" charset="-128"/>
                          <a:ea typeface="HGｺﾞｼｯｸM" pitchFamily="49" charset="-128"/>
                        </a:rPr>
                        <a:t>都心部を中心に広域で</a:t>
                      </a:r>
                      <a:r>
                        <a:rPr kumimoji="1" lang="zh-TW" altLang="en-US" sz="1600" dirty="0">
                          <a:latin typeface="HGｺﾞｼｯｸM" pitchFamily="49" charset="-128"/>
                          <a:ea typeface="HGｺﾞｼｯｸM" pitchFamily="49" charset="-128"/>
                        </a:rPr>
                        <a:t>停電、断水</a:t>
                      </a:r>
                      <a:r>
                        <a:rPr kumimoji="1" lang="ja-JP" altLang="en-US" sz="1600" dirty="0">
                          <a:latin typeface="HGｺﾞｼｯｸM" pitchFamily="49" charset="-128"/>
                          <a:ea typeface="HGｺﾞｼｯｸM" pitchFamily="49" charset="-128"/>
                        </a:rPr>
                        <a:t>が続いている。</a:t>
                      </a:r>
                      <a:endParaRPr kumimoji="1" lang="en-US" altLang="ja-JP" sz="1600" dirty="0">
                        <a:latin typeface="HGｺﾞｼｯｸM" pitchFamily="49" charset="-128"/>
                        <a:ea typeface="HGｺﾞｼｯｸM" pitchFamily="49" charset="-128"/>
                      </a:endParaRPr>
                    </a:p>
                    <a:p>
                      <a:pPr marL="285750" indent="-285750">
                        <a:spcBef>
                          <a:spcPts val="1200"/>
                        </a:spcBef>
                        <a:buFont typeface="Wingdings" panose="05000000000000000000" pitchFamily="2" charset="2"/>
                        <a:buChar char="ü"/>
                      </a:pPr>
                      <a:r>
                        <a:rPr kumimoji="1" lang="ja-JP" altLang="en-US" sz="1600" dirty="0">
                          <a:latin typeface="HGｺﾞｼｯｸM" pitchFamily="49" charset="-128"/>
                          <a:ea typeface="HGｺﾞｼｯｸM" pitchFamily="49" charset="-128"/>
                        </a:rPr>
                        <a:t>固定電話、携帯電話とも通話はつながりにくい。</a:t>
                      </a:r>
                    </a:p>
                    <a:p>
                      <a:pPr marL="285750" indent="-285750">
                        <a:spcBef>
                          <a:spcPts val="1200"/>
                        </a:spcBef>
                        <a:buFont typeface="Wingdings" panose="05000000000000000000" pitchFamily="2" charset="2"/>
                        <a:buChar char="ü"/>
                      </a:pPr>
                      <a:r>
                        <a:rPr kumimoji="1" lang="ja-JP" altLang="en-US" sz="1600" dirty="0">
                          <a:latin typeface="HGｺﾞｼｯｸM" pitchFamily="49" charset="-128"/>
                          <a:ea typeface="HGｺﾞｼｯｸM" pitchFamily="49" charset="-128"/>
                        </a:rPr>
                        <a:t>携帯メールは送信できるが、届くまでに時間がかかっている。</a:t>
                      </a:r>
                    </a:p>
                    <a:p>
                      <a:pPr marL="285750" indent="-285750">
                        <a:spcBef>
                          <a:spcPts val="1200"/>
                        </a:spcBef>
                        <a:buFont typeface="Wingdings" panose="05000000000000000000" pitchFamily="2" charset="2"/>
                        <a:buChar char="ü"/>
                      </a:pPr>
                      <a:r>
                        <a:rPr kumimoji="1" lang="en-US" altLang="ja-JP" sz="1600" dirty="0">
                          <a:latin typeface="HGｺﾞｼｯｸM" pitchFamily="49" charset="-128"/>
                          <a:ea typeface="HGｺﾞｼｯｸM" pitchFamily="49" charset="-128"/>
                        </a:rPr>
                        <a:t>LINE</a:t>
                      </a:r>
                      <a:r>
                        <a:rPr kumimoji="1" lang="ja-JP" altLang="en-US" sz="1600" dirty="0" err="1">
                          <a:latin typeface="HGｺﾞｼｯｸM" pitchFamily="49" charset="-128"/>
                          <a:ea typeface="HGｺﾞｼｯｸM" pitchFamily="49" charset="-128"/>
                        </a:rPr>
                        <a:t>、</a:t>
                      </a:r>
                      <a:r>
                        <a:rPr kumimoji="1" lang="en-US" altLang="ja-JP" sz="1600" dirty="0">
                          <a:latin typeface="HGｺﾞｼｯｸM" pitchFamily="49" charset="-128"/>
                          <a:ea typeface="HGｺﾞｼｯｸM" pitchFamily="49" charset="-128"/>
                        </a:rPr>
                        <a:t>facebook</a:t>
                      </a:r>
                      <a:r>
                        <a:rPr kumimoji="1" lang="ja-JP" altLang="en-US" sz="1600" dirty="0">
                          <a:latin typeface="HGｺﾞｼｯｸM" pitchFamily="49" charset="-128"/>
                          <a:ea typeface="HGｺﾞｼｯｸM" pitchFamily="49" charset="-128"/>
                        </a:rPr>
                        <a:t>などの</a:t>
                      </a:r>
                      <a:r>
                        <a:rPr kumimoji="1" lang="en-US" altLang="ja-JP" sz="1600" dirty="0">
                          <a:latin typeface="HGｺﾞｼｯｸM" pitchFamily="49" charset="-128"/>
                          <a:ea typeface="HGｺﾞｼｯｸM" pitchFamily="49" charset="-128"/>
                        </a:rPr>
                        <a:t>SNS</a:t>
                      </a:r>
                      <a:r>
                        <a:rPr kumimoji="1" lang="ja-JP" altLang="en-US" sz="1600" dirty="0">
                          <a:latin typeface="HGｺﾞｼｯｸM" pitchFamily="49" charset="-128"/>
                          <a:ea typeface="HGｺﾞｼｯｸM" pitchFamily="49" charset="-128"/>
                        </a:rPr>
                        <a:t>はつながっている。</a:t>
                      </a:r>
                      <a:endParaRPr kumimoji="1" lang="zh-TW" altLang="en-US" sz="1600" dirty="0">
                        <a:latin typeface="HGｺﾞｼｯｸM" pitchFamily="49" charset="-128"/>
                        <a:ea typeface="HGｺﾞｼｯｸM" pitchFamily="49" charset="-128"/>
                      </a:endParaRPr>
                    </a:p>
                  </a:txBody>
                  <a:tcPr anchor="ctr">
                    <a:lnL w="9525" cap="flat" cmpd="sng" algn="ctr">
                      <a:solidFill>
                        <a:schemeClr val="tx1"/>
                      </a:solidFill>
                      <a:prstDash val="solid"/>
                      <a:round/>
                      <a:headEnd type="none" w="med" len="med"/>
                      <a:tailEnd type="none" w="med" len="med"/>
                    </a:lnL>
                    <a:lnR w="9525"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639034973"/>
      </p:ext>
    </p:extLst>
  </p:cSld>
  <p:clrMapOvr>
    <a:masterClrMapping/>
  </p:clrMapOvr>
</p:sld>
</file>

<file path=ppt/theme/theme1.xml><?xml version="1.0" encoding="utf-8"?>
<a:theme xmlns:a="http://schemas.openxmlformats.org/drawingml/2006/main" name="1_標準デザイン">
  <a:themeElements>
    <a:clrScheme name="1_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1_標準デザイン">
      <a:majorFont>
        <a:latin typeface="HGPｺﾞｼｯｸE"/>
        <a:ea typeface="HGPｺﾞｼｯｸE"/>
        <a:cs typeface=""/>
      </a:majorFont>
      <a:minorFont>
        <a:latin typeface="HGPｺﾞｼｯｸE"/>
        <a:ea typeface="HGPｺﾞｼｯｸ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969696"/>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HGPｺﾞｼｯｸE" pitchFamily="50" charset="-128"/>
          </a:defRPr>
        </a:defPPr>
      </a:lstStyle>
    </a:spDef>
    <a:lnDef>
      <a:spPr bwMode="auto">
        <a:xfrm>
          <a:off x="0" y="0"/>
          <a:ext cx="1" cy="1"/>
        </a:xfrm>
        <a:custGeom>
          <a:avLst/>
          <a:gdLst/>
          <a:ahLst/>
          <a:cxnLst/>
          <a:rect l="0" t="0" r="0" b="0"/>
          <a:pathLst/>
        </a:custGeom>
        <a:solidFill>
          <a:srgbClr val="969696"/>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HGPｺﾞｼｯｸE" pitchFamily="50" charset="-128"/>
          </a:defRPr>
        </a:defPPr>
      </a:lstStyle>
    </a:lnDef>
  </a:objectDefaults>
  <a:extraClrSchemeLst>
    <a:extraClrScheme>
      <a:clrScheme name="1_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標準デザイン">
  <a:themeElements>
    <a:clrScheme name="2_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2_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969696"/>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HGPｺﾞｼｯｸE" pitchFamily="50" charset="-128"/>
          </a:defRPr>
        </a:defPPr>
      </a:lstStyle>
    </a:spDef>
    <a:lnDef>
      <a:spPr bwMode="auto">
        <a:xfrm>
          <a:off x="0" y="0"/>
          <a:ext cx="1" cy="1"/>
        </a:xfrm>
        <a:custGeom>
          <a:avLst/>
          <a:gdLst/>
          <a:ahLst/>
          <a:cxnLst/>
          <a:rect l="0" t="0" r="0" b="0"/>
          <a:pathLst/>
        </a:custGeom>
        <a:solidFill>
          <a:srgbClr val="969696"/>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HGPｺﾞｼｯｸE" pitchFamily="50" charset="-128"/>
          </a:defRPr>
        </a:defPPr>
      </a:lstStyle>
    </a:lnDef>
  </a:objectDefaults>
  <a:extraClrSchemeLst>
    <a:extraClrScheme>
      <a:clrScheme name="2_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3_標準デザイン">
  <a:themeElements>
    <a:clrScheme name="3_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3_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969696"/>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HGPｺﾞｼｯｸE" pitchFamily="50" charset="-128"/>
          </a:defRPr>
        </a:defPPr>
      </a:lstStyle>
    </a:spDef>
    <a:lnDef>
      <a:spPr bwMode="auto">
        <a:xfrm>
          <a:off x="0" y="0"/>
          <a:ext cx="1" cy="1"/>
        </a:xfrm>
        <a:custGeom>
          <a:avLst/>
          <a:gdLst/>
          <a:ahLst/>
          <a:cxnLst/>
          <a:rect l="0" t="0" r="0" b="0"/>
          <a:pathLst/>
        </a:custGeom>
        <a:solidFill>
          <a:srgbClr val="969696"/>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HGPｺﾞｼｯｸE" pitchFamily="50" charset="-128"/>
          </a:defRPr>
        </a:defPPr>
      </a:lstStyle>
    </a:lnDef>
  </a:objectDefaults>
  <a:extraClrSchemeLst>
    <a:extraClrScheme>
      <a:clrScheme name="3_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4_標準デザイン">
  <a:themeElements>
    <a:clrScheme name="4_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4_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969696"/>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HGPｺﾞｼｯｸE" pitchFamily="50" charset="-128"/>
          </a:defRPr>
        </a:defPPr>
      </a:lstStyle>
    </a:spDef>
    <a:lnDef>
      <a:spPr bwMode="auto">
        <a:xfrm>
          <a:off x="0" y="0"/>
          <a:ext cx="1" cy="1"/>
        </a:xfrm>
        <a:custGeom>
          <a:avLst/>
          <a:gdLst/>
          <a:ahLst/>
          <a:cxnLst/>
          <a:rect l="0" t="0" r="0" b="0"/>
          <a:pathLst/>
        </a:custGeom>
        <a:solidFill>
          <a:srgbClr val="969696"/>
        </a:solid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1" lang="ja-JP" altLang="en-US" sz="1800" b="0" i="0" u="none" strike="noStrike" cap="none" normalizeH="0" baseline="0" smtClean="0">
            <a:ln>
              <a:noFill/>
            </a:ln>
            <a:solidFill>
              <a:schemeClr val="tx1"/>
            </a:solidFill>
            <a:effectLst/>
            <a:latin typeface="Arial" charset="0"/>
            <a:ea typeface="HGPｺﾞｼｯｸE" pitchFamily="50" charset="-128"/>
          </a:defRPr>
        </a:defPPr>
      </a:lstStyle>
    </a:lnDef>
  </a:objectDefaults>
  <a:extraClrSchemeLst>
    <a:extraClrScheme>
      <a:clrScheme name="4_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4_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4_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4_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4_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4_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4_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4_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4_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4_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4_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4_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5405</Words>
  <Application>Microsoft Office PowerPoint</Application>
  <PresentationFormat>画面に合わせる (4:3)</PresentationFormat>
  <Paragraphs>778</Paragraphs>
  <Slides>41</Slides>
  <Notes>1</Notes>
  <HiddenSlides>0</HiddenSlides>
  <MMClips>0</MMClips>
  <ScaleCrop>false</ScaleCrop>
  <HeadingPairs>
    <vt:vector size="6" baseType="variant">
      <vt:variant>
        <vt:lpstr>使用されているフォント</vt:lpstr>
      </vt:variant>
      <vt:variant>
        <vt:i4>11</vt:i4>
      </vt:variant>
      <vt:variant>
        <vt:lpstr>テーマ</vt:lpstr>
      </vt:variant>
      <vt:variant>
        <vt:i4>5</vt:i4>
      </vt:variant>
      <vt:variant>
        <vt:lpstr>スライド タイトル</vt:lpstr>
      </vt:variant>
      <vt:variant>
        <vt:i4>41</vt:i4>
      </vt:variant>
    </vt:vector>
  </HeadingPairs>
  <TitlesOfParts>
    <vt:vector size="57" baseType="lpstr">
      <vt:lpstr>HGPｺﾞｼｯｸE</vt:lpstr>
      <vt:lpstr>HGPｺﾞｼｯｸM</vt:lpstr>
      <vt:lpstr>HGｺﾞｼｯｸE</vt:lpstr>
      <vt:lpstr>HGｺﾞｼｯｸM</vt:lpstr>
      <vt:lpstr>ＭＳ Ｐゴシック</vt:lpstr>
      <vt:lpstr>Arial</vt:lpstr>
      <vt:lpstr>Arial Black</vt:lpstr>
      <vt:lpstr>Calibri</vt:lpstr>
      <vt:lpstr>Tahoma</vt:lpstr>
      <vt:lpstr>Verdana</vt:lpstr>
      <vt:lpstr>Wingdings</vt:lpstr>
      <vt:lpstr>1_標準デザイン</vt:lpstr>
      <vt:lpstr>2_標準デザイン</vt:lpstr>
      <vt:lpstr>3_標準デザイン</vt:lpstr>
      <vt:lpstr>4_標準デザイン</vt:lpstr>
      <vt:lpstr>Office テーマ</vt:lpstr>
      <vt:lpstr>PowerPoint プレゼンテーション</vt:lpstr>
      <vt:lpstr>本日の内容</vt:lpstr>
      <vt:lpstr>１．　進行スケジュール（仮に15:00に始める場合）</vt:lpstr>
      <vt:lpstr>PowerPoint プレゼンテーション</vt:lpstr>
      <vt:lpstr>PowerPoint プレゼンテーション</vt:lpstr>
      <vt:lpstr>３．　ゲームの前提条件など（1/5）</vt:lpstr>
      <vt:lpstr>３．　ゲームの前提条件など（2/5）</vt:lpstr>
      <vt:lpstr>３．　ゲームの前提条件など（3/5）</vt:lpstr>
      <vt:lpstr>３．　ゲームの前提条件など（4/5）</vt:lpstr>
      <vt:lpstr>３．　ゲームの前提条件など（5/5）</vt:lpstr>
      <vt:lpstr>PowerPoint プレゼンテーション</vt:lpstr>
      <vt:lpstr>ゲームのポイント①</vt:lpstr>
      <vt:lpstr>ゲームのポイント②</vt:lpstr>
      <vt:lpstr>３．　アイスブレイク</vt:lpstr>
      <vt:lpstr>PowerPoint プレゼンテーション</vt:lpstr>
      <vt:lpstr>PowerPoint プレゼンテーション</vt:lpstr>
      <vt:lpstr>PowerPoint プレゼンテーション</vt:lpstr>
      <vt:lpstr>４．　ゲームの進め方（4/10）</vt:lpstr>
      <vt:lpstr>PowerPoint プレゼンテーション</vt:lpstr>
      <vt:lpstr>４．　ゲームの進め方（6/10）</vt:lpstr>
      <vt:lpstr>４．　ゲームの進め方（6/10）</vt:lpstr>
      <vt:lpstr>４．　ゲームの進め方（6/10）</vt:lpstr>
      <vt:lpstr>４．　ゲームの進め方（6/10）</vt:lpstr>
      <vt:lpstr>４．　ゲームの進め方（6/10）</vt:lpstr>
      <vt:lpstr>PowerPoint プレゼンテーション</vt:lpstr>
      <vt:lpstr>４．　ゲームの進め方（8/10）</vt:lpstr>
      <vt:lpstr>４．　ゲームの進め方（8/10）</vt:lpstr>
      <vt:lpstr>４．　ゲームの進め方（8/10）</vt:lpstr>
      <vt:lpstr>４．　ゲームの進め方（8/10）</vt:lpstr>
      <vt:lpstr>４．　ゲームの進め方（8/10）</vt:lpstr>
      <vt:lpstr>４．　ゲームの進め方（8/10）</vt:lpstr>
      <vt:lpstr>４．　ゲームの進め方（8/10）</vt:lpstr>
      <vt:lpstr>４．　ゲームの進め方（8/10）</vt:lpstr>
      <vt:lpstr>４．　ゲームの進め方（8/10）</vt:lpstr>
      <vt:lpstr>４．　ゲームの進め方（8/10）</vt:lpstr>
      <vt:lpstr>PowerPoint プレゼンテーション</vt:lpstr>
      <vt:lpstr>４．　ゲームの進め方（10/10）</vt:lpstr>
      <vt:lpstr>PowerPoint プレゼンテーション</vt:lpstr>
      <vt:lpstr>５．　“気づき”の共有</vt:lpstr>
      <vt:lpstr>６．　グループ発表</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2014-06-24T00:39:35Z</dcterms:created>
  <dcterms:modified xsi:type="dcterms:W3CDTF">2020-12-05T03:33:41Z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597104</vt:lpwstr>
  </property>
  <property fmtid="{D5CDD505-2E9C-101B-9397-08002B2CF9AE}" pid="3" name="NXPowerLiteSettings">
    <vt:lpwstr>B74006B004C800</vt:lpwstr>
  </property>
  <property fmtid="{D5CDD505-2E9C-101B-9397-08002B2CF9AE}" pid="4" name="NXPowerLiteVersion">
    <vt:lpwstr>D5.0.9</vt:lpwstr>
  </property>
</Properties>
</file>