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9" autoAdjust="0"/>
  </p:normalViewPr>
  <p:slideViewPr>
    <p:cSldViewPr>
      <p:cViewPr>
        <p:scale>
          <a:sx n="100" d="100"/>
          <a:sy n="100" d="100"/>
        </p:scale>
        <p:origin x="-53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2019/2/5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44" y="283200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2" y="283199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60" y="900218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2" y="1521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60" y="2133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60" y="2745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644" y="3357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644" y="3969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644" y="4581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644" y="51931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644" y="5805264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76" y="283197"/>
            <a:ext cx="864000" cy="61779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76" y="900992"/>
            <a:ext cx="864817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60" y="1512992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60" y="2133195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60" y="2745195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60" y="3355712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60" y="3969195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93" y="4581195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93" y="5193195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460" y="5805264"/>
            <a:ext cx="864000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876" y="3955203"/>
            <a:ext cx="864815" cy="61199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11" y="283809"/>
            <a:ext cx="863092" cy="61078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10" y="901439"/>
            <a:ext cx="863092" cy="61078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11" y="1512219"/>
            <a:ext cx="863092" cy="61078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11" y="2122999"/>
            <a:ext cx="863092" cy="61078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93" y="281813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055" y="5177207"/>
            <a:ext cx="862715" cy="61051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759" y="5796320"/>
            <a:ext cx="873306" cy="61800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94" y="892429"/>
            <a:ext cx="864817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90" y="1510224"/>
            <a:ext cx="864817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89" y="2118469"/>
            <a:ext cx="864817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2" y="280429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2" y="1504429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2" y="2123608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2" y="2729859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9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92" y="894951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08" y="280429"/>
            <a:ext cx="864000" cy="59815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876" y="45729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6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683" y="5184995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89" y="2731784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681" y="3341208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95" y="3953208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132" y="4565208"/>
            <a:ext cx="864816" cy="61200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11" y="2737603"/>
            <a:ext cx="848861" cy="60070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911" y="3348383"/>
            <a:ext cx="857496" cy="60682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905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宮田 桜子</dc:creator>
  <cp:lastModifiedBy>280483</cp:lastModifiedBy>
  <cp:revision>6</cp:revision>
  <dcterms:created xsi:type="dcterms:W3CDTF">2019-01-28T03:27:25Z</dcterms:created>
  <dcterms:modified xsi:type="dcterms:W3CDTF">2019-02-05T00:30:24Z</dcterms:modified>
</cp:coreProperties>
</file>