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777" r:id="rId1"/>
    <p:sldMasterId id="2147483792" r:id="rId2"/>
    <p:sldMasterId id="2147483804" r:id="rId3"/>
    <p:sldMasterId id="2147483816" r:id="rId4"/>
    <p:sldMasterId id="2147483648" r:id="rId5"/>
  </p:sldMasterIdLst>
  <p:notesMasterIdLst>
    <p:notesMasterId r:id="rId34"/>
  </p:notesMasterIdLst>
  <p:sldIdLst>
    <p:sldId id="260" r:id="rId6"/>
    <p:sldId id="429" r:id="rId7"/>
    <p:sldId id="430" r:id="rId8"/>
    <p:sldId id="443" r:id="rId9"/>
    <p:sldId id="444" r:id="rId10"/>
    <p:sldId id="439" r:id="rId11"/>
    <p:sldId id="440" r:id="rId12"/>
    <p:sldId id="431" r:id="rId13"/>
    <p:sldId id="441" r:id="rId14"/>
    <p:sldId id="442" r:id="rId15"/>
    <p:sldId id="417" r:id="rId16"/>
    <p:sldId id="452" r:id="rId17"/>
    <p:sldId id="418" r:id="rId18"/>
    <p:sldId id="432" r:id="rId19"/>
    <p:sldId id="445" r:id="rId20"/>
    <p:sldId id="446" r:id="rId21"/>
    <p:sldId id="447" r:id="rId22"/>
    <p:sldId id="433" r:id="rId23"/>
    <p:sldId id="448" r:id="rId24"/>
    <p:sldId id="436" r:id="rId25"/>
    <p:sldId id="449" r:id="rId26"/>
    <p:sldId id="437" r:id="rId27"/>
    <p:sldId id="450" r:id="rId28"/>
    <p:sldId id="438" r:id="rId29"/>
    <p:sldId id="453" r:id="rId30"/>
    <p:sldId id="434" r:id="rId31"/>
    <p:sldId id="435" r:id="rId32"/>
    <p:sldId id="451" r:id="rId33"/>
  </p:sldIdLst>
  <p:sldSz cx="9144000" cy="6858000" type="screen4x3"/>
  <p:notesSz cx="6807200"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99"/>
    <a:srgbClr val="0000FF"/>
    <a:srgbClr val="008000"/>
    <a:srgbClr val="CCFFCC"/>
    <a:srgbClr val="FFFFCC"/>
    <a:srgbClr val="6699FF"/>
    <a:srgbClr val="99CCFF"/>
    <a:srgbClr val="CCECFF"/>
    <a:srgbClr val="808080"/>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202B0CA-FC54-4496-8BCA-5EF66A818D29}" styleName="スタイル (濃色)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濃色スタイル 2 - アクセント 3/アクセント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濃色スタイル 2 - アクセント 5/アクセント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E171933-4619-4E11-9A3F-F7608DF75F80}" styleName="中間スタイル 1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8034E78-7F5D-4C2E-B375-FC64B27BC917}" styleName="スタイル (濃色)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44" autoAdjust="0"/>
    <p:restoredTop sz="86740" autoAdjust="0"/>
  </p:normalViewPr>
  <p:slideViewPr>
    <p:cSldViewPr showGuides="1">
      <p:cViewPr varScale="1">
        <p:scale>
          <a:sx n="88" d="100"/>
          <a:sy n="88" d="100"/>
        </p:scale>
        <p:origin x="-1358" y="-86"/>
      </p:cViewPr>
      <p:guideLst>
        <p:guide orient="horz" pos="2160"/>
        <p:guide orient="horz" pos="4110"/>
        <p:guide orient="horz" pos="482"/>
        <p:guide orient="horz" pos="2886"/>
        <p:guide pos="2880"/>
        <p:guide pos="68"/>
        <p:guide pos="5692"/>
      </p:guideLst>
    </p:cSldViewPr>
  </p:slideViewPr>
  <p:notesTextViewPr>
    <p:cViewPr>
      <p:scale>
        <a:sx n="100" d="100"/>
        <a:sy n="100" d="100"/>
      </p:scale>
      <p:origin x="0" y="0"/>
    </p:cViewPr>
  </p:notesTextViewPr>
  <p:sorterViewPr>
    <p:cViewPr>
      <p:scale>
        <a:sx n="125" d="100"/>
        <a:sy n="125" d="100"/>
      </p:scale>
      <p:origin x="0" y="0"/>
    </p:cViewPr>
  </p:sorterViewPr>
  <p:notesViewPr>
    <p:cSldViewPr showGuides="1">
      <p:cViewPr varScale="1">
        <p:scale>
          <a:sx n="61" d="100"/>
          <a:sy n="61" d="100"/>
        </p:scale>
        <p:origin x="-1758" y="-102"/>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49575" cy="496888"/>
          </a:xfrm>
          <a:prstGeom prst="rect">
            <a:avLst/>
          </a:prstGeom>
          <a:noFill/>
          <a:ln w="9525">
            <a:noFill/>
            <a:miter lim="800000"/>
            <a:headEnd/>
            <a:tailEnd/>
          </a:ln>
        </p:spPr>
        <p:txBody>
          <a:bodyPr vert="horz" wrap="square" lIns="91432" tIns="45716" rIns="91432" bIns="45716" numCol="1" anchor="t" anchorCtr="0" compatLnSpc="1">
            <a:prstTxWarp prst="textNoShape">
              <a:avLst/>
            </a:prstTxWarp>
          </a:bodyPr>
          <a:lstStyle>
            <a:lvl1pPr defTabSz="882650" eaLnBrk="0" hangingPunct="0">
              <a:defRPr sz="1200" smtClean="0"/>
            </a:lvl1pPr>
          </a:lstStyle>
          <a:p>
            <a:pPr>
              <a:defRPr/>
            </a:pPr>
            <a:endParaRPr lang="en-US" altLang="ja-JP"/>
          </a:p>
        </p:txBody>
      </p:sp>
      <p:sp>
        <p:nvSpPr>
          <p:cNvPr id="16387" name="Rectangle 3"/>
          <p:cNvSpPr>
            <a:spLocks noGrp="1" noChangeArrowheads="1"/>
          </p:cNvSpPr>
          <p:nvPr>
            <p:ph type="dt" idx="1"/>
          </p:nvPr>
        </p:nvSpPr>
        <p:spPr bwMode="auto">
          <a:xfrm>
            <a:off x="3856038" y="0"/>
            <a:ext cx="2949575" cy="496888"/>
          </a:xfrm>
          <a:prstGeom prst="rect">
            <a:avLst/>
          </a:prstGeom>
          <a:noFill/>
          <a:ln w="9525">
            <a:noFill/>
            <a:miter lim="800000"/>
            <a:headEnd/>
            <a:tailEnd/>
          </a:ln>
        </p:spPr>
        <p:txBody>
          <a:bodyPr vert="horz" wrap="square" lIns="91432" tIns="45716" rIns="91432" bIns="45716" numCol="1" anchor="t" anchorCtr="0" compatLnSpc="1">
            <a:prstTxWarp prst="textNoShape">
              <a:avLst/>
            </a:prstTxWarp>
          </a:bodyPr>
          <a:lstStyle>
            <a:lvl1pPr algn="r" defTabSz="882650" eaLnBrk="0" hangingPunct="0">
              <a:defRPr sz="1200" smtClean="0"/>
            </a:lvl1pPr>
          </a:lstStyle>
          <a:p>
            <a:pPr>
              <a:defRPr/>
            </a:pPr>
            <a:fld id="{37302CB9-CED4-48C0-88EE-EED1D9C43DC7}" type="datetimeFigureOut">
              <a:rPr lang="ja-JP" altLang="en-US"/>
              <a:pPr>
                <a:defRPr/>
              </a:pPr>
              <a:t>2019/3/19</a:t>
            </a:fld>
            <a:endParaRPr lang="en-US" altLang="ja-JP"/>
          </a:p>
        </p:txBody>
      </p:sp>
      <p:sp>
        <p:nvSpPr>
          <p:cNvPr id="37892" name="Rectangle 4"/>
          <p:cNvSpPr>
            <a:spLocks noGrp="1" noRot="1" noChangeAspect="1" noChangeArrowheads="1" noTextEdit="1"/>
          </p:cNvSpPr>
          <p:nvPr>
            <p:ph type="sldImg" idx="2"/>
          </p:nvPr>
        </p:nvSpPr>
        <p:spPr bwMode="auto">
          <a:xfrm>
            <a:off x="919163" y="746125"/>
            <a:ext cx="4968875" cy="3725863"/>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681038" y="4721225"/>
            <a:ext cx="5445125" cy="4471988"/>
          </a:xfrm>
          <a:prstGeom prst="rect">
            <a:avLst/>
          </a:prstGeom>
          <a:noFill/>
          <a:ln w="9525">
            <a:noFill/>
            <a:miter lim="800000"/>
            <a:headEnd/>
            <a:tailEnd/>
          </a:ln>
        </p:spPr>
        <p:txBody>
          <a:bodyPr vert="horz" wrap="square" lIns="91432" tIns="45716" rIns="91432" bIns="45716"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16390" name="Rectangle 6"/>
          <p:cNvSpPr>
            <a:spLocks noGrp="1" noChangeArrowheads="1"/>
          </p:cNvSpPr>
          <p:nvPr>
            <p:ph type="ftr" sz="quarter" idx="4"/>
          </p:nvPr>
        </p:nvSpPr>
        <p:spPr bwMode="auto">
          <a:xfrm>
            <a:off x="0" y="9440863"/>
            <a:ext cx="2949575" cy="496887"/>
          </a:xfrm>
          <a:prstGeom prst="rect">
            <a:avLst/>
          </a:prstGeom>
          <a:noFill/>
          <a:ln w="9525">
            <a:noFill/>
            <a:miter lim="800000"/>
            <a:headEnd/>
            <a:tailEnd/>
          </a:ln>
        </p:spPr>
        <p:txBody>
          <a:bodyPr vert="horz" wrap="square" lIns="91432" tIns="45716" rIns="91432" bIns="45716" numCol="1" anchor="b" anchorCtr="0" compatLnSpc="1">
            <a:prstTxWarp prst="textNoShape">
              <a:avLst/>
            </a:prstTxWarp>
          </a:bodyPr>
          <a:lstStyle>
            <a:lvl1pPr defTabSz="882650" eaLnBrk="0" hangingPunct="0">
              <a:defRPr sz="1200" smtClean="0"/>
            </a:lvl1pPr>
          </a:lstStyle>
          <a:p>
            <a:pPr>
              <a:defRPr/>
            </a:pPr>
            <a:endParaRPr lang="en-US" altLang="ja-JP"/>
          </a:p>
        </p:txBody>
      </p:sp>
      <p:sp>
        <p:nvSpPr>
          <p:cNvPr id="16391" name="Rectangle 7"/>
          <p:cNvSpPr>
            <a:spLocks noGrp="1" noChangeArrowheads="1"/>
          </p:cNvSpPr>
          <p:nvPr>
            <p:ph type="sldNum" sz="quarter" idx="5"/>
          </p:nvPr>
        </p:nvSpPr>
        <p:spPr bwMode="auto">
          <a:xfrm>
            <a:off x="3856038" y="9440863"/>
            <a:ext cx="2949575" cy="496887"/>
          </a:xfrm>
          <a:prstGeom prst="rect">
            <a:avLst/>
          </a:prstGeom>
          <a:noFill/>
          <a:ln w="9525">
            <a:noFill/>
            <a:miter lim="800000"/>
            <a:headEnd/>
            <a:tailEnd/>
          </a:ln>
        </p:spPr>
        <p:txBody>
          <a:bodyPr vert="horz" wrap="square" lIns="91432" tIns="45716" rIns="91432" bIns="45716" numCol="1" anchor="b" anchorCtr="0" compatLnSpc="1">
            <a:prstTxWarp prst="textNoShape">
              <a:avLst/>
            </a:prstTxWarp>
          </a:bodyPr>
          <a:lstStyle>
            <a:lvl1pPr algn="r" defTabSz="882650" eaLnBrk="0" hangingPunct="0">
              <a:defRPr sz="1200" smtClean="0"/>
            </a:lvl1pPr>
          </a:lstStyle>
          <a:p>
            <a:pPr>
              <a:defRPr/>
            </a:pPr>
            <a:fld id="{C2C963EE-CC86-43D8-8AE8-EEA4A40C43D2}" type="slidenum">
              <a:rPr lang="ja-JP" altLang="en-US"/>
              <a:pPr>
                <a:defRPr/>
              </a:pPr>
              <a:t>‹#›</a:t>
            </a:fld>
            <a:endParaRPr lang="en-US" altLang="ja-JP"/>
          </a:p>
        </p:txBody>
      </p:sp>
    </p:spTree>
    <p:extLst>
      <p:ext uri="{BB962C8B-B14F-4D97-AF65-F5344CB8AC3E}">
        <p14:creationId xmlns:p14="http://schemas.microsoft.com/office/powerpoint/2010/main" val="10515020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Calibri" pitchFamily="34" charset="0"/>
        <a:ea typeface="ＭＳ Ｐゴシック" pitchFamily="50" charset="-128"/>
        <a:cs typeface="+mn-cs"/>
      </a:defRPr>
    </a:lvl1pPr>
    <a:lvl2pPr marL="457200" algn="l" rtl="0" eaLnBrk="0" fontAlgn="base" hangingPunct="0">
      <a:spcBef>
        <a:spcPct val="30000"/>
      </a:spcBef>
      <a:spcAft>
        <a:spcPct val="0"/>
      </a:spcAft>
      <a:defRPr kumimoji="1" sz="1200" kern="1200">
        <a:solidFill>
          <a:schemeClr val="tx1"/>
        </a:solidFill>
        <a:latin typeface="Calibri" pitchFamily="34" charset="0"/>
        <a:ea typeface="ＭＳ Ｐゴシック" pitchFamily="50" charset="-128"/>
        <a:cs typeface="+mn-cs"/>
      </a:defRPr>
    </a:lvl2pPr>
    <a:lvl3pPr marL="914400" algn="l" rtl="0" eaLnBrk="0" fontAlgn="base" hangingPunct="0">
      <a:spcBef>
        <a:spcPct val="30000"/>
      </a:spcBef>
      <a:spcAft>
        <a:spcPct val="0"/>
      </a:spcAft>
      <a:defRPr kumimoji="1" sz="1200" kern="1200">
        <a:solidFill>
          <a:schemeClr val="tx1"/>
        </a:solidFill>
        <a:latin typeface="Calibri" pitchFamily="34" charset="0"/>
        <a:ea typeface="ＭＳ Ｐゴシック" pitchFamily="50" charset="-128"/>
        <a:cs typeface="+mn-cs"/>
      </a:defRPr>
    </a:lvl3pPr>
    <a:lvl4pPr marL="1371600" algn="l" rtl="0" eaLnBrk="0" fontAlgn="base" hangingPunct="0">
      <a:spcBef>
        <a:spcPct val="30000"/>
      </a:spcBef>
      <a:spcAft>
        <a:spcPct val="0"/>
      </a:spcAft>
      <a:defRPr kumimoji="1" sz="1200" kern="1200">
        <a:solidFill>
          <a:schemeClr val="tx1"/>
        </a:solidFill>
        <a:latin typeface="Calibri" pitchFamily="34" charset="0"/>
        <a:ea typeface="ＭＳ Ｐゴシック" pitchFamily="50" charset="-128"/>
        <a:cs typeface="+mn-cs"/>
      </a:defRPr>
    </a:lvl4pPr>
    <a:lvl5pPr marL="1828800" algn="l" rtl="0" eaLnBrk="0" fontAlgn="base" hangingPunct="0">
      <a:spcBef>
        <a:spcPct val="30000"/>
      </a:spcBef>
      <a:spcAft>
        <a:spcPct val="0"/>
      </a:spcAft>
      <a:defRPr kumimoji="1" sz="1200" kern="1200">
        <a:solidFill>
          <a:schemeClr val="tx1"/>
        </a:solidFill>
        <a:latin typeface="Calibri" pitchFamily="34" charset="0"/>
        <a:ea typeface="ＭＳ Ｐゴシック"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10230925-4237-4CA7-B824-05A89F1BFC4D}" type="slidenum">
              <a:rPr lang="ja-JP" altLang="en-US" smtClean="0"/>
              <a:pPr>
                <a:defRPr/>
              </a:pPr>
              <a:t>12</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sldNum" sz="quarter" idx="10"/>
          </p:nvPr>
        </p:nvSpPr>
        <p:spPr>
          <a:ln/>
        </p:spPr>
        <p:txBody>
          <a:bodyPr/>
          <a:lstStyle>
            <a:lvl1pPr>
              <a:defRPr/>
            </a:lvl1pPr>
          </a:lstStyle>
          <a:p>
            <a:pPr>
              <a:defRPr/>
            </a:pPr>
            <a:fld id="{CCC03988-2723-412C-B1F6-7BD85D485699}" type="slidenum">
              <a:rPr lang="en-US" altLang="ja-JP"/>
              <a:pPr>
                <a:defRPr/>
              </a:pPr>
              <a:t>‹#›</a:t>
            </a:fld>
            <a:endParaRPr lang="en-US" altLang="ja-JP"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sldNum" sz="quarter" idx="10"/>
          </p:nvPr>
        </p:nvSpPr>
        <p:spPr>
          <a:ln/>
        </p:spPr>
        <p:txBody>
          <a:bodyPr/>
          <a:lstStyle>
            <a:lvl1pPr>
              <a:defRPr/>
            </a:lvl1pPr>
          </a:lstStyle>
          <a:p>
            <a:pPr>
              <a:defRPr/>
            </a:pPr>
            <a:fld id="{7A473C8C-F2E7-4521-928D-36D311E53817}" type="slidenum">
              <a:rPr lang="en-US" altLang="ja-JP"/>
              <a:pPr>
                <a:defRPr/>
              </a:pPr>
              <a:t>‹#›</a:t>
            </a:fld>
            <a:endParaRPr lang="en-US" altLang="ja-JP"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67525" y="-12700"/>
            <a:ext cx="2276475" cy="6394450"/>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34925" y="-12700"/>
            <a:ext cx="6680200" cy="6394450"/>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sldNum" sz="quarter" idx="10"/>
          </p:nvPr>
        </p:nvSpPr>
        <p:spPr>
          <a:ln/>
        </p:spPr>
        <p:txBody>
          <a:bodyPr/>
          <a:lstStyle>
            <a:lvl1pPr>
              <a:defRPr/>
            </a:lvl1pPr>
          </a:lstStyle>
          <a:p>
            <a:pPr>
              <a:defRPr/>
            </a:pPr>
            <a:fld id="{008718E9-E9E4-42F5-B148-96D367020930}" type="slidenum">
              <a:rPr lang="en-US" altLang="ja-JP"/>
              <a:pPr>
                <a:defRPr/>
              </a:pPr>
              <a:t>‹#›</a:t>
            </a:fld>
            <a:endParaRPr lang="en-US" altLang="ja-JP"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34925" y="-12700"/>
            <a:ext cx="9109075" cy="561975"/>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34925" y="693738"/>
            <a:ext cx="9109075" cy="5688012"/>
          </a:xfrm>
        </p:spPr>
        <p:txBody>
          <a:bodyPr/>
          <a:lstStyle/>
          <a:p>
            <a:pPr lvl="0"/>
            <a:endParaRPr lang="ja-JP" altLang="en-US" noProof="0" smtClean="0"/>
          </a:p>
        </p:txBody>
      </p:sp>
      <p:sp>
        <p:nvSpPr>
          <p:cNvPr id="4" name="Rectangle 4"/>
          <p:cNvSpPr>
            <a:spLocks noGrp="1" noChangeArrowheads="1"/>
          </p:cNvSpPr>
          <p:nvPr>
            <p:ph type="sldNum" sz="quarter" idx="10"/>
          </p:nvPr>
        </p:nvSpPr>
        <p:spPr>
          <a:ln/>
        </p:spPr>
        <p:txBody>
          <a:bodyPr/>
          <a:lstStyle>
            <a:lvl1pPr>
              <a:defRPr/>
            </a:lvl1pPr>
          </a:lstStyle>
          <a:p>
            <a:pPr>
              <a:defRPr/>
            </a:pPr>
            <a:fld id="{66A4E449-93CF-4847-8F4B-804B6520B837}" type="slidenum">
              <a:rPr lang="en-US" altLang="ja-JP"/>
              <a:pPr>
                <a:defRPr/>
              </a:pPr>
              <a:t>‹#›</a:t>
            </a:fld>
            <a:endParaRPr lang="en-US" altLang="ja-JP"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925" y="0"/>
            <a:ext cx="9109075" cy="561975"/>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34925" y="692150"/>
            <a:ext cx="4478338" cy="568801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65663" y="692150"/>
            <a:ext cx="4478337" cy="276701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665663" y="3611563"/>
            <a:ext cx="4478337" cy="27686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4"/>
          <p:cNvSpPr>
            <a:spLocks noGrp="1" noChangeArrowheads="1"/>
          </p:cNvSpPr>
          <p:nvPr>
            <p:ph type="sldNum" sz="quarter" idx="10"/>
          </p:nvPr>
        </p:nvSpPr>
        <p:spPr>
          <a:ln/>
        </p:spPr>
        <p:txBody>
          <a:bodyPr/>
          <a:lstStyle>
            <a:lvl1pPr>
              <a:defRPr/>
            </a:lvl1pPr>
          </a:lstStyle>
          <a:p>
            <a:pPr>
              <a:defRPr/>
            </a:pPr>
            <a:fld id="{F386DE3E-41F4-4A9B-AEF8-691931E85E7B}" type="slidenum">
              <a:rPr lang="en-US" altLang="ja-JP"/>
              <a:pPr>
                <a:defRPr/>
              </a:pPr>
              <a:t>‹#›</a:t>
            </a:fld>
            <a:endParaRPr lang="en-US" altLang="ja-JP"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107950" y="620713"/>
            <a:ext cx="8928100" cy="5903912"/>
          </a:xfrm>
        </p:spPr>
        <p:txBody>
          <a:bodyPr/>
          <a:lstStyle>
            <a:lvl1pPr marL="0" indent="0">
              <a:buNone/>
              <a:defRPr/>
            </a:lvl1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Rectangle 4"/>
          <p:cNvSpPr>
            <a:spLocks noGrp="1" noChangeArrowheads="1"/>
          </p:cNvSpPr>
          <p:nvPr>
            <p:ph type="sldNum" sz="quarter" idx="10"/>
          </p:nvPr>
        </p:nvSpPr>
        <p:spPr>
          <a:ln/>
        </p:spPr>
        <p:txBody>
          <a:bodyPr/>
          <a:lstStyle>
            <a:lvl1pPr>
              <a:defRPr/>
            </a:lvl1pPr>
          </a:lstStyle>
          <a:p>
            <a:pPr>
              <a:defRPr/>
            </a:pPr>
            <a:fld id="{52647379-24AC-4C6E-9DA0-4CC1FDE60B4C}" type="slidenum">
              <a:rPr lang="en-US" altLang="ja-JP"/>
              <a:pPr>
                <a:defRPr/>
              </a:pPr>
              <a:t>‹#›</a:t>
            </a:fld>
            <a:endParaRPr lang="en-US" altLang="ja-JP"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a:prstGeom prst="rect">
            <a:avLst/>
          </a:prstGeo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3"/>
          <p:cNvSpPr>
            <a:spLocks noGrp="1" noChangeArrowheads="1"/>
          </p:cNvSpPr>
          <p:nvPr>
            <p:ph type="sldNum" sz="quarter" idx="10"/>
          </p:nvPr>
        </p:nvSpPr>
        <p:spPr>
          <a:ln/>
        </p:spPr>
        <p:txBody>
          <a:bodyPr/>
          <a:lstStyle>
            <a:lvl1pPr>
              <a:defRPr/>
            </a:lvl1pPr>
          </a:lstStyle>
          <a:p>
            <a:pPr>
              <a:defRPr/>
            </a:pPr>
            <a:fld id="{9F2928B9-092B-49C7-92A2-61AADDC8321A}" type="slidenum">
              <a:rPr lang="en-US" altLang="ja-JP"/>
              <a:pPr>
                <a:defRPr/>
              </a:pPr>
              <a:t>‹#›</a:t>
            </a:fld>
            <a:endParaRPr lang="en-US" altLang="ja-JP" dirty="0"/>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457200" y="1600200"/>
            <a:ext cx="82296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3"/>
          <p:cNvSpPr>
            <a:spLocks noGrp="1" noChangeArrowheads="1"/>
          </p:cNvSpPr>
          <p:nvPr>
            <p:ph type="sldNum" sz="quarter" idx="10"/>
          </p:nvPr>
        </p:nvSpPr>
        <p:spPr>
          <a:ln/>
        </p:spPr>
        <p:txBody>
          <a:bodyPr/>
          <a:lstStyle>
            <a:lvl1pPr>
              <a:defRPr/>
            </a:lvl1pPr>
          </a:lstStyle>
          <a:p>
            <a:pPr>
              <a:defRPr/>
            </a:pPr>
            <a:fld id="{A00C02A4-8052-40E1-B0E4-20E88B34345A}" type="slidenum">
              <a:rPr lang="en-US" altLang="ja-JP"/>
              <a:pPr>
                <a:defRPr/>
              </a:pPr>
              <a:t>‹#›</a:t>
            </a:fld>
            <a:endParaRPr lang="en-US" altLang="ja-JP"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3"/>
          <p:cNvSpPr>
            <a:spLocks noGrp="1" noChangeArrowheads="1"/>
          </p:cNvSpPr>
          <p:nvPr>
            <p:ph type="sldNum" sz="quarter" idx="10"/>
          </p:nvPr>
        </p:nvSpPr>
        <p:spPr>
          <a:ln/>
        </p:spPr>
        <p:txBody>
          <a:bodyPr/>
          <a:lstStyle>
            <a:lvl1pPr>
              <a:defRPr/>
            </a:lvl1pPr>
          </a:lstStyle>
          <a:p>
            <a:pPr>
              <a:defRPr/>
            </a:pPr>
            <a:fld id="{DFB74B27-C869-4F79-B56F-F47607492DC4}" type="slidenum">
              <a:rPr lang="en-US" altLang="ja-JP"/>
              <a:pPr>
                <a:defRPr/>
              </a:pPr>
              <a:t>‹#›</a:t>
            </a:fld>
            <a:endParaRPr lang="en-US" altLang="ja-JP"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3"/>
          <p:cNvSpPr>
            <a:spLocks noGrp="1" noChangeArrowheads="1"/>
          </p:cNvSpPr>
          <p:nvPr>
            <p:ph type="sldNum" sz="quarter" idx="10"/>
          </p:nvPr>
        </p:nvSpPr>
        <p:spPr>
          <a:ln/>
        </p:spPr>
        <p:txBody>
          <a:bodyPr/>
          <a:lstStyle>
            <a:lvl1pPr>
              <a:defRPr/>
            </a:lvl1pPr>
          </a:lstStyle>
          <a:p>
            <a:pPr>
              <a:defRPr/>
            </a:pPr>
            <a:fld id="{C786B682-411A-4FA8-B1A8-74CE2FC1727C}" type="slidenum">
              <a:rPr lang="en-US" altLang="ja-JP"/>
              <a:pPr>
                <a:defRPr/>
              </a:pPr>
              <a:t>‹#›</a:t>
            </a:fld>
            <a:endParaRPr lang="en-US" altLang="ja-JP"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3"/>
          <p:cNvSpPr>
            <a:spLocks noGrp="1" noChangeArrowheads="1"/>
          </p:cNvSpPr>
          <p:nvPr>
            <p:ph type="sldNum" sz="quarter" idx="10"/>
          </p:nvPr>
        </p:nvSpPr>
        <p:spPr>
          <a:ln/>
        </p:spPr>
        <p:txBody>
          <a:bodyPr/>
          <a:lstStyle>
            <a:lvl1pPr>
              <a:defRPr/>
            </a:lvl1pPr>
          </a:lstStyle>
          <a:p>
            <a:pPr>
              <a:defRPr/>
            </a:pPr>
            <a:fld id="{963FFD28-776B-4CA3-8FD6-93FFEBFCBA8C}" type="slidenum">
              <a:rPr lang="en-US" altLang="ja-JP"/>
              <a:pPr>
                <a:defRPr/>
              </a:pPr>
              <a:t>‹#›</a:t>
            </a:fld>
            <a:endParaRPr lang="en-US" altLang="ja-JP"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t"/>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107950" y="618084"/>
            <a:ext cx="8928100" cy="1717393"/>
          </a:xfrm>
        </p:spPr>
        <p:txBody>
          <a:bodyPr>
            <a:sp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sldNum" sz="quarter" idx="10"/>
          </p:nvPr>
        </p:nvSpPr>
        <p:spPr>
          <a:ln/>
        </p:spPr>
        <p:txBody>
          <a:bodyPr/>
          <a:lstStyle>
            <a:lvl1pPr>
              <a:defRPr/>
            </a:lvl1pPr>
          </a:lstStyle>
          <a:p>
            <a:pPr>
              <a:defRPr/>
            </a:pPr>
            <a:fld id="{64F8D627-3D20-4DB6-A65B-7BAFFADF10AC}" type="slidenum">
              <a:rPr lang="en-US" altLang="ja-JP"/>
              <a:pPr>
                <a:defRPr/>
              </a:pPr>
              <a:t>‹#›</a:t>
            </a:fld>
            <a:endParaRPr lang="en-US" altLang="ja-JP"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Rectangle 3"/>
          <p:cNvSpPr>
            <a:spLocks noGrp="1" noChangeArrowheads="1"/>
          </p:cNvSpPr>
          <p:nvPr>
            <p:ph type="sldNum" sz="quarter" idx="10"/>
          </p:nvPr>
        </p:nvSpPr>
        <p:spPr>
          <a:ln/>
        </p:spPr>
        <p:txBody>
          <a:bodyPr/>
          <a:lstStyle>
            <a:lvl1pPr>
              <a:defRPr/>
            </a:lvl1pPr>
          </a:lstStyle>
          <a:p>
            <a:pPr>
              <a:defRPr/>
            </a:pPr>
            <a:fld id="{F119C701-CD85-4ED4-9730-AE0B2D30EE20}" type="slidenum">
              <a:rPr lang="en-US" altLang="ja-JP"/>
              <a:pPr>
                <a:defRPr/>
              </a:pPr>
              <a:t>‹#›</a:t>
            </a:fld>
            <a:endParaRPr lang="en-US" altLang="ja-JP"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a:ln/>
        </p:spPr>
        <p:txBody>
          <a:bodyPr/>
          <a:lstStyle>
            <a:lvl1pPr>
              <a:defRPr/>
            </a:lvl1pPr>
          </a:lstStyle>
          <a:p>
            <a:pPr>
              <a:defRPr/>
            </a:pPr>
            <a:fld id="{47A5252F-9AF1-4096-8A8E-7B1E687D354B}" type="slidenum">
              <a:rPr lang="en-US" altLang="ja-JP"/>
              <a:pPr>
                <a:defRPr/>
              </a:pPr>
              <a:t>‹#›</a:t>
            </a:fld>
            <a:endParaRPr lang="en-US" altLang="ja-JP" dirty="0"/>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3"/>
          <p:cNvSpPr>
            <a:spLocks noGrp="1" noChangeArrowheads="1"/>
          </p:cNvSpPr>
          <p:nvPr>
            <p:ph type="sldNum" sz="quarter" idx="10"/>
          </p:nvPr>
        </p:nvSpPr>
        <p:spPr>
          <a:ln/>
        </p:spPr>
        <p:txBody>
          <a:bodyPr/>
          <a:lstStyle>
            <a:lvl1pPr>
              <a:defRPr/>
            </a:lvl1pPr>
          </a:lstStyle>
          <a:p>
            <a:pPr>
              <a:defRPr/>
            </a:pPr>
            <a:fld id="{6C7827EC-DECD-4426-A563-996EF8D44E0A}" type="slidenum">
              <a:rPr lang="en-US" altLang="ja-JP"/>
              <a:pPr>
                <a:defRPr/>
              </a:pPr>
              <a:t>‹#›</a:t>
            </a:fld>
            <a:endParaRPr lang="en-US" altLang="ja-JP" dirty="0"/>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3"/>
          <p:cNvSpPr>
            <a:spLocks noGrp="1" noChangeArrowheads="1"/>
          </p:cNvSpPr>
          <p:nvPr>
            <p:ph type="sldNum" sz="quarter" idx="10"/>
          </p:nvPr>
        </p:nvSpPr>
        <p:spPr>
          <a:ln/>
        </p:spPr>
        <p:txBody>
          <a:bodyPr/>
          <a:lstStyle>
            <a:lvl1pPr>
              <a:defRPr/>
            </a:lvl1pPr>
          </a:lstStyle>
          <a:p>
            <a:pPr>
              <a:defRPr/>
            </a:pPr>
            <a:fld id="{C5B7DCCC-663A-4F68-AC2F-601B17D300B3}" type="slidenum">
              <a:rPr lang="en-US" altLang="ja-JP"/>
              <a:pPr>
                <a:defRPr/>
              </a:pPr>
              <a:t>‹#›</a:t>
            </a:fld>
            <a:endParaRPr lang="en-US" altLang="ja-JP" dirty="0"/>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600200"/>
            <a:ext cx="82296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3"/>
          <p:cNvSpPr>
            <a:spLocks noGrp="1" noChangeArrowheads="1"/>
          </p:cNvSpPr>
          <p:nvPr>
            <p:ph type="sldNum" sz="quarter" idx="10"/>
          </p:nvPr>
        </p:nvSpPr>
        <p:spPr>
          <a:ln/>
        </p:spPr>
        <p:txBody>
          <a:bodyPr/>
          <a:lstStyle>
            <a:lvl1pPr>
              <a:defRPr/>
            </a:lvl1pPr>
          </a:lstStyle>
          <a:p>
            <a:pPr>
              <a:defRPr/>
            </a:pPr>
            <a:fld id="{E9BA6776-BE00-4752-9C7B-4AC7F1B6A457}" type="slidenum">
              <a:rPr lang="en-US" altLang="ja-JP"/>
              <a:pPr>
                <a:defRPr/>
              </a:pPr>
              <a:t>‹#›</a:t>
            </a:fld>
            <a:endParaRPr lang="en-US" altLang="ja-JP" dirty="0"/>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a:prstGeom prst="rect">
            <a:avLst/>
          </a:prstGeo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3"/>
          <p:cNvSpPr>
            <a:spLocks noGrp="1" noChangeArrowheads="1"/>
          </p:cNvSpPr>
          <p:nvPr>
            <p:ph type="sldNum" sz="quarter" idx="10"/>
          </p:nvPr>
        </p:nvSpPr>
        <p:spPr>
          <a:ln/>
        </p:spPr>
        <p:txBody>
          <a:bodyPr/>
          <a:lstStyle>
            <a:lvl1pPr>
              <a:defRPr/>
            </a:lvl1pPr>
          </a:lstStyle>
          <a:p>
            <a:pPr>
              <a:defRPr/>
            </a:pPr>
            <a:fld id="{A94C07B0-6630-469E-A9D8-0399EDEBE33E}" type="slidenum">
              <a:rPr lang="en-US" altLang="ja-JP"/>
              <a:pPr>
                <a:defRPr/>
              </a:pPr>
              <a:t>‹#›</a:t>
            </a:fld>
            <a:endParaRPr lang="en-US" altLang="ja-JP"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sldNum" sz="quarter" idx="10"/>
          </p:nvPr>
        </p:nvSpPr>
        <p:spPr>
          <a:ln/>
        </p:spPr>
        <p:txBody>
          <a:bodyPr/>
          <a:lstStyle>
            <a:lvl1pPr>
              <a:defRPr/>
            </a:lvl1pPr>
          </a:lstStyle>
          <a:p>
            <a:pPr>
              <a:defRPr/>
            </a:pPr>
            <a:fld id="{6017A05C-747B-42BC-A646-50A2182BA4D5}"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sldNum" sz="quarter" idx="10"/>
          </p:nvPr>
        </p:nvSpPr>
        <p:spPr>
          <a:ln/>
        </p:spPr>
        <p:txBody>
          <a:bodyPr/>
          <a:lstStyle>
            <a:lvl1pPr>
              <a:defRPr/>
            </a:lvl1pPr>
          </a:lstStyle>
          <a:p>
            <a:pPr>
              <a:defRPr/>
            </a:pPr>
            <a:fld id="{6D026C06-77CE-4CBF-A3E9-C086FB08EFCC}"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sldNum" sz="quarter" idx="10"/>
          </p:nvPr>
        </p:nvSpPr>
        <p:spPr>
          <a:ln/>
        </p:spPr>
        <p:txBody>
          <a:bodyPr/>
          <a:lstStyle>
            <a:lvl1pPr>
              <a:defRPr/>
            </a:lvl1pPr>
          </a:lstStyle>
          <a:p>
            <a:pPr>
              <a:defRPr/>
            </a:pPr>
            <a:fld id="{37CC3E95-EC1C-455D-B323-869CAB0DD279}"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34925" y="693738"/>
            <a:ext cx="4478338" cy="56880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65663" y="693738"/>
            <a:ext cx="4478337" cy="56880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sldNum" sz="quarter" idx="10"/>
          </p:nvPr>
        </p:nvSpPr>
        <p:spPr>
          <a:ln/>
        </p:spPr>
        <p:txBody>
          <a:bodyPr/>
          <a:lstStyle>
            <a:lvl1pPr>
              <a:defRPr/>
            </a:lvl1pPr>
          </a:lstStyle>
          <a:p>
            <a:pPr>
              <a:defRPr/>
            </a:pPr>
            <a:fld id="{4A5E56E1-A44D-43CF-A7CC-CBEC872B7BFD}"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sldNum" sz="quarter" idx="10"/>
          </p:nvPr>
        </p:nvSpPr>
        <p:spPr>
          <a:ln/>
        </p:spPr>
        <p:txBody>
          <a:bodyPr/>
          <a:lstStyle>
            <a:lvl1pPr>
              <a:defRPr/>
            </a:lvl1pPr>
          </a:lstStyle>
          <a:p>
            <a:pPr>
              <a:defRPr/>
            </a:pPr>
            <a:fld id="{798A2F36-E3C5-4116-81FA-2F5CA4EF98CF}" type="slidenum">
              <a:rPr lang="en-US" altLang="ja-JP"/>
              <a:pPr>
                <a:defRPr/>
              </a:pPr>
              <a:t>‹#›</a:t>
            </a:fld>
            <a:endParaRPr lang="en-US" altLang="ja-JP"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sldNum" sz="quarter" idx="10"/>
          </p:nvPr>
        </p:nvSpPr>
        <p:spPr>
          <a:ln/>
        </p:spPr>
        <p:txBody>
          <a:bodyPr/>
          <a:lstStyle>
            <a:lvl1pPr>
              <a:defRPr/>
            </a:lvl1pPr>
          </a:lstStyle>
          <a:p>
            <a:pPr>
              <a:defRPr/>
            </a:pPr>
            <a:fld id="{FB552BA9-BCEE-4B6C-9B24-8531BAF4D80C}"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sldNum" sz="quarter" idx="10"/>
          </p:nvPr>
        </p:nvSpPr>
        <p:spPr>
          <a:ln/>
        </p:spPr>
        <p:txBody>
          <a:bodyPr/>
          <a:lstStyle>
            <a:lvl1pPr>
              <a:defRPr/>
            </a:lvl1pPr>
          </a:lstStyle>
          <a:p>
            <a:pPr>
              <a:defRPr/>
            </a:pPr>
            <a:fld id="{C0D6D7C3-5C07-4DA7-A785-0394D1CA56E9}"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B4890B17-3B57-46A1-849B-A9DB8F98D868}"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sldNum" sz="quarter" idx="10"/>
          </p:nvPr>
        </p:nvSpPr>
        <p:spPr>
          <a:ln/>
        </p:spPr>
        <p:txBody>
          <a:bodyPr/>
          <a:lstStyle>
            <a:lvl1pPr>
              <a:defRPr/>
            </a:lvl1pPr>
          </a:lstStyle>
          <a:p>
            <a:pPr>
              <a:defRPr/>
            </a:pPr>
            <a:fld id="{C8C75040-B7FA-4685-B61C-536786475180}"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sldNum" sz="quarter" idx="10"/>
          </p:nvPr>
        </p:nvSpPr>
        <p:spPr>
          <a:ln/>
        </p:spPr>
        <p:txBody>
          <a:bodyPr/>
          <a:lstStyle>
            <a:lvl1pPr>
              <a:defRPr/>
            </a:lvl1pPr>
          </a:lstStyle>
          <a:p>
            <a:pPr>
              <a:defRPr/>
            </a:pPr>
            <a:fld id="{492AE2A7-C01C-4955-A49F-3FC43105D0A5}" type="slidenum">
              <a:rPr lang="en-US" altLang="ja-JP"/>
              <a:pPr>
                <a:defRPr/>
              </a:pPr>
              <a:t>‹#›</a:t>
            </a:fld>
            <a:endParaRPr lang="en-US" altLang="ja-JP"/>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sldNum" sz="quarter" idx="10"/>
          </p:nvPr>
        </p:nvSpPr>
        <p:spPr>
          <a:ln/>
        </p:spPr>
        <p:txBody>
          <a:bodyPr/>
          <a:lstStyle>
            <a:lvl1pPr>
              <a:defRPr/>
            </a:lvl1pPr>
          </a:lstStyle>
          <a:p>
            <a:pPr>
              <a:defRPr/>
            </a:pPr>
            <a:fld id="{79C29C47-8CF4-43FE-BC43-71F4942303E6}"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67525" y="-12700"/>
            <a:ext cx="2276475" cy="6394450"/>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34925" y="-12700"/>
            <a:ext cx="6680200" cy="6394450"/>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sldNum" sz="quarter" idx="10"/>
          </p:nvPr>
        </p:nvSpPr>
        <p:spPr>
          <a:ln/>
        </p:spPr>
        <p:txBody>
          <a:bodyPr/>
          <a:lstStyle>
            <a:lvl1pPr>
              <a:defRPr/>
            </a:lvl1pPr>
          </a:lstStyle>
          <a:p>
            <a:pPr>
              <a:defRPr/>
            </a:pPr>
            <a:fld id="{46FE4A1E-CC4E-4B44-A6D8-D57278D2343E}"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a:prstGeom prst="rect">
            <a:avLst/>
          </a:prstGeo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3"/>
          <p:cNvSpPr>
            <a:spLocks noGrp="1" noChangeArrowheads="1"/>
          </p:cNvSpPr>
          <p:nvPr>
            <p:ph type="sldNum" sz="quarter" idx="10"/>
          </p:nvPr>
        </p:nvSpPr>
        <p:spPr>
          <a:ln/>
        </p:spPr>
        <p:txBody>
          <a:bodyPr/>
          <a:lstStyle>
            <a:lvl1pPr>
              <a:defRPr/>
            </a:lvl1pPr>
          </a:lstStyle>
          <a:p>
            <a:pPr>
              <a:defRPr/>
            </a:pPr>
            <a:fld id="{E117A72A-A237-4384-B241-F6C02FFC45A6}"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457200" y="1600200"/>
            <a:ext cx="82296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3"/>
          <p:cNvSpPr>
            <a:spLocks noGrp="1" noChangeArrowheads="1"/>
          </p:cNvSpPr>
          <p:nvPr>
            <p:ph type="sldNum" sz="quarter" idx="10"/>
          </p:nvPr>
        </p:nvSpPr>
        <p:spPr>
          <a:ln/>
        </p:spPr>
        <p:txBody>
          <a:bodyPr/>
          <a:lstStyle>
            <a:lvl1pPr>
              <a:defRPr/>
            </a:lvl1pPr>
          </a:lstStyle>
          <a:p>
            <a:pPr>
              <a:defRPr/>
            </a:pPr>
            <a:fld id="{C6545180-46E0-47E3-B079-5EB726AF38BA}"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3"/>
          <p:cNvSpPr>
            <a:spLocks noGrp="1" noChangeArrowheads="1"/>
          </p:cNvSpPr>
          <p:nvPr>
            <p:ph type="sldNum" sz="quarter" idx="10"/>
          </p:nvPr>
        </p:nvSpPr>
        <p:spPr>
          <a:ln/>
        </p:spPr>
        <p:txBody>
          <a:bodyPr/>
          <a:lstStyle>
            <a:lvl1pPr>
              <a:defRPr/>
            </a:lvl1pPr>
          </a:lstStyle>
          <a:p>
            <a:pPr>
              <a:defRPr/>
            </a:pPr>
            <a:fld id="{0C2C9B95-4116-4839-A54A-0A6A0FA4099E}"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107949" y="693737"/>
            <a:ext cx="4392614" cy="5830887"/>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3438" y="693737"/>
            <a:ext cx="4392612" cy="5830887"/>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sldNum" sz="quarter" idx="10"/>
          </p:nvPr>
        </p:nvSpPr>
        <p:spPr>
          <a:ln/>
        </p:spPr>
        <p:txBody>
          <a:bodyPr/>
          <a:lstStyle>
            <a:lvl1pPr>
              <a:defRPr/>
            </a:lvl1pPr>
          </a:lstStyle>
          <a:p>
            <a:pPr>
              <a:defRPr/>
            </a:pPr>
            <a:fld id="{B6CF66BD-F2B5-4E57-A88C-F13A5A9583B6}" type="slidenum">
              <a:rPr lang="en-US" altLang="ja-JP"/>
              <a:pPr>
                <a:defRPr/>
              </a:pPr>
              <a:t>‹#›</a:t>
            </a:fld>
            <a:endParaRPr lang="en-US" altLang="ja-JP" dirty="0"/>
          </a:p>
        </p:txBody>
      </p:sp>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3"/>
          <p:cNvSpPr>
            <a:spLocks noGrp="1" noChangeArrowheads="1"/>
          </p:cNvSpPr>
          <p:nvPr>
            <p:ph type="sldNum" sz="quarter" idx="10"/>
          </p:nvPr>
        </p:nvSpPr>
        <p:spPr>
          <a:ln/>
        </p:spPr>
        <p:txBody>
          <a:bodyPr/>
          <a:lstStyle>
            <a:lvl1pPr>
              <a:defRPr/>
            </a:lvl1pPr>
          </a:lstStyle>
          <a:p>
            <a:pPr>
              <a:defRPr/>
            </a:pPr>
            <a:fld id="{A1D5CAB9-20F1-4836-9E81-AD00C8A6FA85}"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3"/>
          <p:cNvSpPr>
            <a:spLocks noGrp="1" noChangeArrowheads="1"/>
          </p:cNvSpPr>
          <p:nvPr>
            <p:ph type="sldNum" sz="quarter" idx="10"/>
          </p:nvPr>
        </p:nvSpPr>
        <p:spPr>
          <a:ln/>
        </p:spPr>
        <p:txBody>
          <a:bodyPr/>
          <a:lstStyle>
            <a:lvl1pPr>
              <a:defRPr/>
            </a:lvl1pPr>
          </a:lstStyle>
          <a:p>
            <a:pPr>
              <a:defRPr/>
            </a:pPr>
            <a:fld id="{4E122436-AC9D-43AE-A791-EFAE3A6EFF73}"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Rectangle 3"/>
          <p:cNvSpPr>
            <a:spLocks noGrp="1" noChangeArrowheads="1"/>
          </p:cNvSpPr>
          <p:nvPr>
            <p:ph type="sldNum" sz="quarter" idx="10"/>
          </p:nvPr>
        </p:nvSpPr>
        <p:spPr>
          <a:ln/>
        </p:spPr>
        <p:txBody>
          <a:bodyPr/>
          <a:lstStyle>
            <a:lvl1pPr>
              <a:defRPr/>
            </a:lvl1pPr>
          </a:lstStyle>
          <a:p>
            <a:pPr>
              <a:defRPr/>
            </a:pPr>
            <a:fld id="{884BE5A9-F54B-46AA-A4C0-4B67448A207B}"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a:ln/>
        </p:spPr>
        <p:txBody>
          <a:bodyPr/>
          <a:lstStyle>
            <a:lvl1pPr>
              <a:defRPr/>
            </a:lvl1pPr>
          </a:lstStyle>
          <a:p>
            <a:pPr>
              <a:defRPr/>
            </a:pPr>
            <a:fld id="{531997C2-F76E-41D0-9ED0-8A866C45586C}"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3"/>
          <p:cNvSpPr>
            <a:spLocks noGrp="1" noChangeArrowheads="1"/>
          </p:cNvSpPr>
          <p:nvPr>
            <p:ph type="sldNum" sz="quarter" idx="10"/>
          </p:nvPr>
        </p:nvSpPr>
        <p:spPr>
          <a:ln/>
        </p:spPr>
        <p:txBody>
          <a:bodyPr/>
          <a:lstStyle>
            <a:lvl1pPr>
              <a:defRPr/>
            </a:lvl1pPr>
          </a:lstStyle>
          <a:p>
            <a:pPr>
              <a:defRPr/>
            </a:pPr>
            <a:fld id="{89C83453-FA86-439E-9DD1-8DA22026AE4C}"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3"/>
          <p:cNvSpPr>
            <a:spLocks noGrp="1" noChangeArrowheads="1"/>
          </p:cNvSpPr>
          <p:nvPr>
            <p:ph type="sldNum" sz="quarter" idx="10"/>
          </p:nvPr>
        </p:nvSpPr>
        <p:spPr>
          <a:ln/>
        </p:spPr>
        <p:txBody>
          <a:bodyPr/>
          <a:lstStyle>
            <a:lvl1pPr>
              <a:defRPr/>
            </a:lvl1pPr>
          </a:lstStyle>
          <a:p>
            <a:pPr>
              <a:defRPr/>
            </a:pPr>
            <a:fld id="{3358EC50-BC28-472E-BA41-755DFCC8C076}"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600200"/>
            <a:ext cx="82296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3"/>
          <p:cNvSpPr>
            <a:spLocks noGrp="1" noChangeArrowheads="1"/>
          </p:cNvSpPr>
          <p:nvPr>
            <p:ph type="sldNum" sz="quarter" idx="10"/>
          </p:nvPr>
        </p:nvSpPr>
        <p:spPr>
          <a:ln/>
        </p:spPr>
        <p:txBody>
          <a:bodyPr/>
          <a:lstStyle>
            <a:lvl1pPr>
              <a:defRPr/>
            </a:lvl1pPr>
          </a:lstStyle>
          <a:p>
            <a:pPr>
              <a:defRPr/>
            </a:pPr>
            <a:fld id="{81F3880D-EA7E-4359-8794-8979694166C9}"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a:prstGeom prst="rect">
            <a:avLst/>
          </a:prstGeo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3"/>
          <p:cNvSpPr>
            <a:spLocks noGrp="1" noChangeArrowheads="1"/>
          </p:cNvSpPr>
          <p:nvPr>
            <p:ph type="sldNum" sz="quarter" idx="10"/>
          </p:nvPr>
        </p:nvSpPr>
        <p:spPr>
          <a:ln/>
        </p:spPr>
        <p:txBody>
          <a:bodyPr/>
          <a:lstStyle>
            <a:lvl1pPr>
              <a:defRPr/>
            </a:lvl1pPr>
          </a:lstStyle>
          <a:p>
            <a:pPr>
              <a:defRPr/>
            </a:pPr>
            <a:fld id="{6D81E7F2-FCA8-4BB1-BF3A-32B23C126E98}" type="slidenum">
              <a:rPr lang="en-US" altLang="ja-JP"/>
              <a:pPr>
                <a:defRPr/>
              </a:pPr>
              <a:t>‹#›</a:t>
            </a:fld>
            <a:endParaRPr lang="en-US" altLang="ja-JP"/>
          </a:p>
        </p:txBody>
      </p:sp>
    </p:spTree>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sz="1600"/>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4956AF2D-EC12-4733-890E-6AEF9744E8C7}" type="slidenum">
              <a:rPr lang="ja-JP" altLang="en-US"/>
              <a:pPr>
                <a:defRPr/>
              </a:pPr>
              <a:t>‹#›</a:t>
            </a:fld>
            <a:endParaRPr lang="ja-JP" altLang="en-US"/>
          </a:p>
        </p:txBody>
      </p:sp>
    </p:spTree>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sz="1600"/>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E19F472C-D9C7-4D72-B04B-B127C01FB69D}" type="slidenum">
              <a:rPr lang="ja-JP" altLang="en-US"/>
              <a:pPr>
                <a:defRPr/>
              </a:pPr>
              <a:t>‹#›</a:t>
            </a:fld>
            <a:endParaRPr lang="ja-JP"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sldNum" sz="quarter" idx="10"/>
          </p:nvPr>
        </p:nvSpPr>
        <p:spPr>
          <a:ln/>
        </p:spPr>
        <p:txBody>
          <a:bodyPr/>
          <a:lstStyle>
            <a:lvl1pPr>
              <a:defRPr/>
            </a:lvl1pPr>
          </a:lstStyle>
          <a:p>
            <a:pPr>
              <a:defRPr/>
            </a:pPr>
            <a:fld id="{ED96B01C-D72F-42B5-8B09-A6D287CD0464}" type="slidenum">
              <a:rPr lang="en-US" altLang="ja-JP"/>
              <a:pPr>
                <a:defRPr/>
              </a:pPr>
              <a:t>‹#›</a:t>
            </a:fld>
            <a:endParaRPr lang="en-US" altLang="ja-JP"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sz="1600"/>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D5AFF750-FC0E-4350-9333-59D91F87D836}" type="slidenum">
              <a:rPr lang="ja-JP" altLang="en-US"/>
              <a:pPr>
                <a:defRPr/>
              </a:pPr>
              <a:t>‹#›</a:t>
            </a:fld>
            <a:endParaRPr lang="ja-JP" altLang="en-US"/>
          </a:p>
        </p:txBody>
      </p:sp>
    </p:spTree>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6" name="フッター プレースホルダ 4"/>
          <p:cNvSpPr>
            <a:spLocks noGrp="1"/>
          </p:cNvSpPr>
          <p:nvPr>
            <p:ph type="ftr" sz="quarter" idx="11"/>
          </p:nvPr>
        </p:nvSpPr>
        <p:spPr/>
        <p:txBody>
          <a:bodyPr/>
          <a:lstStyle>
            <a:lvl1pPr>
              <a:defRPr sz="1600"/>
            </a:lvl1pPr>
          </a:lstStyle>
          <a:p>
            <a:pPr>
              <a:defRPr/>
            </a:pPr>
            <a:endParaRPr lang="en-US" altLang="ja-JP"/>
          </a:p>
        </p:txBody>
      </p:sp>
      <p:sp>
        <p:nvSpPr>
          <p:cNvPr id="7" name="スライド番号プレースホルダ 5"/>
          <p:cNvSpPr>
            <a:spLocks noGrp="1"/>
          </p:cNvSpPr>
          <p:nvPr>
            <p:ph type="sldNum" sz="quarter" idx="12"/>
          </p:nvPr>
        </p:nvSpPr>
        <p:spPr/>
        <p:txBody>
          <a:bodyPr/>
          <a:lstStyle>
            <a:lvl1pPr>
              <a:defRPr/>
            </a:lvl1pPr>
          </a:lstStyle>
          <a:p>
            <a:pPr>
              <a:defRPr/>
            </a:pPr>
            <a:fld id="{89C7DD04-3CD0-49E8-B87A-C3D833ACDE50}" type="slidenum">
              <a:rPr lang="ja-JP" altLang="en-US"/>
              <a:pPr>
                <a:defRPr/>
              </a:pPr>
              <a:t>‹#›</a:t>
            </a:fld>
            <a:endParaRPr lang="ja-JP" altLang="en-US"/>
          </a:p>
        </p:txBody>
      </p:sp>
    </p:spTree>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endParaRPr lang="ja-JP" altLang="en-US"/>
          </a:p>
        </p:txBody>
      </p:sp>
      <p:sp>
        <p:nvSpPr>
          <p:cNvPr id="8" name="フッター プレースホルダ 4"/>
          <p:cNvSpPr>
            <a:spLocks noGrp="1"/>
          </p:cNvSpPr>
          <p:nvPr>
            <p:ph type="ftr" sz="quarter" idx="11"/>
          </p:nvPr>
        </p:nvSpPr>
        <p:spPr/>
        <p:txBody>
          <a:bodyPr/>
          <a:lstStyle>
            <a:lvl1pPr>
              <a:defRPr sz="1600"/>
            </a:lvl1pPr>
          </a:lstStyle>
          <a:p>
            <a:pPr>
              <a:defRPr/>
            </a:pPr>
            <a:endParaRPr lang="en-US" altLang="ja-JP"/>
          </a:p>
        </p:txBody>
      </p:sp>
      <p:sp>
        <p:nvSpPr>
          <p:cNvPr id="9" name="スライド番号プレースホルダ 5"/>
          <p:cNvSpPr>
            <a:spLocks noGrp="1"/>
          </p:cNvSpPr>
          <p:nvPr>
            <p:ph type="sldNum" sz="quarter" idx="12"/>
          </p:nvPr>
        </p:nvSpPr>
        <p:spPr/>
        <p:txBody>
          <a:bodyPr/>
          <a:lstStyle>
            <a:lvl1pPr>
              <a:defRPr/>
            </a:lvl1pPr>
          </a:lstStyle>
          <a:p>
            <a:pPr>
              <a:defRPr/>
            </a:pPr>
            <a:fld id="{06809152-7389-4AD5-9A61-7E76465560A4}" type="slidenum">
              <a:rPr lang="ja-JP" altLang="en-US"/>
              <a:pPr>
                <a:defRPr/>
              </a:pPr>
              <a:t>‹#›</a:t>
            </a:fld>
            <a:endParaRPr lang="ja-JP" altLang="en-US"/>
          </a:p>
        </p:txBody>
      </p:sp>
    </p:spTree>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endParaRPr lang="ja-JP" altLang="en-US"/>
          </a:p>
        </p:txBody>
      </p:sp>
      <p:sp>
        <p:nvSpPr>
          <p:cNvPr id="4" name="フッター プレースホルダ 4"/>
          <p:cNvSpPr>
            <a:spLocks noGrp="1"/>
          </p:cNvSpPr>
          <p:nvPr>
            <p:ph type="ftr" sz="quarter" idx="11"/>
          </p:nvPr>
        </p:nvSpPr>
        <p:spPr/>
        <p:txBody>
          <a:bodyPr/>
          <a:lstStyle>
            <a:lvl1pPr>
              <a:defRPr sz="1600"/>
            </a:lvl1pPr>
          </a:lstStyle>
          <a:p>
            <a:pPr>
              <a:defRPr/>
            </a:pPr>
            <a:endParaRPr lang="en-US" altLang="ja-JP"/>
          </a:p>
        </p:txBody>
      </p:sp>
      <p:sp>
        <p:nvSpPr>
          <p:cNvPr id="5" name="スライド番号プレースホルダ 5"/>
          <p:cNvSpPr>
            <a:spLocks noGrp="1"/>
          </p:cNvSpPr>
          <p:nvPr>
            <p:ph type="sldNum" sz="quarter" idx="12"/>
          </p:nvPr>
        </p:nvSpPr>
        <p:spPr/>
        <p:txBody>
          <a:bodyPr/>
          <a:lstStyle>
            <a:lvl1pPr>
              <a:defRPr/>
            </a:lvl1pPr>
          </a:lstStyle>
          <a:p>
            <a:pPr>
              <a:defRPr/>
            </a:pPr>
            <a:fld id="{706B91DB-CF3A-43C2-9A49-EA7DC138669F}" type="slidenum">
              <a:rPr lang="ja-JP" altLang="en-US"/>
              <a:pPr>
                <a:defRPr/>
              </a:pPr>
              <a:t>‹#›</a:t>
            </a:fld>
            <a:endParaRPr lang="ja-JP" altLang="en-US"/>
          </a:p>
        </p:txBody>
      </p:sp>
    </p:spTree>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a:p>
        </p:txBody>
      </p:sp>
      <p:sp>
        <p:nvSpPr>
          <p:cNvPr id="3" name="フッター プレースホルダ 4"/>
          <p:cNvSpPr>
            <a:spLocks noGrp="1"/>
          </p:cNvSpPr>
          <p:nvPr>
            <p:ph type="ftr" sz="quarter" idx="11"/>
          </p:nvPr>
        </p:nvSpPr>
        <p:spPr/>
        <p:txBody>
          <a:bodyPr/>
          <a:lstStyle>
            <a:lvl1pPr>
              <a:defRPr sz="1600"/>
            </a:lvl1pPr>
          </a:lstStyle>
          <a:p>
            <a:pPr>
              <a:defRPr/>
            </a:pPr>
            <a:endParaRPr lang="en-US" altLang="ja-JP"/>
          </a:p>
        </p:txBody>
      </p:sp>
      <p:sp>
        <p:nvSpPr>
          <p:cNvPr id="4" name="スライド番号プレースホルダ 5"/>
          <p:cNvSpPr>
            <a:spLocks noGrp="1"/>
          </p:cNvSpPr>
          <p:nvPr>
            <p:ph type="sldNum" sz="quarter" idx="12"/>
          </p:nvPr>
        </p:nvSpPr>
        <p:spPr/>
        <p:txBody>
          <a:bodyPr/>
          <a:lstStyle>
            <a:lvl1pPr>
              <a:defRPr/>
            </a:lvl1pPr>
          </a:lstStyle>
          <a:p>
            <a:pPr>
              <a:defRPr/>
            </a:pPr>
            <a:fld id="{B7B29BD3-64DA-4C35-9448-0BDA09B5775E}" type="slidenum">
              <a:rPr lang="ja-JP" altLang="en-US"/>
              <a:pPr>
                <a:defRPr/>
              </a:pPr>
              <a:t>‹#›</a:t>
            </a:fld>
            <a:endParaRPr lang="ja-JP" altLang="en-US"/>
          </a:p>
        </p:txBody>
      </p:sp>
    </p:spTree>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6" name="フッター プレースホルダ 4"/>
          <p:cNvSpPr>
            <a:spLocks noGrp="1"/>
          </p:cNvSpPr>
          <p:nvPr>
            <p:ph type="ftr" sz="quarter" idx="11"/>
          </p:nvPr>
        </p:nvSpPr>
        <p:spPr/>
        <p:txBody>
          <a:bodyPr/>
          <a:lstStyle>
            <a:lvl1pPr>
              <a:defRPr sz="1600"/>
            </a:lvl1pPr>
          </a:lstStyle>
          <a:p>
            <a:pPr>
              <a:defRPr/>
            </a:pPr>
            <a:endParaRPr lang="en-US" altLang="ja-JP"/>
          </a:p>
        </p:txBody>
      </p:sp>
      <p:sp>
        <p:nvSpPr>
          <p:cNvPr id="7" name="スライド番号プレースホルダ 5"/>
          <p:cNvSpPr>
            <a:spLocks noGrp="1"/>
          </p:cNvSpPr>
          <p:nvPr>
            <p:ph type="sldNum" sz="quarter" idx="12"/>
          </p:nvPr>
        </p:nvSpPr>
        <p:spPr/>
        <p:txBody>
          <a:bodyPr/>
          <a:lstStyle>
            <a:lvl1pPr>
              <a:defRPr/>
            </a:lvl1pPr>
          </a:lstStyle>
          <a:p>
            <a:pPr>
              <a:defRPr/>
            </a:pPr>
            <a:fld id="{7950948C-B15F-4959-A0CC-ACC97C4D3100}" type="slidenum">
              <a:rPr lang="ja-JP" altLang="en-US"/>
              <a:pPr>
                <a:defRPr/>
              </a:pPr>
              <a:t>‹#›</a:t>
            </a:fld>
            <a:endParaRPr lang="ja-JP" altLang="en-US"/>
          </a:p>
        </p:txBody>
      </p:sp>
    </p:spTree>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6" name="フッター プレースホルダ 4"/>
          <p:cNvSpPr>
            <a:spLocks noGrp="1"/>
          </p:cNvSpPr>
          <p:nvPr>
            <p:ph type="ftr" sz="quarter" idx="11"/>
          </p:nvPr>
        </p:nvSpPr>
        <p:spPr/>
        <p:txBody>
          <a:bodyPr/>
          <a:lstStyle>
            <a:lvl1pPr>
              <a:defRPr sz="1600"/>
            </a:lvl1pPr>
          </a:lstStyle>
          <a:p>
            <a:pPr>
              <a:defRPr/>
            </a:pPr>
            <a:endParaRPr lang="en-US" altLang="ja-JP"/>
          </a:p>
        </p:txBody>
      </p:sp>
      <p:sp>
        <p:nvSpPr>
          <p:cNvPr id="7" name="スライド番号プレースホルダ 5"/>
          <p:cNvSpPr>
            <a:spLocks noGrp="1"/>
          </p:cNvSpPr>
          <p:nvPr>
            <p:ph type="sldNum" sz="quarter" idx="12"/>
          </p:nvPr>
        </p:nvSpPr>
        <p:spPr/>
        <p:txBody>
          <a:bodyPr/>
          <a:lstStyle>
            <a:lvl1pPr>
              <a:defRPr/>
            </a:lvl1pPr>
          </a:lstStyle>
          <a:p>
            <a:pPr>
              <a:defRPr/>
            </a:pPr>
            <a:fld id="{09B56D97-83E1-460A-B524-09EDC935BFB7}" type="slidenum">
              <a:rPr lang="ja-JP" altLang="en-US"/>
              <a:pPr>
                <a:defRPr/>
              </a:pPr>
              <a:t>‹#›</a:t>
            </a:fld>
            <a:endParaRPr lang="ja-JP" altLang="en-US"/>
          </a:p>
        </p:txBody>
      </p:sp>
    </p:spTree>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sz="1600"/>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EDFD616D-0826-4A66-BE4E-B198B2B5FFBD}" type="slidenum">
              <a:rPr lang="ja-JP" altLang="en-US"/>
              <a:pPr>
                <a:defRPr/>
              </a:pPr>
              <a:t>‹#›</a:t>
            </a:fld>
            <a:endParaRPr lang="ja-JP" altLang="en-US"/>
          </a:p>
        </p:txBody>
      </p:sp>
    </p:spTree>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sz="1600"/>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2CBE2023-1501-445F-91FC-A4FFFA93DBA4}"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sldNum" sz="quarter" idx="10"/>
          </p:nvPr>
        </p:nvSpPr>
        <p:spPr>
          <a:ln/>
        </p:spPr>
        <p:txBody>
          <a:bodyPr/>
          <a:lstStyle>
            <a:lvl1pPr>
              <a:defRPr/>
            </a:lvl1pPr>
          </a:lstStyle>
          <a:p>
            <a:pPr>
              <a:defRPr/>
            </a:pPr>
            <a:fld id="{D63544A6-993F-4A56-92FA-EA303124D47F}" type="slidenum">
              <a:rPr lang="en-US" altLang="ja-JP"/>
              <a:pPr>
                <a:defRPr/>
              </a:pPr>
              <a:t>‹#›</a:t>
            </a:fld>
            <a:endParaRPr lang="en-US" altLang="ja-JP"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645E2F1A-B343-418D-8630-B20128272075}" type="slidenum">
              <a:rPr lang="en-US" altLang="ja-JP"/>
              <a:pPr>
                <a:defRPr/>
              </a:pPr>
              <a:t>‹#›</a:t>
            </a:fld>
            <a:endParaRPr lang="en-US" altLang="ja-JP"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sldNum" sz="quarter" idx="10"/>
          </p:nvPr>
        </p:nvSpPr>
        <p:spPr>
          <a:ln/>
        </p:spPr>
        <p:txBody>
          <a:bodyPr/>
          <a:lstStyle>
            <a:lvl1pPr>
              <a:defRPr/>
            </a:lvl1pPr>
          </a:lstStyle>
          <a:p>
            <a:pPr>
              <a:defRPr/>
            </a:pPr>
            <a:fld id="{F7CB6AC1-0A30-4B3D-84DE-F65B31CB6EDA}" type="slidenum">
              <a:rPr lang="en-US" altLang="ja-JP"/>
              <a:pPr>
                <a:defRPr/>
              </a:pPr>
              <a:t>‹#›</a:t>
            </a:fld>
            <a:endParaRPr lang="en-US" altLang="ja-JP"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sldNum" sz="quarter" idx="10"/>
          </p:nvPr>
        </p:nvSpPr>
        <p:spPr>
          <a:ln/>
        </p:spPr>
        <p:txBody>
          <a:bodyPr/>
          <a:lstStyle>
            <a:lvl1pPr>
              <a:defRPr/>
            </a:lvl1pPr>
          </a:lstStyle>
          <a:p>
            <a:pPr>
              <a:defRPr/>
            </a:pPr>
            <a:fld id="{7CC40806-1782-4799-826F-6446ED2890E9}" type="slidenum">
              <a:rPr lang="en-US" altLang="ja-JP"/>
              <a:pPr>
                <a:defRPr/>
              </a:pPr>
              <a:t>‹#›</a:t>
            </a:fld>
            <a:endParaRPr lang="en-US" altLang="ja-JP"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5.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33890" name="Line 2"/>
          <p:cNvSpPr>
            <a:spLocks noChangeShapeType="1"/>
          </p:cNvSpPr>
          <p:nvPr/>
        </p:nvSpPr>
        <p:spPr bwMode="auto">
          <a:xfrm>
            <a:off x="0" y="549275"/>
            <a:ext cx="9144000" cy="0"/>
          </a:xfrm>
          <a:prstGeom prst="line">
            <a:avLst/>
          </a:prstGeom>
          <a:noFill/>
          <a:ln w="50800" cmpd="dbl">
            <a:solidFill>
              <a:srgbClr val="CE002C"/>
            </a:solidFill>
            <a:round/>
            <a:headEnd/>
            <a:tailEnd/>
          </a:ln>
        </p:spPr>
        <p:txBody>
          <a:bodyPr wrap="none" anchor="ctr"/>
          <a:lstStyle/>
          <a:p>
            <a:pPr>
              <a:defRPr/>
            </a:pPr>
            <a:endParaRPr lang="ja-JP" altLang="en-US">
              <a:ea typeface="HGPｺﾞｼｯｸE" pitchFamily="50" charset="-128"/>
            </a:endParaRPr>
          </a:p>
        </p:txBody>
      </p:sp>
      <p:sp>
        <p:nvSpPr>
          <p:cNvPr id="933891" name="Rectangle 3"/>
          <p:cNvSpPr>
            <a:spLocks noChangeArrowheads="1"/>
          </p:cNvSpPr>
          <p:nvPr/>
        </p:nvSpPr>
        <p:spPr bwMode="auto">
          <a:xfrm>
            <a:off x="0" y="6540500"/>
            <a:ext cx="9144000" cy="333375"/>
          </a:xfrm>
          <a:prstGeom prst="rect">
            <a:avLst/>
          </a:prstGeom>
          <a:solidFill>
            <a:srgbClr val="CE002C"/>
          </a:solidFill>
          <a:ln w="9525">
            <a:noFill/>
            <a:miter lim="800000"/>
            <a:headEnd/>
            <a:tailEnd/>
          </a:ln>
        </p:spPr>
        <p:txBody>
          <a:bodyPr wrap="none" anchor="ctr"/>
          <a:lstStyle/>
          <a:p>
            <a:pPr algn="ctr">
              <a:defRPr/>
            </a:pPr>
            <a:endParaRPr lang="ja-JP" altLang="en-US">
              <a:ea typeface="HGPｺﾞｼｯｸE" pitchFamily="50" charset="-128"/>
            </a:endParaRPr>
          </a:p>
        </p:txBody>
      </p:sp>
      <p:sp>
        <p:nvSpPr>
          <p:cNvPr id="933892" name="Rectangle 4"/>
          <p:cNvSpPr>
            <a:spLocks noGrp="1" noChangeArrowheads="1"/>
          </p:cNvSpPr>
          <p:nvPr>
            <p:ph type="sldNum" sz="quarter" idx="4"/>
          </p:nvPr>
        </p:nvSpPr>
        <p:spPr bwMode="auto">
          <a:xfrm>
            <a:off x="7027863" y="65627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600" b="1">
                <a:solidFill>
                  <a:schemeClr val="bg1">
                    <a:lumMod val="85000"/>
                  </a:schemeClr>
                </a:solidFill>
                <a:latin typeface="Verdana" pitchFamily="34" charset="0"/>
                <a:ea typeface="ＭＳ Ｐゴシック" pitchFamily="50" charset="-128"/>
              </a:defRPr>
            </a:lvl1pPr>
          </a:lstStyle>
          <a:p>
            <a:pPr>
              <a:defRPr/>
            </a:pPr>
            <a:fld id="{7EC0B4E4-23A0-4D34-A647-7DC6AD0B3F5D}" type="slidenum">
              <a:rPr lang="en-US" altLang="ja-JP"/>
              <a:pPr>
                <a:defRPr/>
              </a:pPr>
              <a:t>‹#›</a:t>
            </a:fld>
            <a:endParaRPr lang="en-US" altLang="ja-JP" dirty="0"/>
          </a:p>
        </p:txBody>
      </p:sp>
      <p:sp>
        <p:nvSpPr>
          <p:cNvPr id="1029" name="Rectangle 6"/>
          <p:cNvSpPr>
            <a:spLocks noGrp="1" noChangeArrowheads="1"/>
          </p:cNvSpPr>
          <p:nvPr>
            <p:ph type="body" idx="1"/>
          </p:nvPr>
        </p:nvSpPr>
        <p:spPr bwMode="auto">
          <a:xfrm>
            <a:off x="107950" y="618084"/>
            <a:ext cx="8928100" cy="59065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p>
        </p:txBody>
      </p:sp>
      <p:sp>
        <p:nvSpPr>
          <p:cNvPr id="1030" name="Rectangle 7"/>
          <p:cNvSpPr>
            <a:spLocks noGrp="1" noChangeArrowheads="1"/>
          </p:cNvSpPr>
          <p:nvPr>
            <p:ph type="title"/>
          </p:nvPr>
        </p:nvSpPr>
        <p:spPr bwMode="auto">
          <a:xfrm>
            <a:off x="107950" y="0"/>
            <a:ext cx="8928100"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8" name="Text Box 4"/>
          <p:cNvSpPr txBox="1">
            <a:spLocks noChangeArrowheads="1"/>
          </p:cNvSpPr>
          <p:nvPr/>
        </p:nvSpPr>
        <p:spPr bwMode="auto">
          <a:xfrm>
            <a:off x="0" y="6569075"/>
            <a:ext cx="5689600" cy="274638"/>
          </a:xfrm>
          <a:prstGeom prst="rect">
            <a:avLst/>
          </a:prstGeom>
          <a:noFill/>
          <a:ln w="9525">
            <a:noFill/>
            <a:miter lim="800000"/>
            <a:headEnd/>
            <a:tailEnd/>
          </a:ln>
          <a:effectLst/>
        </p:spPr>
        <p:txBody>
          <a:bodyPr>
            <a:spAutoFit/>
          </a:bodyPr>
          <a:lstStyle/>
          <a:p>
            <a:pPr>
              <a:spcBef>
                <a:spcPct val="50000"/>
              </a:spcBef>
              <a:defRPr/>
            </a:pPr>
            <a:r>
              <a:rPr lang="ja-JP" altLang="en-US" sz="1200" dirty="0" smtClean="0">
                <a:solidFill>
                  <a:schemeClr val="bg1">
                    <a:lumMod val="85000"/>
                  </a:schemeClr>
                </a:solidFill>
                <a:latin typeface="HGｺﾞｼｯｸE" pitchFamily="49" charset="-128"/>
                <a:ea typeface="HGｺﾞｼｯｸE" pitchFamily="49" charset="-128"/>
              </a:rPr>
              <a:t>東京大学廣井研究室、</a:t>
            </a:r>
            <a:r>
              <a:rPr lang="en-US" altLang="ja-JP" sz="1200" dirty="0" smtClean="0">
                <a:solidFill>
                  <a:schemeClr val="bg1">
                    <a:lumMod val="85000"/>
                  </a:schemeClr>
                </a:solidFill>
                <a:latin typeface="HGｺﾞｼｯｸE" pitchFamily="49" charset="-128"/>
                <a:ea typeface="HGｺﾞｼｯｸE" pitchFamily="49" charset="-128"/>
              </a:rPr>
              <a:t>SOMPO-RM</a:t>
            </a:r>
            <a:endParaRPr lang="ja-JP" altLang="en-US" sz="1200" dirty="0">
              <a:solidFill>
                <a:schemeClr val="bg1">
                  <a:lumMod val="85000"/>
                </a:schemeClr>
              </a:solidFill>
              <a:latin typeface="HGｺﾞｼｯｸE" pitchFamily="49" charset="-128"/>
              <a:ea typeface="HGｺﾞｼｯｸE" pitchFamily="49" charset="-128"/>
            </a:endParaRPr>
          </a:p>
        </p:txBody>
      </p:sp>
    </p:spTree>
  </p:cSld>
  <p:clrMap bg1="lt1" tx1="dk1" bg2="lt2" tx2="dk2" accent1="accent1" accent2="accent2" accent3="accent3" accent4="accent4" accent5="accent5" accent6="accent6" hlink="hlink" folHlink="folHlink"/>
  <p:sldLayoutIdLst>
    <p:sldLayoutId id="2147483922" r:id="rId1"/>
    <p:sldLayoutId id="2147483923" r:id="rId2"/>
    <p:sldLayoutId id="2147483924" r:id="rId3"/>
    <p:sldLayoutId id="2147483925" r:id="rId4"/>
    <p:sldLayoutId id="2147483926" r:id="rId5"/>
    <p:sldLayoutId id="2147483927" r:id="rId6"/>
    <p:sldLayoutId id="2147483928" r:id="rId7"/>
    <p:sldLayoutId id="2147483929" r:id="rId8"/>
    <p:sldLayoutId id="2147483930" r:id="rId9"/>
    <p:sldLayoutId id="2147483931" r:id="rId10"/>
    <p:sldLayoutId id="2147483932" r:id="rId11"/>
    <p:sldLayoutId id="2147483933" r:id="rId12"/>
    <p:sldLayoutId id="2147483934" r:id="rId13"/>
    <p:sldLayoutId id="2147483935" r:id="rId14"/>
  </p:sldLayoutIdLst>
  <p:timing>
    <p:tnLst>
      <p:par>
        <p:cTn id="1" dur="indefinite" restart="never" nodeType="tmRoot"/>
      </p:par>
    </p:tnLst>
  </p:timing>
  <p:hf hdr="0" ftr="0" dt="0"/>
  <p:txStyles>
    <p:titleStyle>
      <a:lvl1pPr algn="l" rtl="0" eaLnBrk="0" fontAlgn="base" hangingPunct="0">
        <a:spcBef>
          <a:spcPct val="0"/>
        </a:spcBef>
        <a:spcAft>
          <a:spcPct val="0"/>
        </a:spcAft>
        <a:defRPr kumimoji="1" sz="28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2pPr>
      <a:lvl3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3pPr>
      <a:lvl4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4pPr>
      <a:lvl5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5pPr>
      <a:lvl6pPr marL="457200" algn="l" rtl="0" fontAlgn="base">
        <a:spcBef>
          <a:spcPct val="0"/>
        </a:spcBef>
        <a:spcAft>
          <a:spcPct val="0"/>
        </a:spcAft>
        <a:defRPr kumimoji="1" sz="2800">
          <a:solidFill>
            <a:schemeClr val="tx2"/>
          </a:solidFill>
          <a:latin typeface="HGPｺﾞｼｯｸE" pitchFamily="50" charset="-128"/>
          <a:ea typeface="HGPｺﾞｼｯｸE" pitchFamily="50" charset="-128"/>
        </a:defRPr>
      </a:lvl6pPr>
      <a:lvl7pPr marL="914400" algn="l" rtl="0" fontAlgn="base">
        <a:spcBef>
          <a:spcPct val="0"/>
        </a:spcBef>
        <a:spcAft>
          <a:spcPct val="0"/>
        </a:spcAft>
        <a:defRPr kumimoji="1" sz="2800">
          <a:solidFill>
            <a:schemeClr val="tx2"/>
          </a:solidFill>
          <a:latin typeface="HGPｺﾞｼｯｸE" pitchFamily="50" charset="-128"/>
          <a:ea typeface="HGPｺﾞｼｯｸE" pitchFamily="50" charset="-128"/>
        </a:defRPr>
      </a:lvl7pPr>
      <a:lvl8pPr marL="1371600" algn="l" rtl="0" fontAlgn="base">
        <a:spcBef>
          <a:spcPct val="0"/>
        </a:spcBef>
        <a:spcAft>
          <a:spcPct val="0"/>
        </a:spcAft>
        <a:defRPr kumimoji="1" sz="2800">
          <a:solidFill>
            <a:schemeClr val="tx2"/>
          </a:solidFill>
          <a:latin typeface="HGPｺﾞｼｯｸE" pitchFamily="50" charset="-128"/>
          <a:ea typeface="HGPｺﾞｼｯｸE" pitchFamily="50" charset="-128"/>
        </a:defRPr>
      </a:lvl8pPr>
      <a:lvl9pPr marL="1828800" algn="l" rtl="0" fontAlgn="base">
        <a:spcBef>
          <a:spcPct val="0"/>
        </a:spcBef>
        <a:spcAft>
          <a:spcPct val="0"/>
        </a:spcAft>
        <a:defRPr kumimoji="1" sz="2800">
          <a:solidFill>
            <a:schemeClr val="tx2"/>
          </a:solidFill>
          <a:latin typeface="HGPｺﾞｼｯｸE" pitchFamily="50" charset="-128"/>
          <a:ea typeface="HGPｺﾞｼｯｸE" pitchFamily="50" charset="-128"/>
        </a:defRPr>
      </a:lvl9pPr>
    </p:titleStyle>
    <p:bodyStyle>
      <a:lvl1pPr marL="342900" indent="-342900" algn="l" rtl="0" eaLnBrk="0" fontAlgn="base" hangingPunct="0">
        <a:spcBef>
          <a:spcPct val="20000"/>
        </a:spcBef>
        <a:spcAft>
          <a:spcPct val="0"/>
        </a:spcAft>
        <a:buChar char="•"/>
        <a:defRPr kumimoji="1" sz="2400">
          <a:solidFill>
            <a:schemeClr val="tx1"/>
          </a:solidFill>
          <a:latin typeface="HGPｺﾞｼｯｸE" panose="020B0900000000000000" pitchFamily="50" charset="-128"/>
          <a:ea typeface="HGPｺﾞｼｯｸE" panose="020B0900000000000000" pitchFamily="50" charset="-128"/>
          <a:cs typeface="+mn-cs"/>
        </a:defRPr>
      </a:lvl1pPr>
      <a:lvl2pPr marL="742950" indent="-285750" algn="l" rtl="0" eaLnBrk="0" fontAlgn="base" hangingPunct="0">
        <a:spcBef>
          <a:spcPct val="20000"/>
        </a:spcBef>
        <a:spcAft>
          <a:spcPct val="0"/>
        </a:spcAft>
        <a:buChar char="–"/>
        <a:defRPr kumimoji="1" sz="2000">
          <a:solidFill>
            <a:schemeClr val="tx1"/>
          </a:solidFill>
          <a:latin typeface="HGPｺﾞｼｯｸM" panose="020B0600000000000000" pitchFamily="50" charset="-128"/>
          <a:ea typeface="HGPｺﾞｼｯｸM" panose="020B0600000000000000" pitchFamily="50" charset="-128"/>
        </a:defRPr>
      </a:lvl2pPr>
      <a:lvl3pPr marL="1143000" indent="-228600" algn="l" rtl="0" eaLnBrk="0" fontAlgn="base" hangingPunct="0">
        <a:spcBef>
          <a:spcPct val="20000"/>
        </a:spcBef>
        <a:spcAft>
          <a:spcPct val="0"/>
        </a:spcAft>
        <a:buChar char="•"/>
        <a:defRPr kumimoji="1" sz="1800">
          <a:solidFill>
            <a:schemeClr val="tx1"/>
          </a:solidFill>
          <a:latin typeface="HGPｺﾞｼｯｸM" pitchFamily="50" charset="-128"/>
          <a:ea typeface="HGPｺﾞｼｯｸM" pitchFamily="50" charset="-128"/>
        </a:defRPr>
      </a:lvl3pPr>
      <a:lvl4pPr marL="1600200" indent="-228600" algn="l" rtl="0" eaLnBrk="0" fontAlgn="base" hangingPunct="0">
        <a:spcBef>
          <a:spcPct val="20000"/>
        </a:spcBef>
        <a:spcAft>
          <a:spcPct val="0"/>
        </a:spcAft>
        <a:buChar char="–"/>
        <a:defRPr kumimoji="1" sz="1600">
          <a:solidFill>
            <a:schemeClr val="tx1"/>
          </a:solidFill>
          <a:latin typeface="HGPｺﾞｼｯｸM" pitchFamily="50" charset="-128"/>
          <a:ea typeface="HGPｺﾞｼｯｸM" pitchFamily="50" charset="-128"/>
        </a:defRPr>
      </a:lvl4pPr>
      <a:lvl5pPr marL="2057400" indent="-228600" algn="l" rtl="0" eaLnBrk="0" fontAlgn="base" hangingPunct="0">
        <a:spcBef>
          <a:spcPct val="20000"/>
        </a:spcBef>
        <a:spcAft>
          <a:spcPct val="0"/>
        </a:spcAft>
        <a:buChar char="»"/>
        <a:defRPr kumimoji="1" sz="1400">
          <a:solidFill>
            <a:schemeClr val="tx1"/>
          </a:solidFill>
          <a:latin typeface="HGPｺﾞｼｯｸM" pitchFamily="50" charset="-128"/>
          <a:ea typeface="HGPｺﾞｼｯｸM" pitchFamily="50" charset="-128"/>
        </a:defRPr>
      </a:lvl5pPr>
      <a:lvl6pPr marL="25146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6pPr>
      <a:lvl7pPr marL="29718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7pPr>
      <a:lvl8pPr marL="34290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8pPr>
      <a:lvl9pPr marL="38862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34914" name="Rectangle 2"/>
          <p:cNvSpPr>
            <a:spLocks noChangeArrowheads="1"/>
          </p:cNvSpPr>
          <p:nvPr/>
        </p:nvSpPr>
        <p:spPr bwMode="auto">
          <a:xfrm>
            <a:off x="0" y="6551613"/>
            <a:ext cx="9144000" cy="333375"/>
          </a:xfrm>
          <a:prstGeom prst="rect">
            <a:avLst/>
          </a:prstGeom>
          <a:solidFill>
            <a:srgbClr val="CE002C"/>
          </a:solidFill>
          <a:ln w="9525">
            <a:noFill/>
            <a:miter lim="800000"/>
            <a:headEnd/>
            <a:tailEnd/>
          </a:ln>
        </p:spPr>
        <p:txBody>
          <a:bodyPr wrap="none" anchor="ctr"/>
          <a:lstStyle/>
          <a:p>
            <a:pPr algn="ctr">
              <a:defRPr/>
            </a:pPr>
            <a:endParaRPr lang="ja-JP" altLang="en-US">
              <a:solidFill>
                <a:schemeClr val="bg2"/>
              </a:solidFill>
              <a:ea typeface="HGPｺﾞｼｯｸE" pitchFamily="50" charset="-128"/>
            </a:endParaRPr>
          </a:p>
        </p:txBody>
      </p:sp>
      <p:sp>
        <p:nvSpPr>
          <p:cNvPr id="934915" name="Rectangle 3"/>
          <p:cNvSpPr>
            <a:spLocks noGrp="1" noChangeArrowheads="1"/>
          </p:cNvSpPr>
          <p:nvPr>
            <p:ph type="sldNum" sz="quarter" idx="4"/>
          </p:nvPr>
        </p:nvSpPr>
        <p:spPr bwMode="auto">
          <a:xfrm>
            <a:off x="7027863" y="65627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600" b="1">
                <a:solidFill>
                  <a:schemeClr val="bg1">
                    <a:lumMod val="85000"/>
                  </a:schemeClr>
                </a:solidFill>
                <a:latin typeface="Verdana" pitchFamily="34" charset="0"/>
                <a:ea typeface="ＭＳ Ｐゴシック" pitchFamily="50" charset="-128"/>
              </a:defRPr>
            </a:lvl1pPr>
          </a:lstStyle>
          <a:p>
            <a:pPr>
              <a:defRPr/>
            </a:pPr>
            <a:fld id="{ADD9F9F1-A97B-48EF-9E90-1C46D321F4C9}" type="slidenum">
              <a:rPr lang="en-US" altLang="ja-JP"/>
              <a:pPr>
                <a:defRPr/>
              </a:pPr>
              <a:t>‹#›</a:t>
            </a:fld>
            <a:endParaRPr lang="en-US" altLang="ja-JP" dirty="0"/>
          </a:p>
        </p:txBody>
      </p:sp>
      <p:sp>
        <p:nvSpPr>
          <p:cNvPr id="5" name="Text Box 4"/>
          <p:cNvSpPr txBox="1">
            <a:spLocks noChangeArrowheads="1"/>
          </p:cNvSpPr>
          <p:nvPr userDrawn="1"/>
        </p:nvSpPr>
        <p:spPr bwMode="auto">
          <a:xfrm>
            <a:off x="0" y="6569075"/>
            <a:ext cx="5689600" cy="274638"/>
          </a:xfrm>
          <a:prstGeom prst="rect">
            <a:avLst/>
          </a:prstGeom>
          <a:noFill/>
          <a:ln w="9525">
            <a:noFill/>
            <a:miter lim="800000"/>
            <a:headEnd/>
            <a:tailEnd/>
          </a:ln>
          <a:effectLst/>
        </p:spPr>
        <p:txBody>
          <a:bodyPr>
            <a:spAutoFit/>
          </a:bodyPr>
          <a:lstStyle/>
          <a:p>
            <a:pPr>
              <a:spcBef>
                <a:spcPct val="50000"/>
              </a:spcBef>
              <a:defRPr/>
            </a:pPr>
            <a:r>
              <a:rPr lang="ja-JP" altLang="en-US" sz="1200" dirty="0" smtClean="0">
                <a:solidFill>
                  <a:schemeClr val="bg1">
                    <a:lumMod val="85000"/>
                  </a:schemeClr>
                </a:solidFill>
                <a:latin typeface="HGｺﾞｼｯｸE" pitchFamily="49" charset="-128"/>
                <a:ea typeface="HGｺﾞｼｯｸE" pitchFamily="49" charset="-128"/>
              </a:rPr>
              <a:t>名古屋大学廣井研究室、</a:t>
            </a:r>
            <a:r>
              <a:rPr lang="en-US" altLang="ja-JP" sz="1200" dirty="0" smtClean="0">
                <a:solidFill>
                  <a:schemeClr val="bg1">
                    <a:lumMod val="85000"/>
                  </a:schemeClr>
                </a:solidFill>
                <a:latin typeface="HGｺﾞｼｯｸE" pitchFamily="49" charset="-128"/>
                <a:ea typeface="HGｺﾞｼｯｸE" pitchFamily="49" charset="-128"/>
              </a:rPr>
              <a:t>SJNK-RM</a:t>
            </a:r>
            <a:endParaRPr lang="ja-JP" altLang="en-US" sz="1200" dirty="0">
              <a:solidFill>
                <a:schemeClr val="bg1">
                  <a:lumMod val="85000"/>
                </a:schemeClr>
              </a:solidFill>
              <a:latin typeface="HGｺﾞｼｯｸE" pitchFamily="49" charset="-128"/>
              <a:ea typeface="HGｺﾞｼｯｸE" pitchFamily="49" charset="-128"/>
            </a:endParaRPr>
          </a:p>
        </p:txBody>
      </p:sp>
    </p:spTree>
  </p:cSld>
  <p:clrMap bg1="lt1" tx1="dk1" bg2="lt2" tx2="dk2" accent1="accent1" accent2="accent2" accent3="accent3" accent4="accent4" accent5="accent5" accent6="accent6" hlink="hlink" folHlink="folHlink"/>
  <p:sldLayoutIdLst>
    <p:sldLayoutId id="2147483936" r:id="rId1"/>
    <p:sldLayoutId id="2147483937" r:id="rId2"/>
    <p:sldLayoutId id="2147483938" r:id="rId3"/>
    <p:sldLayoutId id="2147483939" r:id="rId4"/>
    <p:sldLayoutId id="2147483940" r:id="rId5"/>
    <p:sldLayoutId id="2147483941" r:id="rId6"/>
    <p:sldLayoutId id="2147483942" r:id="rId7"/>
    <p:sldLayoutId id="2147483943" r:id="rId8"/>
    <p:sldLayoutId id="2147483944" r:id="rId9"/>
    <p:sldLayoutId id="2147483945" r:id="rId10"/>
    <p:sldLayoutId id="2147483946"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35938" name="Line 2"/>
          <p:cNvSpPr>
            <a:spLocks noChangeShapeType="1"/>
          </p:cNvSpPr>
          <p:nvPr/>
        </p:nvSpPr>
        <p:spPr bwMode="auto">
          <a:xfrm>
            <a:off x="0" y="549275"/>
            <a:ext cx="9144000" cy="0"/>
          </a:xfrm>
          <a:prstGeom prst="line">
            <a:avLst/>
          </a:prstGeom>
          <a:noFill/>
          <a:ln w="50800" cmpd="dbl">
            <a:solidFill>
              <a:srgbClr val="00B050"/>
            </a:solidFill>
            <a:round/>
            <a:headEnd/>
            <a:tailEnd/>
          </a:ln>
          <a:effectLst/>
        </p:spPr>
        <p:txBody>
          <a:bodyPr wrap="none" anchor="ctr"/>
          <a:lstStyle/>
          <a:p>
            <a:pPr algn="ctr">
              <a:defRPr/>
            </a:pPr>
            <a:endParaRPr lang="ja-JP" altLang="en-US">
              <a:ea typeface="HGPｺﾞｼｯｸE" pitchFamily="50" charset="-128"/>
            </a:endParaRPr>
          </a:p>
        </p:txBody>
      </p:sp>
      <p:sp>
        <p:nvSpPr>
          <p:cNvPr id="935939" name="Rectangle 3"/>
          <p:cNvSpPr>
            <a:spLocks noChangeArrowheads="1"/>
          </p:cNvSpPr>
          <p:nvPr/>
        </p:nvSpPr>
        <p:spPr bwMode="auto">
          <a:xfrm>
            <a:off x="0" y="6551613"/>
            <a:ext cx="9144000" cy="333375"/>
          </a:xfrm>
          <a:prstGeom prst="rect">
            <a:avLst/>
          </a:prstGeom>
          <a:solidFill>
            <a:srgbClr val="00B050"/>
          </a:solidFill>
          <a:ln w="9525">
            <a:noFill/>
            <a:miter lim="800000"/>
            <a:headEnd/>
            <a:tailEnd/>
          </a:ln>
          <a:effectLst/>
        </p:spPr>
        <p:txBody>
          <a:bodyPr wrap="none" anchor="ctr"/>
          <a:lstStyle/>
          <a:p>
            <a:pPr algn="ctr">
              <a:defRPr/>
            </a:pPr>
            <a:endParaRPr lang="ja-JP" altLang="en-US">
              <a:ea typeface="HGPｺﾞｼｯｸE" pitchFamily="50" charset="-128"/>
            </a:endParaRPr>
          </a:p>
        </p:txBody>
      </p:sp>
      <p:sp>
        <p:nvSpPr>
          <p:cNvPr id="935940" name="Rectangle 4"/>
          <p:cNvSpPr>
            <a:spLocks noGrp="1" noChangeArrowheads="1"/>
          </p:cNvSpPr>
          <p:nvPr>
            <p:ph type="sldNum" sz="quarter" idx="4"/>
          </p:nvPr>
        </p:nvSpPr>
        <p:spPr bwMode="auto">
          <a:xfrm>
            <a:off x="7027863" y="65627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600" b="1">
                <a:solidFill>
                  <a:schemeClr val="bg1"/>
                </a:solidFill>
                <a:latin typeface="Verdana" pitchFamily="34" charset="0"/>
                <a:ea typeface="ＭＳ Ｐゴシック" pitchFamily="50" charset="-128"/>
              </a:defRPr>
            </a:lvl1pPr>
          </a:lstStyle>
          <a:p>
            <a:pPr>
              <a:defRPr/>
            </a:pPr>
            <a:fld id="{75E4CE50-EFF0-4607-AB27-AE3DAAC70E50}" type="slidenum">
              <a:rPr lang="en-US" altLang="ja-JP"/>
              <a:pPr>
                <a:defRPr/>
              </a:pPr>
              <a:t>‹#›</a:t>
            </a:fld>
            <a:endParaRPr lang="en-US" altLang="ja-JP"/>
          </a:p>
        </p:txBody>
      </p:sp>
      <p:sp>
        <p:nvSpPr>
          <p:cNvPr id="3077" name="Rectangle 6"/>
          <p:cNvSpPr>
            <a:spLocks noGrp="1" noChangeArrowheads="1"/>
          </p:cNvSpPr>
          <p:nvPr>
            <p:ph type="body" idx="1"/>
          </p:nvPr>
        </p:nvSpPr>
        <p:spPr bwMode="auto">
          <a:xfrm>
            <a:off x="34925" y="693738"/>
            <a:ext cx="9109075" cy="56880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3078" name="Rectangle 7"/>
          <p:cNvSpPr>
            <a:spLocks noGrp="1" noChangeArrowheads="1"/>
          </p:cNvSpPr>
          <p:nvPr>
            <p:ph type="title"/>
          </p:nvPr>
        </p:nvSpPr>
        <p:spPr bwMode="auto">
          <a:xfrm>
            <a:off x="34925" y="-12700"/>
            <a:ext cx="9109075"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9" name="Text Box 4"/>
          <p:cNvSpPr txBox="1">
            <a:spLocks noChangeArrowheads="1"/>
          </p:cNvSpPr>
          <p:nvPr userDrawn="1"/>
        </p:nvSpPr>
        <p:spPr bwMode="auto">
          <a:xfrm>
            <a:off x="0" y="6569075"/>
            <a:ext cx="5689600" cy="274638"/>
          </a:xfrm>
          <a:prstGeom prst="rect">
            <a:avLst/>
          </a:prstGeom>
          <a:noFill/>
          <a:ln w="9525">
            <a:noFill/>
            <a:miter lim="800000"/>
            <a:headEnd/>
            <a:tailEnd/>
          </a:ln>
          <a:effectLst/>
        </p:spPr>
        <p:txBody>
          <a:bodyPr>
            <a:spAutoFit/>
          </a:bodyPr>
          <a:lstStyle/>
          <a:p>
            <a:pPr>
              <a:spcBef>
                <a:spcPct val="50000"/>
              </a:spcBef>
              <a:defRPr/>
            </a:pPr>
            <a:r>
              <a:rPr lang="ja-JP" altLang="en-US" sz="1200" dirty="0" smtClean="0">
                <a:solidFill>
                  <a:schemeClr val="bg1">
                    <a:lumMod val="85000"/>
                  </a:schemeClr>
                </a:solidFill>
                <a:latin typeface="HGｺﾞｼｯｸE" pitchFamily="49" charset="-128"/>
                <a:ea typeface="HGｺﾞｼｯｸE" pitchFamily="49" charset="-128"/>
              </a:rPr>
              <a:t>名古屋大学廣井研究室、</a:t>
            </a:r>
            <a:r>
              <a:rPr lang="en-US" altLang="ja-JP" sz="1200" dirty="0" smtClean="0">
                <a:solidFill>
                  <a:schemeClr val="bg1">
                    <a:lumMod val="85000"/>
                  </a:schemeClr>
                </a:solidFill>
                <a:latin typeface="HGｺﾞｼｯｸE" pitchFamily="49" charset="-128"/>
                <a:ea typeface="HGｺﾞｼｯｸE" pitchFamily="49" charset="-128"/>
              </a:rPr>
              <a:t>SJNK-RM</a:t>
            </a:r>
            <a:endParaRPr lang="ja-JP" altLang="en-US" sz="1200" dirty="0">
              <a:solidFill>
                <a:schemeClr val="bg1">
                  <a:lumMod val="85000"/>
                </a:schemeClr>
              </a:solidFill>
              <a:latin typeface="HGｺﾞｼｯｸE" pitchFamily="49" charset="-128"/>
              <a:ea typeface="HGｺﾞｼｯｸE" pitchFamily="49" charset="-128"/>
            </a:endParaRPr>
          </a:p>
        </p:txBody>
      </p:sp>
    </p:spTree>
  </p:cSld>
  <p:clrMap bg1="lt1" tx1="dk1" bg2="lt2" tx2="dk2" accent1="accent1" accent2="accent2" accent3="accent3" accent4="accent4" accent5="accent5" accent6="accent6" hlink="hlink" folHlink="folHlink"/>
  <p:sldLayoutIdLst>
    <p:sldLayoutId id="2147483947" r:id="rId1"/>
    <p:sldLayoutId id="2147483948" r:id="rId2"/>
    <p:sldLayoutId id="2147483949" r:id="rId3"/>
    <p:sldLayoutId id="2147483950" r:id="rId4"/>
    <p:sldLayoutId id="2147483951" r:id="rId5"/>
    <p:sldLayoutId id="2147483952" r:id="rId6"/>
    <p:sldLayoutId id="2147483953" r:id="rId7"/>
    <p:sldLayoutId id="2147483954" r:id="rId8"/>
    <p:sldLayoutId id="2147483955" r:id="rId9"/>
    <p:sldLayoutId id="2147483956" r:id="rId10"/>
    <p:sldLayoutId id="2147483957"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36962" name="Rectangle 2"/>
          <p:cNvSpPr>
            <a:spLocks noChangeArrowheads="1"/>
          </p:cNvSpPr>
          <p:nvPr/>
        </p:nvSpPr>
        <p:spPr bwMode="auto">
          <a:xfrm>
            <a:off x="0" y="6551613"/>
            <a:ext cx="9144000" cy="333375"/>
          </a:xfrm>
          <a:prstGeom prst="rect">
            <a:avLst/>
          </a:prstGeom>
          <a:solidFill>
            <a:srgbClr val="808080"/>
          </a:solidFill>
          <a:ln w="9525">
            <a:noFill/>
            <a:miter lim="800000"/>
            <a:headEnd/>
            <a:tailEnd/>
          </a:ln>
          <a:effectLst/>
        </p:spPr>
        <p:txBody>
          <a:bodyPr wrap="none" anchor="ctr"/>
          <a:lstStyle/>
          <a:p>
            <a:pPr algn="ctr">
              <a:defRPr/>
            </a:pPr>
            <a:endParaRPr lang="ja-JP" altLang="en-US">
              <a:ea typeface="HGPｺﾞｼｯｸE" pitchFamily="50" charset="-128"/>
            </a:endParaRPr>
          </a:p>
        </p:txBody>
      </p:sp>
      <p:sp>
        <p:nvSpPr>
          <p:cNvPr id="936963" name="Rectangle 3"/>
          <p:cNvSpPr>
            <a:spLocks noGrp="1" noChangeArrowheads="1"/>
          </p:cNvSpPr>
          <p:nvPr>
            <p:ph type="sldNum" sz="quarter" idx="4"/>
          </p:nvPr>
        </p:nvSpPr>
        <p:spPr bwMode="auto">
          <a:xfrm>
            <a:off x="7027863" y="65627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600" b="1">
                <a:solidFill>
                  <a:schemeClr val="bg1"/>
                </a:solidFill>
                <a:latin typeface="Verdana" pitchFamily="34" charset="0"/>
                <a:ea typeface="ＭＳ Ｐゴシック" pitchFamily="50" charset="-128"/>
              </a:defRPr>
            </a:lvl1pPr>
          </a:lstStyle>
          <a:p>
            <a:pPr>
              <a:defRPr/>
            </a:pPr>
            <a:fld id="{D9DD46D9-BD12-484E-873E-CD94B3255B8B}" type="slidenum">
              <a:rPr lang="en-US" altLang="ja-JP"/>
              <a:pPr>
                <a:defRPr/>
              </a:pPr>
              <a:t>‹#›</a:t>
            </a:fld>
            <a:endParaRPr lang="en-US" altLang="ja-JP"/>
          </a:p>
        </p:txBody>
      </p:sp>
      <p:sp>
        <p:nvSpPr>
          <p:cNvPr id="6" name="Text Box 4"/>
          <p:cNvSpPr txBox="1">
            <a:spLocks noChangeArrowheads="1"/>
          </p:cNvSpPr>
          <p:nvPr userDrawn="1"/>
        </p:nvSpPr>
        <p:spPr bwMode="auto">
          <a:xfrm>
            <a:off x="0" y="6569075"/>
            <a:ext cx="5689600" cy="274638"/>
          </a:xfrm>
          <a:prstGeom prst="rect">
            <a:avLst/>
          </a:prstGeom>
          <a:noFill/>
          <a:ln w="9525">
            <a:noFill/>
            <a:miter lim="800000"/>
            <a:headEnd/>
            <a:tailEnd/>
          </a:ln>
          <a:effectLst/>
        </p:spPr>
        <p:txBody>
          <a:bodyPr>
            <a:spAutoFit/>
          </a:bodyPr>
          <a:lstStyle/>
          <a:p>
            <a:pPr>
              <a:spcBef>
                <a:spcPct val="50000"/>
              </a:spcBef>
              <a:defRPr/>
            </a:pPr>
            <a:r>
              <a:rPr lang="ja-JP" altLang="en-US" sz="1200" dirty="0" smtClean="0">
                <a:solidFill>
                  <a:schemeClr val="bg1">
                    <a:lumMod val="85000"/>
                  </a:schemeClr>
                </a:solidFill>
                <a:latin typeface="HGｺﾞｼｯｸE" pitchFamily="49" charset="-128"/>
                <a:ea typeface="HGｺﾞｼｯｸE" pitchFamily="49" charset="-128"/>
              </a:rPr>
              <a:t>名古屋大学廣井研究室、</a:t>
            </a:r>
            <a:r>
              <a:rPr lang="en-US" altLang="ja-JP" sz="1200" dirty="0" smtClean="0">
                <a:solidFill>
                  <a:schemeClr val="bg1">
                    <a:lumMod val="85000"/>
                  </a:schemeClr>
                </a:solidFill>
                <a:latin typeface="HGｺﾞｼｯｸE" pitchFamily="49" charset="-128"/>
                <a:ea typeface="HGｺﾞｼｯｸE" pitchFamily="49" charset="-128"/>
              </a:rPr>
              <a:t>SJNK-RM</a:t>
            </a:r>
            <a:endParaRPr lang="ja-JP" altLang="en-US" sz="1200" dirty="0">
              <a:solidFill>
                <a:schemeClr val="bg1">
                  <a:lumMod val="85000"/>
                </a:schemeClr>
              </a:solidFill>
              <a:latin typeface="HGｺﾞｼｯｸE" pitchFamily="49" charset="-128"/>
              <a:ea typeface="HGｺﾞｼｯｸE" pitchFamily="49" charset="-128"/>
            </a:endParaRPr>
          </a:p>
        </p:txBody>
      </p:sp>
    </p:spTree>
  </p:cSld>
  <p:clrMap bg1="lt1" tx1="dk1" bg2="lt2" tx2="dk2" accent1="accent1" accent2="accent2" accent3="accent3" accent4="accent4" accent5="accent5" accent6="accent6" hlink="hlink" folHlink="folHlink"/>
  <p:sldLayoutIdLst>
    <p:sldLayoutId id="2147483958" r:id="rId1"/>
    <p:sldLayoutId id="2147483959" r:id="rId2"/>
    <p:sldLayoutId id="2147483960" r:id="rId3"/>
    <p:sldLayoutId id="2147483961" r:id="rId4"/>
    <p:sldLayoutId id="2147483962" r:id="rId5"/>
    <p:sldLayoutId id="2147483963" r:id="rId6"/>
    <p:sldLayoutId id="2147483964" r:id="rId7"/>
    <p:sldLayoutId id="2147483965" r:id="rId8"/>
    <p:sldLayoutId id="2147483966" r:id="rId9"/>
    <p:sldLayoutId id="2147483967" r:id="rId10"/>
    <p:sldLayoutId id="2147483968"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22"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5123"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5" name="フッター プレースホルダ 4"/>
          <p:cNvSpPr>
            <a:spLocks noGrp="1"/>
          </p:cNvSpPr>
          <p:nvPr>
            <p:ph type="ftr" sz="quarter" idx="3"/>
          </p:nvPr>
        </p:nvSpPr>
        <p:spPr>
          <a:xfrm>
            <a:off x="6302375" y="6535738"/>
            <a:ext cx="2895600" cy="365125"/>
          </a:xfrm>
          <a:prstGeom prst="rect">
            <a:avLst/>
          </a:prstGeom>
        </p:spPr>
        <p:txBody>
          <a:bodyPr vert="horz" wrap="square" lIns="91440" tIns="45720" rIns="91440" bIns="45720" numCol="1" anchor="ctr" anchorCtr="0" compatLnSpc="1">
            <a:prstTxWarp prst="textNoShape">
              <a:avLst/>
            </a:prstTxWarp>
          </a:bodyPr>
          <a:lstStyle>
            <a:lvl1pPr algn="r">
              <a:defRPr sz="1400">
                <a:solidFill>
                  <a:srgbClr val="898989"/>
                </a:solidFill>
                <a:latin typeface="Verdana" pitchFamily="34" charset="0"/>
                <a:ea typeface="ＭＳ Ｐゴシック" pitchFamily="50" charset="-128"/>
              </a:defRPr>
            </a:lvl1pPr>
          </a:lstStyle>
          <a:p>
            <a:pPr>
              <a:defRPr/>
            </a:pPr>
            <a:endParaRPr lang="en-US" altLang="ja-JP"/>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4D4D9A76-BB1C-44C4-8C10-DE46A0EE76A0}"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991" r:id="rId1"/>
    <p:sldLayoutId id="2147483992" r:id="rId2"/>
    <p:sldLayoutId id="2147483993" r:id="rId3"/>
    <p:sldLayoutId id="2147483994" r:id="rId4"/>
    <p:sldLayoutId id="2147483995" r:id="rId5"/>
    <p:sldLayoutId id="2147483996" r:id="rId6"/>
    <p:sldLayoutId id="2147483997" r:id="rId7"/>
    <p:sldLayoutId id="2147483998" r:id="rId8"/>
    <p:sldLayoutId id="2147483999" r:id="rId9"/>
    <p:sldLayoutId id="2147484000" r:id="rId10"/>
    <p:sldLayoutId id="2147484001"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8.png"/><Relationship Id="rId2" Type="http://schemas.openxmlformats.org/officeDocument/2006/relationships/image" Target="../media/image18.emf"/><Relationship Id="rId1" Type="http://schemas.openxmlformats.org/officeDocument/2006/relationships/slideLayout" Target="../slideLayouts/slideLayout2.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0.emf"/><Relationship Id="rId1" Type="http://schemas.openxmlformats.org/officeDocument/2006/relationships/slideLayout" Target="../slideLayouts/slideLayout2.xml"/><Relationship Id="rId6" Type="http://schemas.openxmlformats.org/officeDocument/2006/relationships/image" Target="../media/image33.emf"/><Relationship Id="rId5" Type="http://schemas.openxmlformats.org/officeDocument/2006/relationships/image" Target="../media/image32.emf"/><Relationship Id="rId4" Type="http://schemas.openxmlformats.org/officeDocument/2006/relationships/image" Target="../media/image31.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image" Target="../media/image39.emf"/><Relationship Id="rId3" Type="http://schemas.openxmlformats.org/officeDocument/2006/relationships/image" Target="../media/image35.emf"/><Relationship Id="rId7" Type="http://schemas.openxmlformats.org/officeDocument/2006/relationships/image" Target="../media/image38.emf"/><Relationship Id="rId2" Type="http://schemas.openxmlformats.org/officeDocument/2006/relationships/image" Target="../media/image34.jpeg"/><Relationship Id="rId1" Type="http://schemas.openxmlformats.org/officeDocument/2006/relationships/slideLayout" Target="../slideLayouts/slideLayout2.xml"/><Relationship Id="rId6" Type="http://schemas.openxmlformats.org/officeDocument/2006/relationships/image" Target="../media/image37.emf"/><Relationship Id="rId5" Type="http://schemas.openxmlformats.org/officeDocument/2006/relationships/image" Target="../media/image36.emf"/><Relationship Id="rId4" Type="http://schemas.openxmlformats.org/officeDocument/2006/relationships/image" Target="../media/image3.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emf"/><Relationship Id="rId7" Type="http://schemas.openxmlformats.org/officeDocument/2006/relationships/image" Target="../media/image14.jpeg"/><Relationship Id="rId2" Type="http://schemas.openxmlformats.org/officeDocument/2006/relationships/image" Target="../media/image9.emf"/><Relationship Id="rId1" Type="http://schemas.openxmlformats.org/officeDocument/2006/relationships/slideLayout" Target="../slideLayouts/slideLayout6.xml"/><Relationship Id="rId6" Type="http://schemas.openxmlformats.org/officeDocument/2006/relationships/image" Target="../media/image13.jpeg"/><Relationship Id="rId5" Type="http://schemas.openxmlformats.org/officeDocument/2006/relationships/image" Target="../media/image12.emf"/><Relationship Id="rId10" Type="http://schemas.microsoft.com/office/2007/relationships/hdphoto" Target="../media/hdphoto1.wdp"/><Relationship Id="rId4" Type="http://schemas.openxmlformats.org/officeDocument/2006/relationships/image" Target="../media/image11.emf"/><Relationship Id="rId9" Type="http://schemas.openxmlformats.org/officeDocument/2006/relationships/image" Target="../media/image1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3"/>
          <p:cNvSpPr txBox="1">
            <a:spLocks noChangeArrowheads="1"/>
          </p:cNvSpPr>
          <p:nvPr/>
        </p:nvSpPr>
        <p:spPr bwMode="auto">
          <a:xfrm>
            <a:off x="561975" y="2314575"/>
            <a:ext cx="8113713" cy="2232025"/>
          </a:xfrm>
          <a:prstGeom prst="rect">
            <a:avLst/>
          </a:prstGeom>
          <a:solidFill>
            <a:srgbClr val="CE002C"/>
          </a:solidFill>
          <a:ln w="38100">
            <a:noFill/>
            <a:miter lim="800000"/>
            <a:headEnd/>
            <a:tailEnd/>
          </a:ln>
        </p:spPr>
        <p:txBody>
          <a:bodyPr/>
          <a:lstStyle/>
          <a:p>
            <a:pPr>
              <a:spcBef>
                <a:spcPct val="50000"/>
              </a:spcBef>
            </a:pPr>
            <a:endParaRPr lang="ja-JP" altLang="ja-JP"/>
          </a:p>
        </p:txBody>
      </p:sp>
      <p:sp>
        <p:nvSpPr>
          <p:cNvPr id="20483" name="Text Box 4"/>
          <p:cNvSpPr txBox="1">
            <a:spLocks noChangeArrowheads="1"/>
          </p:cNvSpPr>
          <p:nvPr/>
        </p:nvSpPr>
        <p:spPr bwMode="auto">
          <a:xfrm>
            <a:off x="971600" y="4083050"/>
            <a:ext cx="7770763" cy="369332"/>
          </a:xfrm>
          <a:prstGeom prst="rect">
            <a:avLst/>
          </a:prstGeom>
          <a:noFill/>
          <a:ln w="9525">
            <a:noFill/>
            <a:miter lim="800000"/>
            <a:headEnd/>
            <a:tailEnd/>
          </a:ln>
        </p:spPr>
        <p:txBody>
          <a:bodyPr wrap="square">
            <a:spAutoFit/>
          </a:bodyPr>
          <a:lstStyle/>
          <a:p>
            <a:pPr algn="r"/>
            <a:r>
              <a:rPr lang="ja-JP" altLang="en-US" dirty="0">
                <a:solidFill>
                  <a:schemeClr val="bg1"/>
                </a:solidFill>
                <a:latin typeface="HGPｺﾞｼｯｸE" pitchFamily="50" charset="-128"/>
                <a:ea typeface="HGPｺﾞｼｯｸE" pitchFamily="50" charset="-128"/>
              </a:rPr>
              <a:t>東京</a:t>
            </a:r>
            <a:r>
              <a:rPr lang="ja-JP" altLang="en-US" dirty="0" smtClean="0">
                <a:solidFill>
                  <a:schemeClr val="bg1"/>
                </a:solidFill>
                <a:latin typeface="HGPｺﾞｼｯｸE" pitchFamily="50" charset="-128"/>
                <a:ea typeface="HGPｺﾞｼｯｸE" pitchFamily="50" charset="-128"/>
              </a:rPr>
              <a:t>大学廣井研究室、</a:t>
            </a:r>
            <a:r>
              <a:rPr lang="ja-JP" altLang="en-US" dirty="0">
                <a:solidFill>
                  <a:schemeClr val="bg1"/>
                </a:solidFill>
                <a:latin typeface="HGPｺﾞｼｯｸE" pitchFamily="50" charset="-128"/>
                <a:ea typeface="HGPｺﾞｼｯｸE" pitchFamily="50" charset="-128"/>
              </a:rPr>
              <a:t>ＳＯＭＰＯ</a:t>
            </a:r>
            <a:r>
              <a:rPr lang="ja-JP" altLang="en-US" dirty="0" smtClean="0">
                <a:solidFill>
                  <a:schemeClr val="bg1"/>
                </a:solidFill>
                <a:latin typeface="HGPｺﾞｼｯｸE" pitchFamily="50" charset="-128"/>
                <a:ea typeface="HGPｺﾞｼｯｸE" pitchFamily="50" charset="-128"/>
              </a:rPr>
              <a:t>リスクマネジメント株式会社</a:t>
            </a:r>
            <a:endParaRPr lang="ja-JP" altLang="en-US" dirty="0">
              <a:solidFill>
                <a:schemeClr val="bg1"/>
              </a:solidFill>
              <a:latin typeface="HGPｺﾞｼｯｸE" pitchFamily="50" charset="-128"/>
              <a:ea typeface="HGPｺﾞｼｯｸE" pitchFamily="50" charset="-128"/>
            </a:endParaRPr>
          </a:p>
        </p:txBody>
      </p:sp>
      <p:sp>
        <p:nvSpPr>
          <p:cNvPr id="20484" name="Text Box 6"/>
          <p:cNvSpPr txBox="1">
            <a:spLocks noChangeArrowheads="1"/>
          </p:cNvSpPr>
          <p:nvPr/>
        </p:nvSpPr>
        <p:spPr bwMode="auto">
          <a:xfrm>
            <a:off x="542925" y="2794523"/>
            <a:ext cx="8135938" cy="535531"/>
          </a:xfrm>
          <a:prstGeom prst="rect">
            <a:avLst/>
          </a:prstGeom>
          <a:noFill/>
          <a:ln w="9525">
            <a:noFill/>
            <a:miter lim="800000"/>
            <a:headEnd/>
            <a:tailEnd/>
          </a:ln>
        </p:spPr>
        <p:txBody>
          <a:bodyPr anchor="ctr">
            <a:spAutoFit/>
          </a:bodyPr>
          <a:lstStyle/>
          <a:p>
            <a:pPr>
              <a:lnSpc>
                <a:spcPct val="80000"/>
              </a:lnSpc>
            </a:pPr>
            <a:r>
              <a:rPr lang="ja-JP" altLang="en-US" sz="3600" dirty="0" smtClean="0">
                <a:solidFill>
                  <a:schemeClr val="bg1"/>
                </a:solidFill>
                <a:latin typeface="HGPｺﾞｼｯｸE" panose="020B0900000000000000" pitchFamily="50" charset="-128"/>
                <a:ea typeface="HGPｺﾞｼｯｸE" panose="020B0900000000000000" pitchFamily="50" charset="-128"/>
              </a:rPr>
              <a:t>帰宅困難者支援施設運営ゲーム</a:t>
            </a:r>
            <a:endParaRPr lang="en-US" altLang="ja-JP" sz="3600" dirty="0">
              <a:solidFill>
                <a:schemeClr val="bg1"/>
              </a:solidFill>
              <a:latin typeface="HGPｺﾞｼｯｸE" panose="020B0900000000000000" pitchFamily="50" charset="-128"/>
              <a:ea typeface="HGPｺﾞｼｯｸE" panose="020B0900000000000000" pitchFamily="50" charset="-128"/>
            </a:endParaRPr>
          </a:p>
        </p:txBody>
      </p:sp>
      <p:sp>
        <p:nvSpPr>
          <p:cNvPr id="20485" name="Line 7"/>
          <p:cNvSpPr>
            <a:spLocks noChangeShapeType="1"/>
          </p:cNvSpPr>
          <p:nvPr/>
        </p:nvSpPr>
        <p:spPr bwMode="auto">
          <a:xfrm>
            <a:off x="561975" y="3876675"/>
            <a:ext cx="8113713" cy="0"/>
          </a:xfrm>
          <a:prstGeom prst="line">
            <a:avLst/>
          </a:prstGeom>
          <a:noFill/>
          <a:ln w="254000">
            <a:solidFill>
              <a:srgbClr val="808080"/>
            </a:solidFill>
            <a:round/>
            <a:headEnd/>
            <a:tailEnd/>
          </a:ln>
        </p:spPr>
        <p:txBody>
          <a:bodyPr/>
          <a:lstStyle/>
          <a:p>
            <a:endParaRPr lang="ja-JP" altLang="en-US"/>
          </a:p>
        </p:txBody>
      </p:sp>
      <p:sp>
        <p:nvSpPr>
          <p:cNvPr id="20486" name="Text Box 5"/>
          <p:cNvSpPr txBox="1">
            <a:spLocks noChangeArrowheads="1"/>
          </p:cNvSpPr>
          <p:nvPr/>
        </p:nvSpPr>
        <p:spPr bwMode="auto">
          <a:xfrm>
            <a:off x="7308850" y="3743325"/>
            <a:ext cx="1366838" cy="276999"/>
          </a:xfrm>
          <a:prstGeom prst="rect">
            <a:avLst/>
          </a:prstGeom>
          <a:noFill/>
          <a:ln w="9525">
            <a:noFill/>
            <a:miter lim="800000"/>
            <a:headEnd/>
            <a:tailEnd/>
          </a:ln>
        </p:spPr>
        <p:txBody>
          <a:bodyPr>
            <a:spAutoFit/>
          </a:bodyPr>
          <a:lstStyle/>
          <a:p>
            <a:pPr algn="r">
              <a:spcBef>
                <a:spcPct val="50000"/>
              </a:spcBef>
            </a:pPr>
            <a:r>
              <a:rPr lang="en-US" altLang="ja-JP" sz="1200" b="1" dirty="0" smtClean="0">
                <a:solidFill>
                  <a:schemeClr val="bg1"/>
                </a:solidFill>
                <a:latin typeface="Verdana" pitchFamily="34" charset="0"/>
              </a:rPr>
              <a:t>Ver1.0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３．</a:t>
            </a:r>
            <a:r>
              <a:rPr lang="ja-JP" altLang="en-US"/>
              <a:t>　ゲームの前提条件など</a:t>
            </a:r>
            <a:r>
              <a:rPr lang="ja-JP" altLang="en-US" smtClean="0"/>
              <a:t>（</a:t>
            </a:r>
            <a:r>
              <a:rPr lang="en-US" altLang="ja-JP" smtClean="0"/>
              <a:t>3/5</a:t>
            </a:r>
            <a:r>
              <a:rPr lang="ja-JP" altLang="en-US" smtClean="0"/>
              <a:t>）</a:t>
            </a:r>
            <a:endParaRPr kumimoji="1" lang="ja-JP" altLang="en-US"/>
          </a:p>
        </p:txBody>
      </p:sp>
      <p:sp>
        <p:nvSpPr>
          <p:cNvPr id="3" name="コンテンツ プレースホルダー 2"/>
          <p:cNvSpPr>
            <a:spLocks noGrp="1"/>
          </p:cNvSpPr>
          <p:nvPr>
            <p:ph idx="1"/>
          </p:nvPr>
        </p:nvSpPr>
        <p:spPr>
          <a:xfrm>
            <a:off x="107950" y="618084"/>
            <a:ext cx="8928100" cy="1606594"/>
          </a:xfrm>
        </p:spPr>
        <p:txBody>
          <a:bodyPr/>
          <a:lstStyle/>
          <a:p>
            <a:r>
              <a:rPr lang="ja-JP" altLang="en-US" dirty="0"/>
              <a:t>ゲームで想定する支援施設について</a:t>
            </a:r>
            <a:r>
              <a:rPr lang="ja-JP" altLang="en-US" dirty="0" smtClean="0"/>
              <a:t>（</a:t>
            </a:r>
            <a:r>
              <a:rPr lang="en-US" altLang="ja-JP" dirty="0" smtClean="0"/>
              <a:t>2/2</a:t>
            </a:r>
            <a:r>
              <a:rPr lang="ja-JP" altLang="en-US" dirty="0"/>
              <a:t>）</a:t>
            </a:r>
          </a:p>
          <a:p>
            <a:pPr lvl="1"/>
            <a:r>
              <a:rPr lang="ja-JP" altLang="en-US" dirty="0" smtClean="0"/>
              <a:t>運営体制</a:t>
            </a:r>
            <a:endParaRPr kumimoji="1" lang="en-US" altLang="ja-JP" dirty="0" smtClean="0"/>
          </a:p>
          <a:p>
            <a:pPr marL="914400" lvl="2" indent="0">
              <a:buNone/>
            </a:pPr>
            <a:endParaRPr lang="ja-JP" altLang="en-US" dirty="0"/>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9</a:t>
            </a:fld>
            <a:endParaRPr lang="en-US" altLang="ja-JP" dirty="0"/>
          </a:p>
        </p:txBody>
      </p:sp>
      <p:sp>
        <p:nvSpPr>
          <p:cNvPr id="6" name="フローチャート: 処理 5"/>
          <p:cNvSpPr/>
          <p:nvPr/>
        </p:nvSpPr>
        <p:spPr bwMode="auto">
          <a:xfrm>
            <a:off x="4077560" y="1965089"/>
            <a:ext cx="2304256" cy="504056"/>
          </a:xfrm>
          <a:prstGeom prst="flowChartProcess">
            <a:avLst/>
          </a:prstGeom>
          <a:solidFill>
            <a:srgbClr val="6699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chemeClr val="bg1"/>
                </a:solidFill>
                <a:effectLst/>
                <a:latin typeface="Arial" charset="0"/>
                <a:ea typeface="HGPｺﾞｼｯｸE" pitchFamily="50" charset="-128"/>
              </a:rPr>
              <a:t>施設管理者</a:t>
            </a:r>
          </a:p>
        </p:txBody>
      </p:sp>
      <p:sp>
        <p:nvSpPr>
          <p:cNvPr id="7" name="フローチャート: 処理 6"/>
          <p:cNvSpPr/>
          <p:nvPr/>
        </p:nvSpPr>
        <p:spPr bwMode="auto">
          <a:xfrm>
            <a:off x="107950" y="4165923"/>
            <a:ext cx="1688834" cy="504056"/>
          </a:xfrm>
          <a:prstGeom prst="flowChartProcess">
            <a:avLst/>
          </a:prstGeom>
          <a:solidFill>
            <a:srgbClr val="6699FF"/>
          </a:solidFill>
          <a:ln w="9525" cap="flat" cmpd="sng" algn="ctr">
            <a:solidFill>
              <a:srgbClr val="0070C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smtClean="0">
                <a:ln>
                  <a:noFill/>
                </a:ln>
                <a:solidFill>
                  <a:schemeClr val="bg1"/>
                </a:solidFill>
                <a:effectLst/>
                <a:latin typeface="Arial" charset="0"/>
                <a:ea typeface="HGPｺﾞｼｯｸE" pitchFamily="50" charset="-128"/>
              </a:rPr>
              <a:t>受付係</a:t>
            </a:r>
          </a:p>
        </p:txBody>
      </p:sp>
      <p:sp>
        <p:nvSpPr>
          <p:cNvPr id="8" name="フローチャート: 処理 7"/>
          <p:cNvSpPr/>
          <p:nvPr/>
        </p:nvSpPr>
        <p:spPr bwMode="auto">
          <a:xfrm>
            <a:off x="1917767" y="4165923"/>
            <a:ext cx="1688834" cy="504056"/>
          </a:xfrm>
          <a:prstGeom prst="flowChartProcess">
            <a:avLst/>
          </a:prstGeom>
          <a:solidFill>
            <a:srgbClr val="6699FF"/>
          </a:solidFill>
          <a:ln w="9525" cap="flat" cmpd="sng" algn="ctr">
            <a:solidFill>
              <a:srgbClr val="0070C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smtClean="0">
                <a:ln>
                  <a:noFill/>
                </a:ln>
                <a:solidFill>
                  <a:schemeClr val="bg1"/>
                </a:solidFill>
                <a:effectLst/>
                <a:latin typeface="Arial" charset="0"/>
                <a:ea typeface="HGPｺﾞｼｯｸE" pitchFamily="50" charset="-128"/>
              </a:rPr>
              <a:t>支援物資配布係</a:t>
            </a:r>
          </a:p>
        </p:txBody>
      </p:sp>
      <p:sp>
        <p:nvSpPr>
          <p:cNvPr id="9" name="フローチャート: 処理 8"/>
          <p:cNvSpPr/>
          <p:nvPr/>
        </p:nvSpPr>
        <p:spPr bwMode="auto">
          <a:xfrm>
            <a:off x="3727584" y="4165923"/>
            <a:ext cx="1688834" cy="504056"/>
          </a:xfrm>
          <a:prstGeom prst="flowChartProcess">
            <a:avLst/>
          </a:prstGeom>
          <a:solidFill>
            <a:srgbClr val="6699FF"/>
          </a:solidFill>
          <a:ln w="9525" cap="flat" cmpd="sng" algn="ctr">
            <a:solidFill>
              <a:srgbClr val="0070C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smtClean="0">
                <a:ln>
                  <a:noFill/>
                </a:ln>
                <a:solidFill>
                  <a:schemeClr val="bg1"/>
                </a:solidFill>
                <a:effectLst/>
                <a:latin typeface="Arial" charset="0"/>
                <a:ea typeface="HGPｺﾞｼｯｸE" pitchFamily="50" charset="-128"/>
              </a:rPr>
              <a:t>安全係</a:t>
            </a:r>
          </a:p>
        </p:txBody>
      </p:sp>
      <p:sp>
        <p:nvSpPr>
          <p:cNvPr id="10" name="フローチャート: 処理 9"/>
          <p:cNvSpPr/>
          <p:nvPr/>
        </p:nvSpPr>
        <p:spPr bwMode="auto">
          <a:xfrm>
            <a:off x="5537401" y="4165923"/>
            <a:ext cx="1688834" cy="504056"/>
          </a:xfrm>
          <a:prstGeom prst="flowChartProcess">
            <a:avLst/>
          </a:prstGeom>
          <a:solidFill>
            <a:srgbClr val="6699FF"/>
          </a:solidFill>
          <a:ln w="9525" cap="flat" cmpd="sng" algn="ctr">
            <a:solidFill>
              <a:srgbClr val="0070C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smtClean="0">
                <a:ln>
                  <a:noFill/>
                </a:ln>
                <a:solidFill>
                  <a:schemeClr val="bg1"/>
                </a:solidFill>
                <a:effectLst/>
                <a:latin typeface="Arial" charset="0"/>
                <a:ea typeface="HGPｺﾞｼｯｸE" pitchFamily="50" charset="-128"/>
              </a:rPr>
              <a:t>誘導係</a:t>
            </a:r>
          </a:p>
        </p:txBody>
      </p:sp>
      <p:sp>
        <p:nvSpPr>
          <p:cNvPr id="11" name="フローチャート: 処理 10"/>
          <p:cNvSpPr/>
          <p:nvPr/>
        </p:nvSpPr>
        <p:spPr bwMode="auto">
          <a:xfrm>
            <a:off x="7347216" y="4165923"/>
            <a:ext cx="1688834" cy="504056"/>
          </a:xfrm>
          <a:prstGeom prst="flowChartProcess">
            <a:avLst/>
          </a:prstGeom>
          <a:solidFill>
            <a:srgbClr val="6699FF"/>
          </a:solidFill>
          <a:ln w="9525" cap="flat" cmpd="sng" algn="ctr">
            <a:solidFill>
              <a:srgbClr val="0070C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smtClean="0">
                <a:ln>
                  <a:noFill/>
                </a:ln>
                <a:solidFill>
                  <a:schemeClr val="bg1"/>
                </a:solidFill>
                <a:effectLst/>
                <a:latin typeface="Arial" charset="0"/>
                <a:ea typeface="HGPｺﾞｼｯｸE" pitchFamily="50" charset="-128"/>
              </a:rPr>
              <a:t>負傷者対応係</a:t>
            </a:r>
          </a:p>
        </p:txBody>
      </p:sp>
      <p:sp>
        <p:nvSpPr>
          <p:cNvPr id="12" name="フローチャート: 処理 11"/>
          <p:cNvSpPr/>
          <p:nvPr/>
        </p:nvSpPr>
        <p:spPr bwMode="auto">
          <a:xfrm>
            <a:off x="3212011" y="2725763"/>
            <a:ext cx="1688834" cy="504056"/>
          </a:xfrm>
          <a:prstGeom prst="flowChartProcess">
            <a:avLst/>
          </a:prstGeom>
          <a:solidFill>
            <a:srgbClr val="6699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smtClean="0">
                <a:ln>
                  <a:noFill/>
                </a:ln>
                <a:solidFill>
                  <a:schemeClr val="bg1"/>
                </a:solidFill>
                <a:effectLst/>
                <a:latin typeface="Arial" charset="0"/>
                <a:ea typeface="HGPｺﾞｼｯｸE" pitchFamily="50" charset="-128"/>
              </a:rPr>
              <a:t>情報連絡係</a:t>
            </a:r>
          </a:p>
        </p:txBody>
      </p:sp>
      <p:cxnSp>
        <p:nvCxnSpPr>
          <p:cNvPr id="13" name="カギ線コネクタ 12"/>
          <p:cNvCxnSpPr>
            <a:stCxn id="6" idx="2"/>
            <a:endCxn id="7" idx="0"/>
          </p:cNvCxnSpPr>
          <p:nvPr/>
        </p:nvCxnSpPr>
        <p:spPr bwMode="auto">
          <a:xfrm rot="5400000">
            <a:off x="2242639" y="1178874"/>
            <a:ext cx="1696778" cy="4277321"/>
          </a:xfrm>
          <a:prstGeom prst="bentConnector3">
            <a:avLst/>
          </a:prstGeom>
          <a:solidFill>
            <a:srgbClr val="969696"/>
          </a:solidFill>
          <a:ln w="19050" cap="flat" cmpd="sng" algn="ctr">
            <a:solidFill>
              <a:srgbClr val="0070C0"/>
            </a:solidFill>
            <a:prstDash val="solid"/>
            <a:round/>
            <a:headEnd type="none" w="med" len="med"/>
            <a:tailEnd type="none" w="med" len="med"/>
          </a:ln>
          <a:effectLst/>
        </p:spPr>
      </p:cxnSp>
      <p:cxnSp>
        <p:nvCxnSpPr>
          <p:cNvPr id="14" name="カギ線コネクタ 13"/>
          <p:cNvCxnSpPr>
            <a:stCxn id="6" idx="2"/>
            <a:endCxn id="8" idx="0"/>
          </p:cNvCxnSpPr>
          <p:nvPr/>
        </p:nvCxnSpPr>
        <p:spPr bwMode="auto">
          <a:xfrm rot="5400000">
            <a:off x="3147547" y="2083782"/>
            <a:ext cx="1696778" cy="2467504"/>
          </a:xfrm>
          <a:prstGeom prst="bentConnector3">
            <a:avLst>
              <a:gd name="adj1" fmla="val 50000"/>
            </a:avLst>
          </a:prstGeom>
          <a:solidFill>
            <a:srgbClr val="969696"/>
          </a:solidFill>
          <a:ln w="19050" cap="flat" cmpd="sng" algn="ctr">
            <a:solidFill>
              <a:srgbClr val="0070C0"/>
            </a:solidFill>
            <a:prstDash val="solid"/>
            <a:round/>
            <a:headEnd type="none" w="med" len="med"/>
            <a:tailEnd type="none" w="med" len="med"/>
          </a:ln>
          <a:effectLst/>
        </p:spPr>
      </p:cxnSp>
      <p:cxnSp>
        <p:nvCxnSpPr>
          <p:cNvPr id="15" name="カギ線コネクタ 14"/>
          <p:cNvCxnSpPr>
            <a:stCxn id="6" idx="2"/>
            <a:endCxn id="9" idx="0"/>
          </p:cNvCxnSpPr>
          <p:nvPr/>
        </p:nvCxnSpPr>
        <p:spPr bwMode="auto">
          <a:xfrm rot="5400000">
            <a:off x="4052456" y="2988691"/>
            <a:ext cx="1696778" cy="657687"/>
          </a:xfrm>
          <a:prstGeom prst="bentConnector3">
            <a:avLst>
              <a:gd name="adj1" fmla="val 50000"/>
            </a:avLst>
          </a:prstGeom>
          <a:solidFill>
            <a:srgbClr val="969696"/>
          </a:solidFill>
          <a:ln w="19050" cap="flat" cmpd="sng" algn="ctr">
            <a:solidFill>
              <a:srgbClr val="0070C0"/>
            </a:solidFill>
            <a:prstDash val="solid"/>
            <a:round/>
            <a:headEnd type="none" w="med" len="med"/>
            <a:tailEnd type="none" w="med" len="med"/>
          </a:ln>
          <a:effectLst/>
        </p:spPr>
      </p:cxnSp>
      <p:cxnSp>
        <p:nvCxnSpPr>
          <p:cNvPr id="16" name="カギ線コネクタ 15"/>
          <p:cNvCxnSpPr>
            <a:stCxn id="6" idx="2"/>
            <a:endCxn id="10" idx="0"/>
          </p:cNvCxnSpPr>
          <p:nvPr/>
        </p:nvCxnSpPr>
        <p:spPr bwMode="auto">
          <a:xfrm rot="16200000" flipH="1">
            <a:off x="4957364" y="2741469"/>
            <a:ext cx="1696778" cy="1152130"/>
          </a:xfrm>
          <a:prstGeom prst="bentConnector3">
            <a:avLst>
              <a:gd name="adj1" fmla="val 50000"/>
            </a:avLst>
          </a:prstGeom>
          <a:solidFill>
            <a:srgbClr val="969696"/>
          </a:solidFill>
          <a:ln w="19050" cap="flat" cmpd="sng" algn="ctr">
            <a:solidFill>
              <a:srgbClr val="0070C0"/>
            </a:solidFill>
            <a:prstDash val="solid"/>
            <a:round/>
            <a:headEnd type="none" w="med" len="med"/>
            <a:tailEnd type="none" w="med" len="med"/>
          </a:ln>
          <a:effectLst/>
        </p:spPr>
      </p:cxnSp>
      <p:cxnSp>
        <p:nvCxnSpPr>
          <p:cNvPr id="17" name="カギ線コネクタ 16"/>
          <p:cNvCxnSpPr>
            <a:stCxn id="6" idx="2"/>
            <a:endCxn id="11" idx="0"/>
          </p:cNvCxnSpPr>
          <p:nvPr/>
        </p:nvCxnSpPr>
        <p:spPr bwMode="auto">
          <a:xfrm rot="16200000" flipH="1">
            <a:off x="5862271" y="1836561"/>
            <a:ext cx="1696778" cy="2961945"/>
          </a:xfrm>
          <a:prstGeom prst="bentConnector3">
            <a:avLst>
              <a:gd name="adj1" fmla="val 50000"/>
            </a:avLst>
          </a:prstGeom>
          <a:solidFill>
            <a:srgbClr val="969696"/>
          </a:solidFill>
          <a:ln w="19050" cap="flat" cmpd="sng" algn="ctr">
            <a:solidFill>
              <a:srgbClr val="0070C0"/>
            </a:solidFill>
            <a:prstDash val="solid"/>
            <a:round/>
            <a:headEnd type="none" w="med" len="med"/>
            <a:tailEnd type="none" w="med" len="med"/>
          </a:ln>
          <a:effectLst/>
        </p:spPr>
      </p:cxnSp>
      <p:cxnSp>
        <p:nvCxnSpPr>
          <p:cNvPr id="18" name="カギ線コネクタ 17"/>
          <p:cNvCxnSpPr>
            <a:stCxn id="6" idx="2"/>
            <a:endCxn id="12" idx="3"/>
          </p:cNvCxnSpPr>
          <p:nvPr/>
        </p:nvCxnSpPr>
        <p:spPr bwMode="auto">
          <a:xfrm rot="5400000">
            <a:off x="4810944" y="2559047"/>
            <a:ext cx="508646" cy="328843"/>
          </a:xfrm>
          <a:prstGeom prst="bentConnector2">
            <a:avLst/>
          </a:prstGeom>
          <a:solidFill>
            <a:srgbClr val="969696"/>
          </a:solidFill>
          <a:ln w="19050" cap="flat" cmpd="sng" algn="ctr">
            <a:solidFill>
              <a:srgbClr val="0070C0"/>
            </a:solidFill>
            <a:prstDash val="solid"/>
            <a:round/>
            <a:headEnd type="none" w="med" len="med"/>
            <a:tailEnd type="none" w="med" len="med"/>
          </a:ln>
          <a:effectLst/>
        </p:spPr>
      </p:cxnSp>
      <p:sp>
        <p:nvSpPr>
          <p:cNvPr id="19" name="テキスト ボックス 18"/>
          <p:cNvSpPr txBox="1"/>
          <p:nvPr/>
        </p:nvSpPr>
        <p:spPr>
          <a:xfrm>
            <a:off x="107950" y="4669979"/>
            <a:ext cx="1688834" cy="1169551"/>
          </a:xfrm>
          <a:prstGeom prst="rect">
            <a:avLst/>
          </a:prstGeom>
          <a:noFill/>
        </p:spPr>
        <p:txBody>
          <a:bodyPr wrap="square" rtlCol="0">
            <a:spAutoFit/>
          </a:bodyPr>
          <a:lstStyle/>
          <a:p>
            <a:pPr marL="88900" indent="-88900">
              <a:buFont typeface="Arial" panose="020B0604020202020204" pitchFamily="34" charset="0"/>
              <a:buChar char="•"/>
            </a:pPr>
            <a:r>
              <a:rPr kumimoji="1" lang="ja-JP" altLang="en-US" sz="1400" smtClean="0">
                <a:latin typeface="HGPｺﾞｼｯｸM" panose="020B0600000000000000" pitchFamily="50" charset="-128"/>
                <a:ea typeface="HGPｺﾞｼｯｸM" panose="020B0600000000000000" pitchFamily="50" charset="-128"/>
              </a:rPr>
              <a:t>施設利用者の受付、記録</a:t>
            </a:r>
            <a:endParaRPr kumimoji="1" lang="en-US" altLang="ja-JP" sz="1400" smtClean="0">
              <a:latin typeface="HGPｺﾞｼｯｸM" panose="020B0600000000000000" pitchFamily="50" charset="-128"/>
              <a:ea typeface="HGPｺﾞｼｯｸM" panose="020B0600000000000000" pitchFamily="50" charset="-128"/>
            </a:endParaRPr>
          </a:p>
          <a:p>
            <a:pPr marL="88900" indent="-88900">
              <a:buFont typeface="Arial" panose="020B0604020202020204" pitchFamily="34" charset="0"/>
              <a:buChar char="•"/>
            </a:pPr>
            <a:r>
              <a:rPr lang="ja-JP" altLang="en-US" sz="1400">
                <a:latin typeface="HGPｺﾞｼｯｸM" panose="020B0600000000000000" pitchFamily="50" charset="-128"/>
                <a:ea typeface="HGPｺﾞｼｯｸM" panose="020B0600000000000000" pitchFamily="50" charset="-128"/>
              </a:rPr>
              <a:t>受入条件等</a:t>
            </a:r>
            <a:r>
              <a:rPr lang="ja-JP" altLang="en-US" sz="1400" smtClean="0">
                <a:latin typeface="HGPｺﾞｼｯｸM" panose="020B0600000000000000" pitchFamily="50" charset="-128"/>
                <a:ea typeface="HGPｺﾞｼｯｸM" panose="020B0600000000000000" pitchFamily="50" charset="-128"/>
              </a:rPr>
              <a:t>の</a:t>
            </a:r>
            <a:r>
              <a:rPr lang="ja-JP" altLang="en-US" sz="1400">
                <a:latin typeface="HGPｺﾞｼｯｸM" panose="020B0600000000000000" pitchFamily="50" charset="-128"/>
                <a:ea typeface="HGPｺﾞｼｯｸM" panose="020B0600000000000000" pitchFamily="50" charset="-128"/>
              </a:rPr>
              <a:t>施設ルール</a:t>
            </a:r>
            <a:r>
              <a:rPr lang="ja-JP" altLang="en-US" sz="1400" smtClean="0">
                <a:latin typeface="HGPｺﾞｼｯｸM" panose="020B0600000000000000" pitchFamily="50" charset="-128"/>
                <a:ea typeface="HGPｺﾞｼｯｸM" panose="020B0600000000000000" pitchFamily="50" charset="-128"/>
              </a:rPr>
              <a:t>の説明</a:t>
            </a:r>
            <a:endParaRPr lang="en-US" altLang="ja-JP" sz="1400" smtClean="0">
              <a:latin typeface="HGPｺﾞｼｯｸM" panose="020B0600000000000000" pitchFamily="50" charset="-128"/>
              <a:ea typeface="HGPｺﾞｼｯｸM" panose="020B0600000000000000" pitchFamily="50" charset="-128"/>
            </a:endParaRPr>
          </a:p>
          <a:p>
            <a:pPr marL="88900" indent="-88900">
              <a:buFont typeface="Arial" panose="020B0604020202020204" pitchFamily="34" charset="0"/>
              <a:buChar char="•"/>
            </a:pPr>
            <a:r>
              <a:rPr kumimoji="1" lang="ja-JP" altLang="en-US" sz="1400">
                <a:latin typeface="HGPｺﾞｼｯｸM" panose="020B0600000000000000" pitchFamily="50" charset="-128"/>
                <a:ea typeface="HGPｺﾞｼｯｸM" panose="020B0600000000000000" pitchFamily="50" charset="-128"/>
              </a:rPr>
              <a:t>記録簿等の管理</a:t>
            </a:r>
          </a:p>
        </p:txBody>
      </p:sp>
      <p:sp>
        <p:nvSpPr>
          <p:cNvPr id="20" name="テキスト ボックス 19"/>
          <p:cNvSpPr txBox="1"/>
          <p:nvPr/>
        </p:nvSpPr>
        <p:spPr>
          <a:xfrm>
            <a:off x="1917767" y="4669979"/>
            <a:ext cx="1688834" cy="738664"/>
          </a:xfrm>
          <a:prstGeom prst="rect">
            <a:avLst/>
          </a:prstGeom>
          <a:noFill/>
        </p:spPr>
        <p:txBody>
          <a:bodyPr wrap="square" rtlCol="0">
            <a:spAutoFit/>
          </a:bodyPr>
          <a:lstStyle/>
          <a:p>
            <a:pPr marL="88900" indent="-88900">
              <a:buFont typeface="Arial" panose="020B0604020202020204" pitchFamily="34" charset="0"/>
              <a:buChar char="•"/>
            </a:pPr>
            <a:r>
              <a:rPr kumimoji="1" lang="ja-JP" altLang="en-US" sz="1400" smtClean="0">
                <a:latin typeface="HGPｺﾞｼｯｸM" panose="020B0600000000000000" pitchFamily="50" charset="-128"/>
                <a:ea typeface="HGPｺﾞｼｯｸM" panose="020B0600000000000000" pitchFamily="50" charset="-128"/>
              </a:rPr>
              <a:t>食料・物資等の被害確認、配布、調達要請、受入</a:t>
            </a:r>
            <a:endParaRPr kumimoji="1" lang="ja-JP" altLang="en-US" sz="1400">
              <a:latin typeface="HGPｺﾞｼｯｸM" panose="020B0600000000000000" pitchFamily="50" charset="-128"/>
              <a:ea typeface="HGPｺﾞｼｯｸM" panose="020B0600000000000000" pitchFamily="50" charset="-128"/>
            </a:endParaRPr>
          </a:p>
        </p:txBody>
      </p:sp>
      <p:sp>
        <p:nvSpPr>
          <p:cNvPr id="21" name="テキスト ボックス 20"/>
          <p:cNvSpPr txBox="1"/>
          <p:nvPr/>
        </p:nvSpPr>
        <p:spPr>
          <a:xfrm>
            <a:off x="3727582" y="4669979"/>
            <a:ext cx="1688834" cy="1169551"/>
          </a:xfrm>
          <a:prstGeom prst="rect">
            <a:avLst/>
          </a:prstGeom>
          <a:noFill/>
        </p:spPr>
        <p:txBody>
          <a:bodyPr wrap="square" rtlCol="0">
            <a:spAutoFit/>
          </a:bodyPr>
          <a:lstStyle/>
          <a:p>
            <a:pPr marL="88900" indent="-88900">
              <a:buFont typeface="Arial" panose="020B0604020202020204" pitchFamily="34" charset="0"/>
              <a:buChar char="•"/>
            </a:pPr>
            <a:r>
              <a:rPr kumimoji="1" lang="ja-JP" altLang="en-US" sz="1400" smtClean="0">
                <a:latin typeface="HGPｺﾞｼｯｸM" panose="020B0600000000000000" pitchFamily="50" charset="-128"/>
                <a:ea typeface="HGPｺﾞｼｯｸM" panose="020B0600000000000000" pitchFamily="50" charset="-128"/>
              </a:rPr>
              <a:t>施設点検、見回り</a:t>
            </a:r>
            <a:endParaRPr kumimoji="1" lang="en-US" altLang="ja-JP" sz="1400" smtClean="0">
              <a:latin typeface="HGPｺﾞｼｯｸM" panose="020B0600000000000000" pitchFamily="50" charset="-128"/>
              <a:ea typeface="HGPｺﾞｼｯｸM" panose="020B0600000000000000" pitchFamily="50" charset="-128"/>
            </a:endParaRPr>
          </a:p>
          <a:p>
            <a:pPr marL="88900" indent="-88900">
              <a:buFont typeface="Arial" panose="020B0604020202020204" pitchFamily="34" charset="0"/>
              <a:buChar char="•"/>
            </a:pPr>
            <a:r>
              <a:rPr lang="ja-JP" altLang="en-US" sz="1400">
                <a:latin typeface="HGPｺﾞｼｯｸM" panose="020B0600000000000000" pitchFamily="50" charset="-128"/>
                <a:ea typeface="HGPｺﾞｼｯｸM" panose="020B0600000000000000" pitchFamily="50" charset="-128"/>
              </a:rPr>
              <a:t>危険箇所</a:t>
            </a:r>
            <a:r>
              <a:rPr lang="ja-JP" altLang="en-US" sz="1400" smtClean="0">
                <a:latin typeface="HGPｺﾞｼｯｸM" panose="020B0600000000000000" pitchFamily="50" charset="-128"/>
                <a:ea typeface="HGPｺﾞｼｯｸM" panose="020B0600000000000000" pitchFamily="50" charset="-128"/>
              </a:rPr>
              <a:t>対応</a:t>
            </a:r>
            <a:endParaRPr lang="en-US" altLang="ja-JP" sz="1400" smtClean="0">
              <a:latin typeface="HGPｺﾞｼｯｸM" panose="020B0600000000000000" pitchFamily="50" charset="-128"/>
              <a:ea typeface="HGPｺﾞｼｯｸM" panose="020B0600000000000000" pitchFamily="50" charset="-128"/>
            </a:endParaRPr>
          </a:p>
          <a:p>
            <a:pPr marL="88900" indent="-88900">
              <a:buFont typeface="Arial" panose="020B0604020202020204" pitchFamily="34" charset="0"/>
              <a:buChar char="•"/>
            </a:pPr>
            <a:r>
              <a:rPr kumimoji="1" lang="ja-JP" altLang="en-US" sz="1400" smtClean="0">
                <a:latin typeface="HGPｺﾞｼｯｸM" panose="020B0600000000000000" pitchFamily="50" charset="-128"/>
                <a:ea typeface="HGPｺﾞｼｯｸM" panose="020B0600000000000000" pitchFamily="50" charset="-128"/>
              </a:rPr>
              <a:t>防火、防犯</a:t>
            </a:r>
            <a:endParaRPr kumimoji="1" lang="en-US" altLang="ja-JP" sz="1400" smtClean="0">
              <a:latin typeface="HGPｺﾞｼｯｸM" panose="020B0600000000000000" pitchFamily="50" charset="-128"/>
              <a:ea typeface="HGPｺﾞｼｯｸM" panose="020B0600000000000000" pitchFamily="50" charset="-128"/>
            </a:endParaRPr>
          </a:p>
          <a:p>
            <a:pPr marL="88900" indent="-88900">
              <a:buFont typeface="Arial" panose="020B0604020202020204" pitchFamily="34" charset="0"/>
              <a:buChar char="•"/>
            </a:pPr>
            <a:r>
              <a:rPr lang="ja-JP" altLang="en-US" sz="1400" smtClean="0">
                <a:latin typeface="HGPｺﾞｼｯｸM" panose="020B0600000000000000" pitchFamily="50" charset="-128"/>
                <a:ea typeface="HGPｺﾞｼｯｸM" panose="020B0600000000000000" pitchFamily="50" charset="-128"/>
              </a:rPr>
              <a:t>トイレ、ごみへの対応</a:t>
            </a:r>
            <a:endParaRPr kumimoji="1" lang="ja-JP" altLang="en-US" sz="1400">
              <a:latin typeface="HGPｺﾞｼｯｸM" panose="020B0600000000000000" pitchFamily="50" charset="-128"/>
              <a:ea typeface="HGPｺﾞｼｯｸM" panose="020B0600000000000000" pitchFamily="50" charset="-128"/>
            </a:endParaRPr>
          </a:p>
        </p:txBody>
      </p:sp>
      <p:sp>
        <p:nvSpPr>
          <p:cNvPr id="22" name="テキスト ボックス 21"/>
          <p:cNvSpPr txBox="1"/>
          <p:nvPr/>
        </p:nvSpPr>
        <p:spPr>
          <a:xfrm>
            <a:off x="6382145" y="3317534"/>
            <a:ext cx="1688834" cy="307777"/>
          </a:xfrm>
          <a:prstGeom prst="rect">
            <a:avLst/>
          </a:prstGeom>
          <a:noFill/>
        </p:spPr>
        <p:txBody>
          <a:bodyPr wrap="square" rtlCol="0">
            <a:spAutoFit/>
          </a:bodyPr>
          <a:lstStyle/>
          <a:p>
            <a:r>
              <a:rPr kumimoji="1" lang="en-US" altLang="ja-JP" sz="1400" smtClean="0">
                <a:latin typeface="HGPｺﾞｼｯｸM" panose="020B0600000000000000" pitchFamily="50" charset="-128"/>
                <a:ea typeface="HGPｺﾞｼｯｸM" panose="020B0600000000000000" pitchFamily="50" charset="-128"/>
              </a:rPr>
              <a:t>※</a:t>
            </a:r>
            <a:r>
              <a:rPr kumimoji="1" lang="ja-JP" altLang="en-US" sz="1400" smtClean="0">
                <a:latin typeface="HGPｺﾞｼｯｸM" panose="020B0600000000000000" pitchFamily="50" charset="-128"/>
                <a:ea typeface="HGPｺﾞｼｯｸM" panose="020B0600000000000000" pitchFamily="50" charset="-128"/>
              </a:rPr>
              <a:t>状況に応じて設置</a:t>
            </a:r>
            <a:endParaRPr kumimoji="1" lang="ja-JP" altLang="en-US" sz="1400">
              <a:latin typeface="HGPｺﾞｼｯｸM" panose="020B0600000000000000" pitchFamily="50" charset="-128"/>
              <a:ea typeface="HGPｺﾞｼｯｸM" panose="020B0600000000000000" pitchFamily="50" charset="-128"/>
            </a:endParaRPr>
          </a:p>
        </p:txBody>
      </p:sp>
      <p:sp>
        <p:nvSpPr>
          <p:cNvPr id="23" name="テキスト ボックス 22"/>
          <p:cNvSpPr txBox="1"/>
          <p:nvPr/>
        </p:nvSpPr>
        <p:spPr>
          <a:xfrm>
            <a:off x="7347216" y="4669979"/>
            <a:ext cx="1688834" cy="738664"/>
          </a:xfrm>
          <a:prstGeom prst="rect">
            <a:avLst/>
          </a:prstGeom>
          <a:noFill/>
        </p:spPr>
        <p:txBody>
          <a:bodyPr wrap="square" rtlCol="0">
            <a:spAutoFit/>
          </a:bodyPr>
          <a:lstStyle/>
          <a:p>
            <a:pPr marL="88900" indent="-88900">
              <a:buFont typeface="Arial" panose="020B0604020202020204" pitchFamily="34" charset="0"/>
              <a:buChar char="•"/>
            </a:pPr>
            <a:r>
              <a:rPr kumimoji="1" lang="ja-JP" altLang="en-US" sz="1400" smtClean="0">
                <a:latin typeface="HGPｺﾞｼｯｸM" panose="020B0600000000000000" pitchFamily="50" charset="-128"/>
                <a:ea typeface="HGPｺﾞｼｯｸM" panose="020B0600000000000000" pitchFamily="50" charset="-128"/>
              </a:rPr>
              <a:t>負傷者の応急手当、支援</a:t>
            </a:r>
            <a:endParaRPr kumimoji="1" lang="en-US" altLang="ja-JP" sz="1400" smtClean="0">
              <a:latin typeface="HGPｺﾞｼｯｸM" panose="020B0600000000000000" pitchFamily="50" charset="-128"/>
              <a:ea typeface="HGPｺﾞｼｯｸM" panose="020B0600000000000000" pitchFamily="50" charset="-128"/>
            </a:endParaRPr>
          </a:p>
          <a:p>
            <a:pPr marL="88900" indent="-88900">
              <a:buFont typeface="Arial" panose="020B0604020202020204" pitchFamily="34" charset="0"/>
              <a:buChar char="•"/>
            </a:pPr>
            <a:r>
              <a:rPr lang="ja-JP" altLang="en-US" sz="1400" smtClean="0">
                <a:latin typeface="HGPｺﾞｼｯｸM" panose="020B0600000000000000" pitchFamily="50" charset="-128"/>
                <a:ea typeface="HGPｺﾞｼｯｸM" panose="020B0600000000000000" pitchFamily="50" charset="-128"/>
              </a:rPr>
              <a:t>医療機関と</a:t>
            </a:r>
            <a:r>
              <a:rPr lang="ja-JP" altLang="en-US" sz="1400">
                <a:latin typeface="HGPｺﾞｼｯｸM" panose="020B0600000000000000" pitchFamily="50" charset="-128"/>
                <a:ea typeface="HGPｺﾞｼｯｸM" panose="020B0600000000000000" pitchFamily="50" charset="-128"/>
              </a:rPr>
              <a:t>の連携</a:t>
            </a:r>
            <a:endParaRPr kumimoji="1" lang="ja-JP" altLang="en-US" sz="1400">
              <a:latin typeface="HGPｺﾞｼｯｸM" panose="020B0600000000000000" pitchFamily="50" charset="-128"/>
              <a:ea typeface="HGPｺﾞｼｯｸM" panose="020B0600000000000000" pitchFamily="50" charset="-128"/>
            </a:endParaRPr>
          </a:p>
        </p:txBody>
      </p:sp>
      <p:sp>
        <p:nvSpPr>
          <p:cNvPr id="24" name="テキスト ボックス 23"/>
          <p:cNvSpPr txBox="1"/>
          <p:nvPr/>
        </p:nvSpPr>
        <p:spPr>
          <a:xfrm>
            <a:off x="6382145" y="1955507"/>
            <a:ext cx="1688834" cy="523220"/>
          </a:xfrm>
          <a:prstGeom prst="rect">
            <a:avLst/>
          </a:prstGeom>
          <a:noFill/>
        </p:spPr>
        <p:txBody>
          <a:bodyPr wrap="square" rtlCol="0">
            <a:spAutoFit/>
          </a:bodyPr>
          <a:lstStyle/>
          <a:p>
            <a:pPr marL="88900" indent="-88900">
              <a:buFont typeface="Arial" panose="020B0604020202020204" pitchFamily="34" charset="0"/>
              <a:buChar char="•"/>
            </a:pPr>
            <a:r>
              <a:rPr kumimoji="1" lang="ja-JP" altLang="en-US" sz="1400" smtClean="0">
                <a:latin typeface="HGPｺﾞｼｯｸM" panose="020B0600000000000000" pitchFamily="50" charset="-128"/>
                <a:ea typeface="HGPｺﾞｼｯｸM" panose="020B0600000000000000" pitchFamily="50" charset="-128"/>
              </a:rPr>
              <a:t>運営本部の統括</a:t>
            </a:r>
            <a:endParaRPr kumimoji="1" lang="en-US" altLang="ja-JP" sz="1400" smtClean="0">
              <a:latin typeface="HGPｺﾞｼｯｸM" panose="020B0600000000000000" pitchFamily="50" charset="-128"/>
              <a:ea typeface="HGPｺﾞｼｯｸM" panose="020B0600000000000000" pitchFamily="50" charset="-128"/>
            </a:endParaRPr>
          </a:p>
          <a:p>
            <a:pPr marL="88900" indent="-88900">
              <a:buFont typeface="Arial" panose="020B0604020202020204" pitchFamily="34" charset="0"/>
              <a:buChar char="•"/>
            </a:pPr>
            <a:r>
              <a:rPr lang="ja-JP" altLang="en-US" sz="1400">
                <a:latin typeface="HGPｺﾞｼｯｸM" panose="020B0600000000000000" pitchFamily="50" charset="-128"/>
                <a:ea typeface="HGPｺﾞｼｯｸM" panose="020B0600000000000000" pitchFamily="50" charset="-128"/>
              </a:rPr>
              <a:t>各係</a:t>
            </a:r>
            <a:r>
              <a:rPr lang="ja-JP" altLang="en-US" sz="1400" smtClean="0">
                <a:latin typeface="HGPｺﾞｼｯｸM" panose="020B0600000000000000" pitchFamily="50" charset="-128"/>
                <a:ea typeface="HGPｺﾞｼｯｸM" panose="020B0600000000000000" pitchFamily="50" charset="-128"/>
              </a:rPr>
              <a:t>の</a:t>
            </a:r>
            <a:r>
              <a:rPr lang="ja-JP" altLang="en-US" sz="1400">
                <a:latin typeface="HGPｺﾞｼｯｸM" panose="020B0600000000000000" pitchFamily="50" charset="-128"/>
                <a:ea typeface="HGPｺﾞｼｯｸM" panose="020B0600000000000000" pitchFamily="50" charset="-128"/>
              </a:rPr>
              <a:t>活動調整</a:t>
            </a:r>
            <a:endParaRPr kumimoji="1" lang="ja-JP" altLang="en-US" sz="1400">
              <a:latin typeface="HGPｺﾞｼｯｸM" panose="020B0600000000000000" pitchFamily="50" charset="-128"/>
              <a:ea typeface="HGPｺﾞｼｯｸM" panose="020B0600000000000000" pitchFamily="50" charset="-128"/>
            </a:endParaRPr>
          </a:p>
        </p:txBody>
      </p:sp>
      <p:sp>
        <p:nvSpPr>
          <p:cNvPr id="25" name="テキスト ボックス 24"/>
          <p:cNvSpPr txBox="1"/>
          <p:nvPr/>
        </p:nvSpPr>
        <p:spPr>
          <a:xfrm>
            <a:off x="107950" y="1844824"/>
            <a:ext cx="3104061" cy="1384995"/>
          </a:xfrm>
          <a:prstGeom prst="rect">
            <a:avLst/>
          </a:prstGeom>
          <a:noFill/>
        </p:spPr>
        <p:txBody>
          <a:bodyPr wrap="square" rtlCol="0">
            <a:spAutoFit/>
          </a:bodyPr>
          <a:lstStyle/>
          <a:p>
            <a:pPr marL="88900" indent="-88900">
              <a:buFont typeface="Arial" panose="020B0604020202020204" pitchFamily="34" charset="0"/>
              <a:buChar char="•"/>
            </a:pPr>
            <a:r>
              <a:rPr lang="ja-JP" altLang="en-US" sz="1400" smtClean="0">
                <a:latin typeface="HGPｺﾞｼｯｸM" panose="020B0600000000000000" pitchFamily="50" charset="-128"/>
                <a:ea typeface="HGPｺﾞｼｯｸM" panose="020B0600000000000000" pitchFamily="50" charset="-128"/>
              </a:rPr>
              <a:t>運営</a:t>
            </a:r>
            <a:r>
              <a:rPr lang="ja-JP" altLang="en-US" sz="1400">
                <a:latin typeface="HGPｺﾞｼｯｸM" panose="020B0600000000000000" pitchFamily="50" charset="-128"/>
                <a:ea typeface="HGPｺﾞｼｯｸM" panose="020B0600000000000000" pitchFamily="50" charset="-128"/>
              </a:rPr>
              <a:t>本部会議の事務局</a:t>
            </a:r>
          </a:p>
          <a:p>
            <a:pPr marL="88900" indent="-88900">
              <a:buFont typeface="Arial" panose="020B0604020202020204" pitchFamily="34" charset="0"/>
              <a:buChar char="•"/>
            </a:pPr>
            <a:r>
              <a:rPr lang="ja-JP" altLang="en-US" sz="1400" smtClean="0">
                <a:latin typeface="HGPｺﾞｼｯｸM" panose="020B0600000000000000" pitchFamily="50" charset="-128"/>
                <a:ea typeface="HGPｺﾞｼｯｸM" panose="020B0600000000000000" pitchFamily="50" charset="-128"/>
              </a:rPr>
              <a:t>支援施設外</a:t>
            </a:r>
            <a:r>
              <a:rPr lang="ja-JP" altLang="en-US" sz="1400">
                <a:latin typeface="HGPｺﾞｼｯｸM" panose="020B0600000000000000" pitchFamily="50" charset="-128"/>
                <a:ea typeface="HGPｺﾞｼｯｸM" panose="020B0600000000000000" pitchFamily="50" charset="-128"/>
              </a:rPr>
              <a:t>の情報の収集・発信</a:t>
            </a:r>
          </a:p>
          <a:p>
            <a:pPr marL="88900" indent="-88900">
              <a:buFont typeface="Arial" panose="020B0604020202020204" pitchFamily="34" charset="0"/>
              <a:buChar char="•"/>
            </a:pPr>
            <a:r>
              <a:rPr lang="ja-JP" altLang="en-US" sz="1400" smtClean="0">
                <a:latin typeface="HGPｺﾞｼｯｸM" panose="020B0600000000000000" pitchFamily="50" charset="-128"/>
                <a:ea typeface="HGPｺﾞｼｯｸM" panose="020B0600000000000000" pitchFamily="50" charset="-128"/>
              </a:rPr>
              <a:t>区</a:t>
            </a:r>
            <a:r>
              <a:rPr lang="ja-JP" altLang="en-US" sz="1400">
                <a:latin typeface="HGPｺﾞｼｯｸM" panose="020B0600000000000000" pitchFamily="50" charset="-128"/>
                <a:ea typeface="HGPｺﾞｼｯｸM" panose="020B0600000000000000" pitchFamily="50" charset="-128"/>
              </a:rPr>
              <a:t>との連絡、他</a:t>
            </a:r>
            <a:r>
              <a:rPr lang="ja-JP" altLang="en-US" sz="1400" smtClean="0">
                <a:latin typeface="HGPｺﾞｼｯｸM" panose="020B0600000000000000" pitchFamily="50" charset="-128"/>
                <a:ea typeface="HGPｺﾞｼｯｸM" panose="020B0600000000000000" pitchFamily="50" charset="-128"/>
              </a:rPr>
              <a:t>の支援施設</a:t>
            </a:r>
            <a:r>
              <a:rPr lang="ja-JP" altLang="en-US" sz="1400">
                <a:latin typeface="HGPｺﾞｼｯｸM" panose="020B0600000000000000" pitchFamily="50" charset="-128"/>
                <a:ea typeface="HGPｺﾞｼｯｸM" panose="020B0600000000000000" pitchFamily="50" charset="-128"/>
              </a:rPr>
              <a:t>との連絡</a:t>
            </a:r>
          </a:p>
          <a:p>
            <a:pPr marL="88900" indent="-88900">
              <a:buFont typeface="Arial" panose="020B0604020202020204" pitchFamily="34" charset="0"/>
              <a:buChar char="•"/>
            </a:pPr>
            <a:r>
              <a:rPr lang="ja-JP" altLang="en-US" sz="1400" smtClean="0">
                <a:latin typeface="HGPｺﾞｼｯｸM" panose="020B0600000000000000" pitchFamily="50" charset="-128"/>
                <a:ea typeface="HGPｺﾞｼｯｸM" panose="020B0600000000000000" pitchFamily="50" charset="-128"/>
              </a:rPr>
              <a:t>防災</a:t>
            </a:r>
            <a:r>
              <a:rPr lang="ja-JP" altLang="en-US" sz="1400">
                <a:latin typeface="HGPｺﾞｼｯｸM" panose="020B0600000000000000" pitchFamily="50" charset="-128"/>
                <a:ea typeface="HGPｺﾞｼｯｸM" panose="020B0600000000000000" pitchFamily="50" charset="-128"/>
              </a:rPr>
              <a:t>センターとの</a:t>
            </a:r>
            <a:r>
              <a:rPr lang="ja-JP" altLang="en-US" sz="1400" smtClean="0">
                <a:latin typeface="HGPｺﾞｼｯｸM" panose="020B0600000000000000" pitchFamily="50" charset="-128"/>
                <a:ea typeface="HGPｺﾞｼｯｸM" panose="020B0600000000000000" pitchFamily="50" charset="-128"/>
              </a:rPr>
              <a:t>連携</a:t>
            </a:r>
            <a:endParaRPr lang="ja-JP" altLang="en-US" sz="1400">
              <a:latin typeface="HGPｺﾞｼｯｸM" panose="020B0600000000000000" pitchFamily="50" charset="-128"/>
              <a:ea typeface="HGPｺﾞｼｯｸM" panose="020B0600000000000000" pitchFamily="50" charset="-128"/>
            </a:endParaRPr>
          </a:p>
          <a:p>
            <a:pPr marL="88900" indent="-88900">
              <a:buFont typeface="Arial" panose="020B0604020202020204" pitchFamily="34" charset="0"/>
              <a:buChar char="•"/>
            </a:pPr>
            <a:r>
              <a:rPr lang="ja-JP" altLang="en-US" sz="1400" smtClean="0">
                <a:latin typeface="HGPｺﾞｼｯｸM" panose="020B0600000000000000" pitchFamily="50" charset="-128"/>
                <a:ea typeface="HGPｺﾞｼｯｸM" panose="020B0600000000000000" pitchFamily="50" charset="-128"/>
              </a:rPr>
              <a:t>施設内向け</a:t>
            </a:r>
            <a:r>
              <a:rPr lang="ja-JP" altLang="en-US" sz="1400">
                <a:latin typeface="HGPｺﾞｼｯｸM" panose="020B0600000000000000" pitchFamily="50" charset="-128"/>
                <a:ea typeface="HGPｺﾞｼｯｸM" panose="020B0600000000000000" pitchFamily="50" charset="-128"/>
              </a:rPr>
              <a:t>情報の発信、情報の掲示</a:t>
            </a:r>
          </a:p>
          <a:p>
            <a:pPr marL="88900" indent="-88900">
              <a:buFont typeface="Arial" panose="020B0604020202020204" pitchFamily="34" charset="0"/>
              <a:buChar char="•"/>
            </a:pPr>
            <a:r>
              <a:rPr lang="ja-JP" altLang="en-US" sz="1400" smtClean="0">
                <a:latin typeface="HGPｺﾞｼｯｸM" panose="020B0600000000000000" pitchFamily="50" charset="-128"/>
                <a:ea typeface="HGPｺﾞｼｯｸM" panose="020B0600000000000000" pitchFamily="50" charset="-128"/>
              </a:rPr>
              <a:t>問合せ</a:t>
            </a:r>
            <a:r>
              <a:rPr lang="ja-JP" altLang="en-US" sz="1400">
                <a:latin typeface="HGPｺﾞｼｯｸM" panose="020B0600000000000000" pitchFamily="50" charset="-128"/>
                <a:ea typeface="HGPｺﾞｼｯｸM" panose="020B0600000000000000" pitchFamily="50" charset="-128"/>
              </a:rPr>
              <a:t>対応</a:t>
            </a:r>
            <a:r>
              <a:rPr lang="ja-JP" altLang="en-US" sz="1400" smtClean="0">
                <a:latin typeface="HGPｺﾞｼｯｸM" panose="020B0600000000000000" pitchFamily="50" charset="-128"/>
                <a:ea typeface="HGPｺﾞｼｯｸM" panose="020B0600000000000000" pitchFamily="50" charset="-128"/>
              </a:rPr>
              <a:t>など</a:t>
            </a:r>
            <a:endParaRPr kumimoji="1" lang="ja-JP" altLang="en-US" sz="1400">
              <a:latin typeface="HGPｺﾞｼｯｸM" panose="020B0600000000000000" pitchFamily="50" charset="-128"/>
              <a:ea typeface="HGPｺﾞｼｯｸM" panose="020B0600000000000000" pitchFamily="50" charset="-128"/>
            </a:endParaRPr>
          </a:p>
        </p:txBody>
      </p:sp>
      <p:sp>
        <p:nvSpPr>
          <p:cNvPr id="26" name="テキスト ボックス 25"/>
          <p:cNvSpPr txBox="1"/>
          <p:nvPr/>
        </p:nvSpPr>
        <p:spPr>
          <a:xfrm>
            <a:off x="5551375" y="4669979"/>
            <a:ext cx="1688834" cy="954107"/>
          </a:xfrm>
          <a:prstGeom prst="rect">
            <a:avLst/>
          </a:prstGeom>
          <a:noFill/>
        </p:spPr>
        <p:txBody>
          <a:bodyPr wrap="square" rtlCol="0">
            <a:spAutoFit/>
          </a:bodyPr>
          <a:lstStyle/>
          <a:p>
            <a:pPr marL="88900" indent="-88900">
              <a:buFont typeface="Arial" panose="020B0604020202020204" pitchFamily="34" charset="0"/>
              <a:buChar char="•"/>
            </a:pPr>
            <a:r>
              <a:rPr kumimoji="1" lang="ja-JP" altLang="en-US" sz="1400" smtClean="0">
                <a:latin typeface="HGPｺﾞｼｯｸM" panose="020B0600000000000000" pitchFamily="50" charset="-128"/>
                <a:ea typeface="HGPｺﾞｼｯｸM" panose="020B0600000000000000" pitchFamily="50" charset="-128"/>
              </a:rPr>
              <a:t>施設内の帰宅困難者の案内</a:t>
            </a:r>
            <a:endParaRPr kumimoji="1" lang="en-US" altLang="ja-JP" sz="1400" smtClean="0">
              <a:latin typeface="HGPｺﾞｼｯｸM" panose="020B0600000000000000" pitchFamily="50" charset="-128"/>
              <a:ea typeface="HGPｺﾞｼｯｸM" panose="020B0600000000000000" pitchFamily="50" charset="-128"/>
            </a:endParaRPr>
          </a:p>
          <a:p>
            <a:pPr marL="88900" indent="-88900">
              <a:buFont typeface="Arial" panose="020B0604020202020204" pitchFamily="34" charset="0"/>
              <a:buChar char="•"/>
            </a:pPr>
            <a:r>
              <a:rPr lang="ja-JP" altLang="en-US" sz="1400" smtClean="0">
                <a:latin typeface="HGPｺﾞｼｯｸM" panose="020B0600000000000000" pitchFamily="50" charset="-128"/>
                <a:ea typeface="HGPｺﾞｼｯｸM" panose="020B0600000000000000" pitchFamily="50" charset="-128"/>
              </a:rPr>
              <a:t>施設</a:t>
            </a:r>
            <a:r>
              <a:rPr lang="ja-JP" altLang="en-US" sz="1400">
                <a:latin typeface="HGPｺﾞｼｯｸM" panose="020B0600000000000000" pitchFamily="50" charset="-128"/>
                <a:ea typeface="HGPｺﾞｼｯｸM" panose="020B0600000000000000" pitchFamily="50" charset="-128"/>
              </a:rPr>
              <a:t>外</a:t>
            </a:r>
            <a:r>
              <a:rPr lang="ja-JP" altLang="en-US" sz="1400" smtClean="0">
                <a:latin typeface="HGPｺﾞｼｯｸM" panose="020B0600000000000000" pitchFamily="50" charset="-128"/>
                <a:ea typeface="HGPｺﾞｼｯｸM" panose="020B0600000000000000" pitchFamily="50" charset="-128"/>
              </a:rPr>
              <a:t>の</a:t>
            </a:r>
            <a:r>
              <a:rPr lang="ja-JP" altLang="en-US" sz="1400">
                <a:latin typeface="HGPｺﾞｼｯｸM" panose="020B0600000000000000" pitchFamily="50" charset="-128"/>
                <a:ea typeface="HGPｺﾞｼｯｸM" panose="020B0600000000000000" pitchFamily="50" charset="-128"/>
              </a:rPr>
              <a:t>帰宅</a:t>
            </a:r>
            <a:r>
              <a:rPr lang="ja-JP" altLang="en-US" sz="1400" smtClean="0">
                <a:latin typeface="HGPｺﾞｼｯｸM" panose="020B0600000000000000" pitchFamily="50" charset="-128"/>
                <a:ea typeface="HGPｺﾞｼｯｸM" panose="020B0600000000000000" pitchFamily="50" charset="-128"/>
              </a:rPr>
              <a:t>困難者の誘導</a:t>
            </a:r>
            <a:endParaRPr kumimoji="1" lang="ja-JP" altLang="en-US" sz="1400">
              <a:latin typeface="HGPｺﾞｼｯｸM" panose="020B0600000000000000" pitchFamily="50" charset="-128"/>
              <a:ea typeface="HGPｺﾞｼｯｸM" panose="020B0600000000000000" pitchFamily="50" charset="-128"/>
            </a:endParaRPr>
          </a:p>
        </p:txBody>
      </p:sp>
    </p:spTree>
    <p:extLst>
      <p:ext uri="{BB962C8B-B14F-4D97-AF65-F5344CB8AC3E}">
        <p14:creationId xmlns:p14="http://schemas.microsoft.com/office/powerpoint/2010/main" val="20329972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３．</a:t>
            </a:r>
            <a:r>
              <a:rPr lang="ja-JP" altLang="en-US"/>
              <a:t>　ゲームの前提条件など</a:t>
            </a:r>
            <a:r>
              <a:rPr lang="ja-JP" altLang="en-US" smtClean="0"/>
              <a:t>（</a:t>
            </a:r>
            <a:r>
              <a:rPr lang="en-US" altLang="ja-JP" smtClean="0"/>
              <a:t>4/5</a:t>
            </a:r>
            <a:r>
              <a:rPr lang="ja-JP" altLang="en-US" smtClean="0"/>
              <a:t>）</a:t>
            </a:r>
            <a:endParaRPr kumimoji="1" lang="ja-JP" altLang="en-US"/>
          </a:p>
        </p:txBody>
      </p:sp>
      <p:sp>
        <p:nvSpPr>
          <p:cNvPr id="3" name="コンテンツ プレースホルダー 2"/>
          <p:cNvSpPr>
            <a:spLocks noGrp="1"/>
          </p:cNvSpPr>
          <p:nvPr>
            <p:ph idx="1"/>
          </p:nvPr>
        </p:nvSpPr>
        <p:spPr>
          <a:xfrm>
            <a:off x="107950" y="618084"/>
            <a:ext cx="8928100" cy="461665"/>
          </a:xfrm>
        </p:spPr>
        <p:txBody>
          <a:bodyPr/>
          <a:lstStyle/>
          <a:p>
            <a:r>
              <a:rPr lang="ja-JP" altLang="en-US"/>
              <a:t>想定</a:t>
            </a:r>
            <a:r>
              <a:rPr lang="ja-JP" altLang="en-US" smtClean="0"/>
              <a:t>シナリオ</a:t>
            </a:r>
            <a:r>
              <a:rPr lang="en-US" altLang="ja-JP" smtClean="0"/>
              <a:t>【</a:t>
            </a:r>
            <a:r>
              <a:rPr lang="ja-JP" altLang="en-US" smtClean="0"/>
              <a:t>地震発生から３０分後</a:t>
            </a:r>
            <a:r>
              <a:rPr lang="en-US" altLang="ja-JP" smtClean="0"/>
              <a:t>】</a:t>
            </a:r>
            <a:r>
              <a:rPr lang="ja-JP" altLang="en-US" smtClean="0"/>
              <a:t>　（</a:t>
            </a:r>
            <a:r>
              <a:rPr lang="en-US" altLang="ja-JP" smtClean="0"/>
              <a:t>1/2</a:t>
            </a:r>
            <a:r>
              <a:rPr lang="ja-JP" altLang="en-US" smtClean="0"/>
              <a:t>）</a:t>
            </a:r>
            <a:endParaRPr kumimoji="1" lang="ja-JP" altLang="en-US"/>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10</a:t>
            </a:fld>
            <a:endParaRPr lang="en-US" altLang="ja-JP" dirty="0"/>
          </a:p>
        </p:txBody>
      </p:sp>
      <p:graphicFrame>
        <p:nvGraphicFramePr>
          <p:cNvPr id="5" name="表 4"/>
          <p:cNvGraphicFramePr>
            <a:graphicFrameLocks noGrp="1"/>
          </p:cNvGraphicFramePr>
          <p:nvPr>
            <p:extLst>
              <p:ext uri="{D42A27DB-BD31-4B8C-83A1-F6EECF244321}">
                <p14:modId xmlns:p14="http://schemas.microsoft.com/office/powerpoint/2010/main" val="2709640989"/>
              </p:ext>
            </p:extLst>
          </p:nvPr>
        </p:nvGraphicFramePr>
        <p:xfrm>
          <a:off x="107950" y="1196752"/>
          <a:ext cx="8928100" cy="4536504"/>
        </p:xfrm>
        <a:graphic>
          <a:graphicData uri="http://schemas.openxmlformats.org/drawingml/2006/table">
            <a:tbl>
              <a:tblPr firstRow="1" bandRow="1">
                <a:tableStyleId>{5C22544A-7EE6-4342-B048-85BDC9FD1C3A}</a:tableStyleId>
              </a:tblPr>
              <a:tblGrid>
                <a:gridCol w="1655738"/>
                <a:gridCol w="7272362"/>
              </a:tblGrid>
              <a:tr h="146113">
                <a:tc>
                  <a:txBody>
                    <a:bodyPr/>
                    <a:lstStyle/>
                    <a:p>
                      <a:pPr algn="ctr"/>
                      <a:r>
                        <a:rPr kumimoji="1" lang="ja-JP" altLang="en-US" sz="1600" b="0" dirty="0" smtClean="0">
                          <a:solidFill>
                            <a:schemeClr val="bg1"/>
                          </a:solidFill>
                        </a:rPr>
                        <a:t>項目</a:t>
                      </a:r>
                      <a:endParaRPr kumimoji="1" lang="ja-JP" altLang="en-US" sz="1600" b="0" dirty="0">
                        <a:solidFill>
                          <a:schemeClr val="bg1"/>
                        </a:solidFill>
                      </a:endParaRPr>
                    </a:p>
                  </a:txBody>
                  <a:tcPr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CE002C"/>
                    </a:solidFill>
                  </a:tcPr>
                </a:tc>
                <a:tc>
                  <a:txBody>
                    <a:bodyPr/>
                    <a:lstStyle/>
                    <a:p>
                      <a:pPr algn="ctr"/>
                      <a:r>
                        <a:rPr kumimoji="1" lang="ja-JP" altLang="en-US" sz="1600" b="0" dirty="0" smtClean="0">
                          <a:solidFill>
                            <a:schemeClr val="bg1"/>
                          </a:solidFill>
                        </a:rPr>
                        <a:t>想定</a:t>
                      </a:r>
                      <a:endParaRPr kumimoji="1" lang="ja-JP" altLang="en-US" sz="1600" b="0" dirty="0">
                        <a:solidFill>
                          <a:schemeClr val="bg1"/>
                        </a:solidFill>
                      </a:endParaRPr>
                    </a:p>
                  </a:txBody>
                  <a:tcPr anchor="ctr">
                    <a:lnL w="9525"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CE002C"/>
                    </a:solidFill>
                  </a:tcPr>
                </a:tc>
              </a:tr>
              <a:tr h="1104880">
                <a:tc>
                  <a:txBody>
                    <a:bodyPr/>
                    <a:lstStyle/>
                    <a:p>
                      <a:pPr algn="ctr"/>
                      <a:r>
                        <a:rPr kumimoji="1" lang="ja-JP" altLang="en-US" sz="1600" dirty="0" smtClean="0">
                          <a:latin typeface="HGｺﾞｼｯｸM" pitchFamily="49" charset="-128"/>
                          <a:ea typeface="HGｺﾞｼｯｸM" pitchFamily="49" charset="-128"/>
                        </a:rPr>
                        <a:t>地震</a:t>
                      </a:r>
                      <a:endParaRPr kumimoji="1" lang="ja-JP" altLang="en-US" sz="1600" dirty="0">
                        <a:latin typeface="HGｺﾞｼｯｸM" pitchFamily="49" charset="-128"/>
                        <a:ea typeface="HGｺﾞｼｯｸM" pitchFamily="49" charset="-128"/>
                      </a:endParaRPr>
                    </a:p>
                  </a:txBody>
                  <a:tcPr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285750" indent="-285750">
                        <a:spcBef>
                          <a:spcPts val="1200"/>
                        </a:spcBef>
                        <a:buFont typeface="Wingdings" panose="05000000000000000000" pitchFamily="2" charset="2"/>
                        <a:buChar char="ü"/>
                      </a:pPr>
                      <a:r>
                        <a:rPr kumimoji="1" lang="ja-JP" altLang="en-US" sz="1600" dirty="0" smtClean="0">
                          <a:latin typeface="HGｺﾞｼｯｸM" pitchFamily="49" charset="-128"/>
                          <a:ea typeface="HGｺﾞｼｯｸM" pitchFamily="49" charset="-128"/>
                        </a:rPr>
                        <a:t>本日</a:t>
                      </a:r>
                      <a:r>
                        <a:rPr kumimoji="1" lang="en-US" altLang="ja-JP" sz="1600" dirty="0" smtClean="0">
                          <a:latin typeface="HGｺﾞｼｯｸM" pitchFamily="49" charset="-128"/>
                          <a:ea typeface="HGｺﾞｼｯｸM" pitchFamily="49" charset="-128"/>
                        </a:rPr>
                        <a:t>30</a:t>
                      </a:r>
                      <a:r>
                        <a:rPr kumimoji="1" lang="ja-JP" altLang="en-US" sz="1600" dirty="0" smtClean="0">
                          <a:latin typeface="HGｺﾞｼｯｸM" pitchFamily="49" charset="-128"/>
                          <a:ea typeface="HGｺﾞｼｯｸM" pitchFamily="49" charset="-128"/>
                        </a:rPr>
                        <a:t>分前に地震発生。震源は大田区直下、地震の規模は</a:t>
                      </a:r>
                      <a:r>
                        <a:rPr kumimoji="1" lang="en-US" altLang="ja-JP" sz="1600" dirty="0" smtClean="0">
                          <a:latin typeface="HGｺﾞｼｯｸM" pitchFamily="49" charset="-128"/>
                          <a:ea typeface="HGｺﾞｼｯｸM" pitchFamily="49" charset="-128"/>
                        </a:rPr>
                        <a:t>M7.3</a:t>
                      </a:r>
                      <a:r>
                        <a:rPr kumimoji="1" lang="ja-JP" altLang="en-US" sz="1600" dirty="0" err="1" smtClean="0">
                          <a:latin typeface="HGｺﾞｼｯｸM" pitchFamily="49" charset="-128"/>
                          <a:ea typeface="HGｺﾞｼｯｸM" pitchFamily="49" charset="-128"/>
                        </a:rPr>
                        <a:t>、</a:t>
                      </a:r>
                      <a:r>
                        <a:rPr kumimoji="1" lang="ja-JP" altLang="en-US" sz="1600" dirty="0" smtClean="0">
                          <a:latin typeface="HGｺﾞｼｯｸM" pitchFamily="49" charset="-128"/>
                          <a:ea typeface="HGｺﾞｼｯｸM" pitchFamily="49" charset="-128"/>
                        </a:rPr>
                        <a:t>東京</a:t>
                      </a:r>
                      <a:r>
                        <a:rPr kumimoji="1" lang="en-US" altLang="ja-JP" sz="1600" dirty="0" smtClean="0">
                          <a:latin typeface="HGｺﾞｼｯｸM" pitchFamily="49" charset="-128"/>
                          <a:ea typeface="HGｺﾞｼｯｸM" pitchFamily="49" charset="-128"/>
                        </a:rPr>
                        <a:t>23</a:t>
                      </a:r>
                      <a:r>
                        <a:rPr kumimoji="1" lang="ja-JP" altLang="en-US" sz="1600" dirty="0" smtClean="0">
                          <a:latin typeface="HGｺﾞｼｯｸM" pitchFamily="49" charset="-128"/>
                          <a:ea typeface="HGｺﾞｼｯｸM" pitchFamily="49" charset="-128"/>
                        </a:rPr>
                        <a:t>区では震度</a:t>
                      </a:r>
                      <a:r>
                        <a:rPr kumimoji="1" lang="en-US" altLang="ja-JP" sz="1600" dirty="0" smtClean="0">
                          <a:latin typeface="HGｺﾞｼｯｸM" pitchFamily="49" charset="-128"/>
                          <a:ea typeface="HGｺﾞｼｯｸM" pitchFamily="49" charset="-128"/>
                        </a:rPr>
                        <a:t>6</a:t>
                      </a:r>
                      <a:r>
                        <a:rPr kumimoji="1" lang="ja-JP" altLang="en-US" sz="1600" dirty="0" smtClean="0">
                          <a:latin typeface="HGｺﾞｼｯｸM" pitchFamily="49" charset="-128"/>
                          <a:ea typeface="HGｺﾞｼｯｸM" pitchFamily="49" charset="-128"/>
                        </a:rPr>
                        <a:t>弱以上の激しい揺れ。</a:t>
                      </a:r>
                      <a:endParaRPr kumimoji="1" lang="en-US" altLang="ja-JP" sz="1600" dirty="0" smtClean="0">
                        <a:latin typeface="HGｺﾞｼｯｸM" pitchFamily="49" charset="-128"/>
                        <a:ea typeface="HGｺﾞｼｯｸM" pitchFamily="49" charset="-128"/>
                      </a:endParaRPr>
                    </a:p>
                    <a:p>
                      <a:pPr marL="285750" indent="-285750">
                        <a:spcBef>
                          <a:spcPts val="1200"/>
                        </a:spcBef>
                        <a:buFont typeface="Wingdings" panose="05000000000000000000" pitchFamily="2" charset="2"/>
                        <a:buChar char="ü"/>
                      </a:pPr>
                      <a:r>
                        <a:rPr kumimoji="1" lang="ja-JP" altLang="en-US" sz="1600" dirty="0" smtClean="0">
                          <a:latin typeface="HGｺﾞｼｯｸM" pitchFamily="49" charset="-128"/>
                          <a:ea typeface="HGｺﾞｼｯｸM" pitchFamily="49" charset="-128"/>
                        </a:rPr>
                        <a:t>区では震度</a:t>
                      </a:r>
                      <a:r>
                        <a:rPr kumimoji="1" lang="en-US" altLang="ja-JP" sz="1600" dirty="0" smtClean="0">
                          <a:latin typeface="HGｺﾞｼｯｸM" pitchFamily="49" charset="-128"/>
                          <a:ea typeface="HGｺﾞｼｯｸM" pitchFamily="49" charset="-128"/>
                        </a:rPr>
                        <a:t>6</a:t>
                      </a:r>
                      <a:r>
                        <a:rPr kumimoji="1" lang="ja-JP" altLang="en-US" sz="1600" dirty="0" smtClean="0">
                          <a:latin typeface="HGｺﾞｼｯｸM" pitchFamily="49" charset="-128"/>
                          <a:ea typeface="HGｺﾞｼｯｸM" pitchFamily="49" charset="-128"/>
                        </a:rPr>
                        <a:t>強が観測された。</a:t>
                      </a:r>
                    </a:p>
                  </a:txBody>
                  <a:tcPr anchor="ctr">
                    <a:lnL w="9525"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r>
              <a:tr h="504056">
                <a:tc>
                  <a:txBody>
                    <a:bodyPr/>
                    <a:lstStyle/>
                    <a:p>
                      <a:pPr algn="ctr"/>
                      <a:r>
                        <a:rPr kumimoji="1" lang="ja-JP" altLang="en-US" sz="1600" dirty="0" smtClean="0">
                          <a:latin typeface="HGｺﾞｼｯｸM" pitchFamily="49" charset="-128"/>
                          <a:ea typeface="HGｺﾞｼｯｸM" pitchFamily="49" charset="-128"/>
                        </a:rPr>
                        <a:t>津波</a:t>
                      </a:r>
                      <a:endParaRPr kumimoji="1" lang="ja-JP" altLang="en-US" sz="1600" dirty="0">
                        <a:latin typeface="HGｺﾞｼｯｸM" pitchFamily="49" charset="-128"/>
                        <a:ea typeface="HGｺﾞｼｯｸM" pitchFamily="49" charset="-128"/>
                      </a:endParaRPr>
                    </a:p>
                  </a:txBody>
                  <a:tcPr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285750" indent="-285750">
                        <a:spcBef>
                          <a:spcPts val="1200"/>
                        </a:spcBef>
                        <a:buFont typeface="Wingdings" panose="05000000000000000000" pitchFamily="2" charset="2"/>
                        <a:buChar char="ü"/>
                      </a:pPr>
                      <a:r>
                        <a:rPr kumimoji="1" lang="ja-JP" altLang="en-US" sz="1600" dirty="0" smtClean="0">
                          <a:latin typeface="HGｺﾞｼｯｸM" pitchFamily="49" charset="-128"/>
                          <a:ea typeface="HGｺﾞｼｯｸM" pitchFamily="49" charset="-128"/>
                        </a:rPr>
                        <a:t>津波高さは</a:t>
                      </a:r>
                      <a:r>
                        <a:rPr kumimoji="1" lang="en-US" altLang="ja-JP" sz="1600" dirty="0" smtClean="0">
                          <a:latin typeface="HGｺﾞｼｯｸM" pitchFamily="49" charset="-128"/>
                          <a:ea typeface="HGｺﾞｼｯｸM" pitchFamily="49" charset="-128"/>
                        </a:rPr>
                        <a:t>1m</a:t>
                      </a:r>
                      <a:r>
                        <a:rPr kumimoji="1" lang="ja-JP" altLang="en-US" sz="1600" dirty="0" smtClean="0">
                          <a:latin typeface="HGｺﾞｼｯｸM" pitchFamily="49" charset="-128"/>
                          <a:ea typeface="HGｺﾞｼｯｸM" pitchFamily="49" charset="-128"/>
                        </a:rPr>
                        <a:t>未満と小さく、東京湾沿岸部への影響はほとんどない。</a:t>
                      </a:r>
                      <a:endParaRPr kumimoji="1" lang="ja-JP" altLang="en-US" sz="1600" dirty="0">
                        <a:latin typeface="HGｺﾞｼｯｸM" pitchFamily="49" charset="-128"/>
                        <a:ea typeface="HGｺﾞｼｯｸM" pitchFamily="49" charset="-128"/>
                      </a:endParaRPr>
                    </a:p>
                  </a:txBody>
                  <a:tcPr anchor="ctr">
                    <a:lnL w="9525"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r>
              <a:tr h="936104">
                <a:tc>
                  <a:txBody>
                    <a:bodyPr/>
                    <a:lstStyle/>
                    <a:p>
                      <a:pPr algn="ctr"/>
                      <a:r>
                        <a:rPr kumimoji="1" lang="ja-JP" altLang="en-US" sz="1600" dirty="0" smtClean="0">
                          <a:latin typeface="HGｺﾞｼｯｸM" pitchFamily="49" charset="-128"/>
                          <a:ea typeface="HGｺﾞｼｯｸM" pitchFamily="49" charset="-128"/>
                        </a:rPr>
                        <a:t>鉄道</a:t>
                      </a:r>
                      <a:endParaRPr kumimoji="1" lang="ja-JP" altLang="en-US" sz="1600" dirty="0">
                        <a:latin typeface="HGｺﾞｼｯｸM" pitchFamily="49" charset="-128"/>
                        <a:ea typeface="HGｺﾞｼｯｸM" pitchFamily="49" charset="-128"/>
                      </a:endParaRPr>
                    </a:p>
                  </a:txBody>
                  <a:tcPr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285750" indent="-285750">
                        <a:spcBef>
                          <a:spcPts val="1200"/>
                        </a:spcBef>
                        <a:buFont typeface="Wingdings" panose="05000000000000000000" pitchFamily="2" charset="2"/>
                        <a:buChar char="ü"/>
                      </a:pPr>
                      <a:r>
                        <a:rPr kumimoji="1" lang="ja-JP" altLang="en-US" sz="1600" dirty="0" smtClean="0">
                          <a:latin typeface="HGｺﾞｼｯｸM" pitchFamily="49" charset="-128"/>
                          <a:ea typeface="HGｺﾞｼｯｸM" pitchFamily="49" charset="-128"/>
                        </a:rPr>
                        <a:t>１都</a:t>
                      </a:r>
                      <a:r>
                        <a:rPr kumimoji="1" lang="en-US" altLang="ja-JP" sz="1600" dirty="0" smtClean="0">
                          <a:latin typeface="HGｺﾞｼｯｸM" pitchFamily="49" charset="-128"/>
                          <a:ea typeface="HGｺﾞｼｯｸM" pitchFamily="49" charset="-128"/>
                        </a:rPr>
                        <a:t>3</a:t>
                      </a:r>
                      <a:r>
                        <a:rPr kumimoji="1" lang="ja-JP" altLang="en-US" sz="1600" dirty="0" smtClean="0">
                          <a:latin typeface="HGｺﾞｼｯｸM" pitchFamily="49" charset="-128"/>
                          <a:ea typeface="HGｺﾞｼｯｸM" pitchFamily="49" charset="-128"/>
                        </a:rPr>
                        <a:t>県の鉄道各社は、</a:t>
                      </a:r>
                      <a:r>
                        <a:rPr kumimoji="1" lang="ja-JP" altLang="en-US" sz="1600" dirty="0" smtClean="0">
                          <a:solidFill>
                            <a:srgbClr val="C00000"/>
                          </a:solidFill>
                          <a:latin typeface="HGｺﾞｼｯｸM" pitchFamily="49" charset="-128"/>
                          <a:ea typeface="HGｺﾞｼｯｸM" pitchFamily="49" charset="-128"/>
                        </a:rPr>
                        <a:t>全線で運転を見合わせ</a:t>
                      </a:r>
                      <a:r>
                        <a:rPr kumimoji="1" lang="ja-JP" altLang="en-US" sz="1600" dirty="0" smtClean="0">
                          <a:solidFill>
                            <a:schemeClr val="tx1"/>
                          </a:solidFill>
                          <a:latin typeface="HGｺﾞｼｯｸM" pitchFamily="49" charset="-128"/>
                          <a:ea typeface="HGｺﾞｼｯｸM" pitchFamily="49" charset="-128"/>
                        </a:rPr>
                        <a:t>て</a:t>
                      </a:r>
                      <a:r>
                        <a:rPr kumimoji="1" lang="ja-JP" altLang="en-US" sz="1600" dirty="0" smtClean="0">
                          <a:latin typeface="HGｺﾞｼｯｸM" pitchFamily="49" charset="-128"/>
                          <a:ea typeface="HGｺﾞｼｯｸM" pitchFamily="49" charset="-128"/>
                        </a:rPr>
                        <a:t>いる。</a:t>
                      </a:r>
                      <a:endParaRPr kumimoji="1" lang="en-US" altLang="ja-JP" sz="1600" dirty="0" smtClean="0">
                        <a:latin typeface="HGｺﾞｼｯｸM" pitchFamily="49" charset="-128"/>
                        <a:ea typeface="HGｺﾞｼｯｸM" pitchFamily="49" charset="-128"/>
                      </a:endParaRPr>
                    </a:p>
                    <a:p>
                      <a:pPr marL="285750" indent="-285750">
                        <a:spcBef>
                          <a:spcPts val="1200"/>
                        </a:spcBef>
                        <a:buFont typeface="Wingdings" panose="05000000000000000000" pitchFamily="2" charset="2"/>
                        <a:buChar char="ü"/>
                      </a:pPr>
                      <a:r>
                        <a:rPr kumimoji="1" lang="ja-JP" altLang="en-US" sz="1600" dirty="0" smtClean="0">
                          <a:latin typeface="HGｺﾞｼｯｸM" pitchFamily="49" charset="-128"/>
                          <a:ea typeface="HGｺﾞｼｯｸM" pitchFamily="49" charset="-128"/>
                        </a:rPr>
                        <a:t>都心部では、</a:t>
                      </a:r>
                      <a:r>
                        <a:rPr kumimoji="1" lang="ja-JP" altLang="en-US" sz="1600" dirty="0" smtClean="0">
                          <a:solidFill>
                            <a:srgbClr val="C00000"/>
                          </a:solidFill>
                          <a:latin typeface="HGｺﾞｼｯｸM" pitchFamily="49" charset="-128"/>
                          <a:ea typeface="HGｺﾞｼｯｸM" pitchFamily="49" charset="-128"/>
                        </a:rPr>
                        <a:t>運転再開の見通しは立っていない</a:t>
                      </a:r>
                      <a:r>
                        <a:rPr kumimoji="1" lang="ja-JP" altLang="en-US" sz="1600" dirty="0" smtClean="0">
                          <a:latin typeface="HGｺﾞｼｯｸM" pitchFamily="49" charset="-128"/>
                          <a:ea typeface="HGｺﾞｼｯｸM" pitchFamily="49" charset="-128"/>
                        </a:rPr>
                        <a:t>。</a:t>
                      </a:r>
                      <a:endParaRPr kumimoji="1" lang="ja-JP" altLang="en-US" sz="1600" dirty="0">
                        <a:latin typeface="HGｺﾞｼｯｸM" pitchFamily="49" charset="-128"/>
                        <a:ea typeface="HGｺﾞｼｯｸM" pitchFamily="49" charset="-128"/>
                      </a:endParaRPr>
                    </a:p>
                  </a:txBody>
                  <a:tcPr anchor="ctr">
                    <a:lnL w="9525"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r>
              <a:tr h="1656184">
                <a:tc>
                  <a:txBody>
                    <a:bodyPr/>
                    <a:lstStyle/>
                    <a:p>
                      <a:pPr algn="ctr"/>
                      <a:r>
                        <a:rPr kumimoji="1" lang="ja-JP" altLang="en-US" sz="1600" dirty="0" smtClean="0">
                          <a:latin typeface="HGｺﾞｼｯｸM" pitchFamily="49" charset="-128"/>
                          <a:ea typeface="HGｺﾞｼｯｸM" pitchFamily="49" charset="-128"/>
                        </a:rPr>
                        <a:t>ライフライン</a:t>
                      </a:r>
                      <a:endParaRPr kumimoji="1" lang="ja-JP" altLang="en-US" sz="1600" dirty="0">
                        <a:latin typeface="HGｺﾞｼｯｸM" pitchFamily="49" charset="-128"/>
                        <a:ea typeface="HGｺﾞｼｯｸM" pitchFamily="49" charset="-128"/>
                      </a:endParaRPr>
                    </a:p>
                  </a:txBody>
                  <a:tcPr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marL="285750" indent="-285750">
                        <a:spcBef>
                          <a:spcPts val="1200"/>
                        </a:spcBef>
                        <a:buFont typeface="Wingdings" panose="05000000000000000000" pitchFamily="2" charset="2"/>
                        <a:buChar char="ü"/>
                      </a:pPr>
                      <a:r>
                        <a:rPr kumimoji="1" lang="ja-JP" altLang="en-US" sz="1600" dirty="0" smtClean="0">
                          <a:latin typeface="HGｺﾞｼｯｸM" pitchFamily="49" charset="-128"/>
                          <a:ea typeface="HGｺﾞｼｯｸM" pitchFamily="49" charset="-128"/>
                        </a:rPr>
                        <a:t>都心部を中心に広域で</a:t>
                      </a:r>
                      <a:r>
                        <a:rPr kumimoji="1" lang="zh-TW" altLang="en-US" sz="1600" dirty="0" smtClean="0">
                          <a:latin typeface="HGｺﾞｼｯｸM" pitchFamily="49" charset="-128"/>
                          <a:ea typeface="HGｺﾞｼｯｸM" pitchFamily="49" charset="-128"/>
                        </a:rPr>
                        <a:t>停電、断水</a:t>
                      </a:r>
                      <a:r>
                        <a:rPr kumimoji="1" lang="ja-JP" altLang="en-US" sz="1600" dirty="0" smtClean="0">
                          <a:latin typeface="HGｺﾞｼｯｸM" pitchFamily="49" charset="-128"/>
                          <a:ea typeface="HGｺﾞｼｯｸM" pitchFamily="49" charset="-128"/>
                        </a:rPr>
                        <a:t>が続いている。</a:t>
                      </a:r>
                      <a:endParaRPr kumimoji="1" lang="en-US" altLang="ja-JP" sz="1600" dirty="0" smtClean="0">
                        <a:latin typeface="HGｺﾞｼｯｸM" pitchFamily="49" charset="-128"/>
                        <a:ea typeface="HGｺﾞｼｯｸM" pitchFamily="49" charset="-128"/>
                      </a:endParaRPr>
                    </a:p>
                    <a:p>
                      <a:pPr marL="285750" indent="-285750">
                        <a:spcBef>
                          <a:spcPts val="1200"/>
                        </a:spcBef>
                        <a:buFont typeface="Wingdings" panose="05000000000000000000" pitchFamily="2" charset="2"/>
                        <a:buChar char="ü"/>
                      </a:pPr>
                      <a:r>
                        <a:rPr kumimoji="1" lang="ja-JP" altLang="en-US" sz="1600" dirty="0" smtClean="0">
                          <a:latin typeface="HGｺﾞｼｯｸM" pitchFamily="49" charset="-128"/>
                          <a:ea typeface="HGｺﾞｼｯｸM" pitchFamily="49" charset="-128"/>
                        </a:rPr>
                        <a:t>固定電話、携帯電話とも通話はつながりにくい。</a:t>
                      </a:r>
                    </a:p>
                    <a:p>
                      <a:pPr marL="285750" indent="-285750">
                        <a:spcBef>
                          <a:spcPts val="1200"/>
                        </a:spcBef>
                        <a:buFont typeface="Wingdings" panose="05000000000000000000" pitchFamily="2" charset="2"/>
                        <a:buChar char="ü"/>
                      </a:pPr>
                      <a:r>
                        <a:rPr kumimoji="1" lang="ja-JP" altLang="en-US" sz="1600" dirty="0" smtClean="0">
                          <a:latin typeface="HGｺﾞｼｯｸM" pitchFamily="49" charset="-128"/>
                          <a:ea typeface="HGｺﾞｼｯｸM" pitchFamily="49" charset="-128"/>
                        </a:rPr>
                        <a:t>携帯メールは送信できるが、届くまでに時間がかかっている。</a:t>
                      </a:r>
                    </a:p>
                    <a:p>
                      <a:pPr marL="285750" indent="-285750">
                        <a:spcBef>
                          <a:spcPts val="1200"/>
                        </a:spcBef>
                        <a:buFont typeface="Wingdings" panose="05000000000000000000" pitchFamily="2" charset="2"/>
                        <a:buChar char="ü"/>
                      </a:pPr>
                      <a:r>
                        <a:rPr kumimoji="1" lang="en-US" altLang="ja-JP" sz="1600" dirty="0" smtClean="0">
                          <a:latin typeface="HGｺﾞｼｯｸM" pitchFamily="49" charset="-128"/>
                          <a:ea typeface="HGｺﾞｼｯｸM" pitchFamily="49" charset="-128"/>
                        </a:rPr>
                        <a:t>LINE</a:t>
                      </a:r>
                      <a:r>
                        <a:rPr kumimoji="1" lang="ja-JP" altLang="en-US" sz="1600" dirty="0" err="1" smtClean="0">
                          <a:latin typeface="HGｺﾞｼｯｸM" pitchFamily="49" charset="-128"/>
                          <a:ea typeface="HGｺﾞｼｯｸM" pitchFamily="49" charset="-128"/>
                        </a:rPr>
                        <a:t>、</a:t>
                      </a:r>
                      <a:r>
                        <a:rPr kumimoji="1" lang="en-US" altLang="ja-JP" sz="1600" dirty="0" smtClean="0">
                          <a:latin typeface="HGｺﾞｼｯｸM" pitchFamily="49" charset="-128"/>
                          <a:ea typeface="HGｺﾞｼｯｸM" pitchFamily="49" charset="-128"/>
                        </a:rPr>
                        <a:t>facebook</a:t>
                      </a:r>
                      <a:r>
                        <a:rPr kumimoji="1" lang="ja-JP" altLang="en-US" sz="1600" dirty="0" smtClean="0">
                          <a:latin typeface="HGｺﾞｼｯｸM" pitchFamily="49" charset="-128"/>
                          <a:ea typeface="HGｺﾞｼｯｸM" pitchFamily="49" charset="-128"/>
                        </a:rPr>
                        <a:t>などの</a:t>
                      </a:r>
                      <a:r>
                        <a:rPr kumimoji="1" lang="en-US" altLang="ja-JP" sz="1600" dirty="0" smtClean="0">
                          <a:latin typeface="HGｺﾞｼｯｸM" pitchFamily="49" charset="-128"/>
                          <a:ea typeface="HGｺﾞｼｯｸM" pitchFamily="49" charset="-128"/>
                        </a:rPr>
                        <a:t>SNS</a:t>
                      </a:r>
                      <a:r>
                        <a:rPr kumimoji="1" lang="ja-JP" altLang="en-US" sz="1600" dirty="0" smtClean="0">
                          <a:latin typeface="HGｺﾞｼｯｸM" pitchFamily="49" charset="-128"/>
                          <a:ea typeface="HGｺﾞｼｯｸM" pitchFamily="49" charset="-128"/>
                        </a:rPr>
                        <a:t>はつながっている。</a:t>
                      </a:r>
                      <a:endParaRPr kumimoji="1" lang="zh-TW" altLang="en-US" sz="1600" dirty="0" smtClean="0">
                        <a:latin typeface="HGｺﾞｼｯｸM" pitchFamily="49" charset="-128"/>
                        <a:ea typeface="HGｺﾞｼｯｸM" pitchFamily="49" charset="-128"/>
                      </a:endParaRPr>
                    </a:p>
                  </a:txBody>
                  <a:tcPr anchor="ctr">
                    <a:lnL w="9525"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6390349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３．　ゲームの前提条件など</a:t>
            </a:r>
            <a:r>
              <a:rPr lang="ja-JP" altLang="en-US" smtClean="0"/>
              <a:t>（</a:t>
            </a:r>
            <a:r>
              <a:rPr lang="en-US" altLang="ja-JP" smtClean="0"/>
              <a:t>5/5</a:t>
            </a:r>
            <a:r>
              <a:rPr lang="ja-JP" altLang="en-US" smtClean="0"/>
              <a:t>）</a:t>
            </a:r>
            <a:endParaRPr kumimoji="1" lang="ja-JP" altLang="en-US"/>
          </a:p>
        </p:txBody>
      </p:sp>
      <p:sp>
        <p:nvSpPr>
          <p:cNvPr id="3" name="スライド番号プレースホルダ 2"/>
          <p:cNvSpPr>
            <a:spLocks noGrp="1"/>
          </p:cNvSpPr>
          <p:nvPr>
            <p:ph type="sldNum" sz="quarter" idx="10"/>
          </p:nvPr>
        </p:nvSpPr>
        <p:spPr/>
        <p:txBody>
          <a:bodyPr/>
          <a:lstStyle/>
          <a:p>
            <a:pPr>
              <a:defRPr/>
            </a:pPr>
            <a:fld id="{11864A23-4D62-4C66-93B0-438E0E396E22}" type="slidenum">
              <a:rPr lang="en-US" altLang="ja-JP" smtClean="0"/>
              <a:pPr>
                <a:defRPr/>
              </a:pPr>
              <a:t>11</a:t>
            </a:fld>
            <a:endParaRPr lang="en-US" altLang="ja-JP"/>
          </a:p>
        </p:txBody>
      </p:sp>
      <p:sp>
        <p:nvSpPr>
          <p:cNvPr id="7" name="コンテンツ プレースホルダー 6"/>
          <p:cNvSpPr>
            <a:spLocks noGrp="1"/>
          </p:cNvSpPr>
          <p:nvPr>
            <p:ph idx="1"/>
          </p:nvPr>
        </p:nvSpPr>
        <p:spPr>
          <a:xfrm>
            <a:off x="107950" y="618084"/>
            <a:ext cx="8928100" cy="461665"/>
          </a:xfrm>
        </p:spPr>
        <p:txBody>
          <a:bodyPr/>
          <a:lstStyle/>
          <a:p>
            <a:r>
              <a:rPr lang="ja-JP" altLang="en-US"/>
              <a:t>想定</a:t>
            </a:r>
            <a:r>
              <a:rPr lang="ja-JP" altLang="en-US" smtClean="0"/>
              <a:t>シナリオ</a:t>
            </a:r>
            <a:r>
              <a:rPr lang="en-US" altLang="ja-JP"/>
              <a:t>【</a:t>
            </a:r>
            <a:r>
              <a:rPr lang="ja-JP" altLang="en-US"/>
              <a:t>地震発生から３０分後</a:t>
            </a:r>
            <a:r>
              <a:rPr lang="en-US" altLang="ja-JP"/>
              <a:t>】 </a:t>
            </a:r>
            <a:r>
              <a:rPr lang="ja-JP" altLang="en-US" smtClean="0"/>
              <a:t>　（</a:t>
            </a:r>
            <a:r>
              <a:rPr lang="en-US" altLang="ja-JP" smtClean="0"/>
              <a:t>2/2</a:t>
            </a:r>
            <a:r>
              <a:rPr lang="ja-JP" altLang="en-US" smtClean="0"/>
              <a:t>）</a:t>
            </a:r>
            <a:endParaRPr lang="ja-JP" altLang="en-US"/>
          </a:p>
        </p:txBody>
      </p:sp>
      <p:graphicFrame>
        <p:nvGraphicFramePr>
          <p:cNvPr id="8" name="表 7"/>
          <p:cNvGraphicFramePr>
            <a:graphicFrameLocks noGrp="1"/>
          </p:cNvGraphicFramePr>
          <p:nvPr>
            <p:extLst>
              <p:ext uri="{D42A27DB-BD31-4B8C-83A1-F6EECF244321}">
                <p14:modId xmlns:p14="http://schemas.microsoft.com/office/powerpoint/2010/main" val="3029976451"/>
              </p:ext>
            </p:extLst>
          </p:nvPr>
        </p:nvGraphicFramePr>
        <p:xfrm>
          <a:off x="107950" y="1196752"/>
          <a:ext cx="8928100" cy="5105400"/>
        </p:xfrm>
        <a:graphic>
          <a:graphicData uri="http://schemas.openxmlformats.org/drawingml/2006/table">
            <a:tbl>
              <a:tblPr firstRow="1" bandRow="1">
                <a:tableStyleId>{5C22544A-7EE6-4342-B048-85BDC9FD1C3A}</a:tableStyleId>
              </a:tblPr>
              <a:tblGrid>
                <a:gridCol w="1511722"/>
                <a:gridCol w="7416378"/>
              </a:tblGrid>
              <a:tr h="0">
                <a:tc>
                  <a:txBody>
                    <a:bodyPr/>
                    <a:lstStyle/>
                    <a:p>
                      <a:pPr algn="ctr"/>
                      <a:r>
                        <a:rPr kumimoji="1" lang="ja-JP" altLang="en-US" sz="1600" b="0" dirty="0" smtClean="0">
                          <a:solidFill>
                            <a:schemeClr val="bg1"/>
                          </a:solidFill>
                        </a:rPr>
                        <a:t>項目</a:t>
                      </a:r>
                      <a:endParaRPr kumimoji="1" lang="ja-JP" altLang="en-US" sz="1600" b="0" dirty="0">
                        <a:solidFill>
                          <a:schemeClr val="bg1"/>
                        </a:solidFill>
                      </a:endParaRPr>
                    </a:p>
                  </a:txBody>
                  <a:tcPr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CE002C"/>
                    </a:solidFill>
                  </a:tcPr>
                </a:tc>
                <a:tc>
                  <a:txBody>
                    <a:bodyPr/>
                    <a:lstStyle/>
                    <a:p>
                      <a:pPr algn="ctr"/>
                      <a:r>
                        <a:rPr kumimoji="1" lang="ja-JP" altLang="en-US" sz="1600" b="0" dirty="0" smtClean="0">
                          <a:solidFill>
                            <a:schemeClr val="bg1"/>
                          </a:solidFill>
                        </a:rPr>
                        <a:t>想定</a:t>
                      </a:r>
                      <a:endParaRPr kumimoji="1" lang="ja-JP" altLang="en-US" sz="1600" b="0" dirty="0">
                        <a:solidFill>
                          <a:schemeClr val="bg1"/>
                        </a:solidFill>
                      </a:endParaRPr>
                    </a:p>
                  </a:txBody>
                  <a:tcPr anchor="ctr">
                    <a:lnL w="9525"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CE002C"/>
                    </a:solidFill>
                  </a:tcPr>
                </a:tc>
              </a:tr>
              <a:tr h="140302">
                <a:tc>
                  <a:txBody>
                    <a:bodyPr/>
                    <a:lstStyle/>
                    <a:p>
                      <a:pPr algn="ctr"/>
                      <a:r>
                        <a:rPr kumimoji="1" lang="zh-TW" altLang="en-US" sz="1600" smtClean="0">
                          <a:latin typeface="HGｺﾞｼｯｸM" pitchFamily="49" charset="-128"/>
                          <a:ea typeface="HGｺﾞｼｯｸM" pitchFamily="49" charset="-128"/>
                        </a:rPr>
                        <a:t>施設</a:t>
                      </a:r>
                      <a:r>
                        <a:rPr kumimoji="1" lang="en-US" altLang="zh-TW" sz="1600" smtClean="0">
                          <a:latin typeface="HGｺﾞｼｯｸM" pitchFamily="49" charset="-128"/>
                          <a:ea typeface="HGｺﾞｼｯｸM" pitchFamily="49" charset="-128"/>
                        </a:rPr>
                        <a:t>A</a:t>
                      </a:r>
                    </a:p>
                    <a:p>
                      <a:pPr algn="ctr"/>
                      <a:r>
                        <a:rPr kumimoji="1" lang="en-US" altLang="zh-TW" sz="1600" u="sng" smtClean="0">
                          <a:solidFill>
                            <a:srgbClr val="0000FF"/>
                          </a:solidFill>
                          <a:latin typeface="HGｺﾞｼｯｸM" pitchFamily="49" charset="-128"/>
                          <a:ea typeface="HGｺﾞｼｯｸM" pitchFamily="49" charset="-128"/>
                        </a:rPr>
                        <a:t>※</a:t>
                      </a:r>
                      <a:r>
                        <a:rPr kumimoji="1" lang="ja-JP" altLang="en-US" sz="1600" u="sng" smtClean="0">
                          <a:solidFill>
                            <a:srgbClr val="0000FF"/>
                          </a:solidFill>
                          <a:latin typeface="HGｺﾞｼｯｸM" pitchFamily="49" charset="-128"/>
                          <a:ea typeface="HGｺﾞｼｯｸM" pitchFamily="49" charset="-128"/>
                        </a:rPr>
                        <a:t>ﾃﾅﾝﾄﾋﾞﾙ</a:t>
                      </a:r>
                      <a:endParaRPr kumimoji="1" lang="zh-TW" altLang="en-US" sz="1600" u="sng" smtClean="0">
                        <a:solidFill>
                          <a:srgbClr val="0000FF"/>
                        </a:solidFill>
                        <a:latin typeface="HGｺﾞｼｯｸM" pitchFamily="49" charset="-128"/>
                        <a:ea typeface="HGｺﾞｼｯｸM" pitchFamily="49" charset="-128"/>
                      </a:endParaRPr>
                    </a:p>
                  </a:txBody>
                  <a:tcPr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FFCC99"/>
                    </a:solidFill>
                  </a:tcPr>
                </a:tc>
                <a:tc>
                  <a:txBody>
                    <a:bodyPr/>
                    <a:lstStyle/>
                    <a:p>
                      <a:pPr marL="285750" indent="-285750">
                        <a:spcBef>
                          <a:spcPts val="600"/>
                        </a:spcBef>
                        <a:buFont typeface="Wingdings" panose="05000000000000000000" pitchFamily="2" charset="2"/>
                        <a:buChar char="ü"/>
                      </a:pPr>
                      <a:r>
                        <a:rPr kumimoji="1" lang="ja-JP" altLang="en-US" sz="1600" smtClean="0">
                          <a:latin typeface="HGｺﾞｼｯｸM" pitchFamily="49" charset="-128"/>
                          <a:ea typeface="HGｺﾞｼｯｸM" pitchFamily="49" charset="-128"/>
                        </a:rPr>
                        <a:t>施設開設に向けて準備中。</a:t>
                      </a:r>
                    </a:p>
                    <a:p>
                      <a:pPr marL="285750" indent="-285750">
                        <a:spcBef>
                          <a:spcPts val="600"/>
                        </a:spcBef>
                        <a:buFont typeface="Wingdings" panose="05000000000000000000" pitchFamily="2" charset="2"/>
                        <a:buChar char="ü"/>
                      </a:pPr>
                      <a:r>
                        <a:rPr kumimoji="1" lang="ja-JP" altLang="en-US" sz="1600" smtClean="0">
                          <a:latin typeface="HGｺﾞｼｯｸM" pitchFamily="49" charset="-128"/>
                          <a:ea typeface="HGｺﾞｼｯｸM" pitchFamily="49" charset="-128"/>
                        </a:rPr>
                        <a:t>施設</a:t>
                      </a:r>
                      <a:r>
                        <a:rPr kumimoji="1" lang="en-US" altLang="ja-JP" sz="1600" smtClean="0">
                          <a:latin typeface="HGｺﾞｼｯｸM" pitchFamily="49" charset="-128"/>
                          <a:ea typeface="HGｺﾞｼｯｸM" pitchFamily="49" charset="-128"/>
                        </a:rPr>
                        <a:t>A</a:t>
                      </a:r>
                      <a:r>
                        <a:rPr kumimoji="1" lang="ja-JP" altLang="en-US" sz="1600" smtClean="0">
                          <a:latin typeface="HGｺﾞｼｯｸM" pitchFamily="49" charset="-128"/>
                          <a:ea typeface="HGｺﾞｼｯｸM" pitchFamily="49" charset="-128"/>
                        </a:rPr>
                        <a:t>周辺は、帰宅困難者であふれている。</a:t>
                      </a:r>
                    </a:p>
                    <a:p>
                      <a:pPr marL="285750" indent="-285750">
                        <a:spcBef>
                          <a:spcPts val="600"/>
                        </a:spcBef>
                        <a:buFont typeface="Wingdings" panose="05000000000000000000" pitchFamily="2" charset="2"/>
                        <a:buChar char="ü"/>
                      </a:pPr>
                      <a:r>
                        <a:rPr kumimoji="1" lang="ja-JP" altLang="en-US" sz="1600" smtClean="0">
                          <a:latin typeface="HGｺﾞｼｯｸM" pitchFamily="49" charset="-128"/>
                          <a:ea typeface="HGｺﾞｼｯｸM" pitchFamily="49" charset="-128"/>
                        </a:rPr>
                        <a:t>施設の開設・運営における人手不足が心配される。</a:t>
                      </a:r>
                      <a:endParaRPr kumimoji="1" lang="en-US" altLang="ja-JP" sz="1600" smtClean="0">
                        <a:latin typeface="HGｺﾞｼｯｸM" pitchFamily="49" charset="-128"/>
                        <a:ea typeface="HGｺﾞｼｯｸM" pitchFamily="49" charset="-128"/>
                      </a:endParaRPr>
                    </a:p>
                    <a:p>
                      <a:pPr marL="285750" indent="-285750">
                        <a:spcBef>
                          <a:spcPts val="600"/>
                        </a:spcBef>
                        <a:buFont typeface="Wingdings" panose="05000000000000000000" pitchFamily="2" charset="2"/>
                        <a:buChar char="ü"/>
                      </a:pPr>
                      <a:r>
                        <a:rPr kumimoji="1" lang="ja-JP" altLang="en-US" sz="1600" smtClean="0">
                          <a:latin typeface="HGｺﾞｼｯｸM" pitchFamily="49" charset="-128"/>
                          <a:ea typeface="HGｺﾞｼｯｸM" pitchFamily="49" charset="-128"/>
                        </a:rPr>
                        <a:t>施設内の状況</a:t>
                      </a:r>
                      <a:endParaRPr kumimoji="1" lang="en-US" altLang="ja-JP" sz="1600" smtClean="0">
                        <a:latin typeface="HGｺﾞｼｯｸM" pitchFamily="49" charset="-128"/>
                        <a:ea typeface="HGｺﾞｼｯｸM" pitchFamily="49" charset="-128"/>
                      </a:endParaRPr>
                    </a:p>
                    <a:p>
                      <a:pPr marL="742950" lvl="1" indent="-285750">
                        <a:spcBef>
                          <a:spcPts val="600"/>
                        </a:spcBef>
                        <a:buFont typeface="Arial" panose="020B0604020202020204" pitchFamily="34" charset="0"/>
                        <a:buChar char="•"/>
                      </a:pPr>
                      <a:r>
                        <a:rPr kumimoji="1" lang="ja-JP" altLang="en-US" sz="1600" smtClean="0">
                          <a:latin typeface="HGｺﾞｼｯｸM" pitchFamily="49" charset="-128"/>
                          <a:ea typeface="HGｺﾞｼｯｸM" pitchFamily="49" charset="-128"/>
                        </a:rPr>
                        <a:t>天井ボードの一部が落下している。</a:t>
                      </a:r>
                      <a:endParaRPr kumimoji="1" lang="en-US" altLang="ja-JP" sz="1600" smtClean="0">
                        <a:latin typeface="HGｺﾞｼｯｸM" pitchFamily="49" charset="-128"/>
                        <a:ea typeface="HGｺﾞｼｯｸM" pitchFamily="49" charset="-128"/>
                      </a:endParaRPr>
                    </a:p>
                    <a:p>
                      <a:pPr marL="742950" lvl="1" indent="-285750">
                        <a:spcBef>
                          <a:spcPts val="600"/>
                        </a:spcBef>
                        <a:buFont typeface="Arial" panose="020B0604020202020204" pitchFamily="34" charset="0"/>
                        <a:buChar char="•"/>
                      </a:pPr>
                      <a:r>
                        <a:rPr kumimoji="1" lang="ja-JP" altLang="en-US" sz="1600" smtClean="0">
                          <a:latin typeface="HGｺﾞｼｯｸM" pitchFamily="49" charset="-128"/>
                          <a:ea typeface="HGｺﾞｼｯｸM" pitchFamily="49" charset="-128"/>
                        </a:rPr>
                        <a:t>固定していないコピー機やキャビネットが転倒している。</a:t>
                      </a:r>
                      <a:endParaRPr kumimoji="1" lang="en-US" altLang="ja-JP" sz="1600" smtClean="0">
                        <a:latin typeface="HGｺﾞｼｯｸM" pitchFamily="49" charset="-128"/>
                        <a:ea typeface="HGｺﾞｼｯｸM" pitchFamily="49" charset="-128"/>
                      </a:endParaRPr>
                    </a:p>
                    <a:p>
                      <a:pPr marL="742950" lvl="1" indent="-285750">
                        <a:spcBef>
                          <a:spcPts val="600"/>
                        </a:spcBef>
                        <a:buFont typeface="Arial" panose="020B0604020202020204" pitchFamily="34" charset="0"/>
                        <a:buChar char="•"/>
                      </a:pPr>
                      <a:r>
                        <a:rPr kumimoji="1" lang="ja-JP" altLang="en-US" sz="1600" smtClean="0">
                          <a:latin typeface="HGｺﾞｼｯｸM" pitchFamily="49" charset="-128"/>
                          <a:ea typeface="HGｺﾞｼｯｸM" pitchFamily="49" charset="-128"/>
                        </a:rPr>
                        <a:t>一部の照明が点灯している。</a:t>
                      </a:r>
                      <a:endParaRPr kumimoji="1" lang="en-US" altLang="ja-JP" sz="1600" smtClean="0">
                        <a:latin typeface="HGｺﾞｼｯｸM" pitchFamily="49" charset="-128"/>
                        <a:ea typeface="HGｺﾞｼｯｸM" pitchFamily="49" charset="-128"/>
                      </a:endParaRPr>
                    </a:p>
                    <a:p>
                      <a:pPr marL="742950" lvl="1" indent="-285750">
                        <a:spcBef>
                          <a:spcPts val="600"/>
                        </a:spcBef>
                        <a:buFont typeface="Arial" panose="020B0604020202020204" pitchFamily="34" charset="0"/>
                        <a:buChar char="•"/>
                      </a:pPr>
                      <a:r>
                        <a:rPr kumimoji="1" lang="ja-JP" altLang="en-US" sz="1600" smtClean="0">
                          <a:latin typeface="HGｺﾞｼｯｸM" pitchFamily="49" charset="-128"/>
                          <a:ea typeface="HGｺﾞｼｯｸM" pitchFamily="49" charset="-128"/>
                        </a:rPr>
                        <a:t>エレベーター、エスカレーターは停止している。</a:t>
                      </a:r>
                      <a:endParaRPr kumimoji="1" lang="en-US" altLang="ja-JP" sz="1600" smtClean="0">
                        <a:latin typeface="HGｺﾞｼｯｸM" pitchFamily="49" charset="-128"/>
                        <a:ea typeface="HGｺﾞｼｯｸM" pitchFamily="49" charset="-128"/>
                      </a:endParaRPr>
                    </a:p>
                    <a:p>
                      <a:pPr marL="742950" lvl="1" indent="-285750">
                        <a:spcBef>
                          <a:spcPts val="600"/>
                        </a:spcBef>
                        <a:buFont typeface="Arial" panose="020B0604020202020204" pitchFamily="34" charset="0"/>
                        <a:buChar char="•"/>
                      </a:pPr>
                      <a:r>
                        <a:rPr kumimoji="1" lang="ja-JP" altLang="en-US" sz="1600" smtClean="0">
                          <a:latin typeface="HGｺﾞｼｯｸM" pitchFamily="49" charset="-128"/>
                          <a:ea typeface="HGｺﾞｼｯｸM" pitchFamily="49" charset="-128"/>
                        </a:rPr>
                        <a:t>空調は停止している。</a:t>
                      </a:r>
                    </a:p>
                  </a:txBody>
                  <a:tcPr anchor="ctr">
                    <a:lnL w="9525"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FFCC99"/>
                    </a:solidFill>
                  </a:tcPr>
                </a:tc>
              </a:tr>
              <a:tr h="0">
                <a:tc>
                  <a:txBody>
                    <a:bodyPr/>
                    <a:lstStyle/>
                    <a:p>
                      <a:pPr algn="ctr"/>
                      <a:r>
                        <a:rPr kumimoji="1" lang="ja-JP" altLang="en-US" sz="1600" smtClean="0">
                          <a:latin typeface="HGｺﾞｼｯｸM" pitchFamily="49" charset="-128"/>
                          <a:ea typeface="HGｺﾞｼｯｸM" pitchFamily="49" charset="-128"/>
                        </a:rPr>
                        <a:t>施設</a:t>
                      </a:r>
                      <a:r>
                        <a:rPr kumimoji="1" lang="en-US" altLang="ja-JP" sz="1600" smtClean="0">
                          <a:latin typeface="HGｺﾞｼｯｸM" pitchFamily="49" charset="-128"/>
                          <a:ea typeface="HGｺﾞｼｯｸM" pitchFamily="49" charset="-128"/>
                        </a:rPr>
                        <a:t>A</a:t>
                      </a:r>
                      <a:r>
                        <a:rPr kumimoji="1" lang="ja-JP" altLang="en-US" sz="1600" smtClean="0">
                          <a:latin typeface="HGｺﾞｼｯｸM" pitchFamily="49" charset="-128"/>
                          <a:ea typeface="HGｺﾞｼｯｸM" pitchFamily="49" charset="-128"/>
                        </a:rPr>
                        <a:t>の</a:t>
                      </a:r>
                    </a:p>
                    <a:p>
                      <a:pPr algn="ctr"/>
                      <a:r>
                        <a:rPr kumimoji="1" lang="ja-JP" altLang="en-US" sz="1600" smtClean="0">
                          <a:latin typeface="HGｺﾞｼｯｸM" pitchFamily="49" charset="-128"/>
                          <a:ea typeface="HGｺﾞｼｯｸM" pitchFamily="49" charset="-128"/>
                        </a:rPr>
                        <a:t>近隣施設</a:t>
                      </a:r>
                      <a:r>
                        <a:rPr kumimoji="1" lang="en-US" altLang="ja-JP" sz="1600" smtClean="0">
                          <a:latin typeface="HGｺﾞｼｯｸM" pitchFamily="49" charset="-128"/>
                          <a:ea typeface="HGｺﾞｼｯｸM" pitchFamily="49" charset="-128"/>
                        </a:rPr>
                        <a:t>B</a:t>
                      </a:r>
                    </a:p>
                    <a:p>
                      <a:pPr algn="ctr"/>
                      <a:r>
                        <a:rPr kumimoji="1" lang="en-US" altLang="ja-JP" sz="1600" u="sng" smtClean="0">
                          <a:solidFill>
                            <a:srgbClr val="0000FF"/>
                          </a:solidFill>
                          <a:latin typeface="HGｺﾞｼｯｸM" pitchFamily="49" charset="-128"/>
                          <a:ea typeface="HGｺﾞｼｯｸM" pitchFamily="49" charset="-128"/>
                        </a:rPr>
                        <a:t>※</a:t>
                      </a:r>
                      <a:r>
                        <a:rPr kumimoji="1" lang="ja-JP" altLang="en-US" sz="1600" u="sng" smtClean="0">
                          <a:solidFill>
                            <a:srgbClr val="0000FF"/>
                          </a:solidFill>
                          <a:latin typeface="HGｺﾞｼｯｸM" pitchFamily="49" charset="-128"/>
                          <a:ea typeface="HGｺﾞｼｯｸM" pitchFamily="49" charset="-128"/>
                        </a:rPr>
                        <a:t>自社ﾋﾞﾙ</a:t>
                      </a:r>
                      <a:endParaRPr kumimoji="1" lang="ja-JP" altLang="en-US" sz="1600" u="sng" dirty="0">
                        <a:solidFill>
                          <a:srgbClr val="0000FF"/>
                        </a:solidFill>
                        <a:latin typeface="HGｺﾞｼｯｸM" pitchFamily="49" charset="-128"/>
                        <a:ea typeface="HGｺﾞｼｯｸM" pitchFamily="49" charset="-128"/>
                      </a:endParaRPr>
                    </a:p>
                  </a:txBody>
                  <a:tcPr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285750" indent="-285750">
                        <a:spcBef>
                          <a:spcPts val="600"/>
                        </a:spcBef>
                        <a:buFont typeface="Wingdings" panose="05000000000000000000" pitchFamily="2" charset="2"/>
                        <a:buChar char="ü"/>
                      </a:pPr>
                      <a:r>
                        <a:rPr kumimoji="1" lang="ja-JP" altLang="en-US" sz="1600" smtClean="0">
                          <a:latin typeface="HGｺﾞｼｯｸM" pitchFamily="49" charset="-128"/>
                          <a:ea typeface="HGｺﾞｼｯｸM" pitchFamily="49" charset="-128"/>
                        </a:rPr>
                        <a:t>施設開設に向けて準備中。</a:t>
                      </a:r>
                    </a:p>
                    <a:p>
                      <a:pPr marL="285750" indent="-285750">
                        <a:spcBef>
                          <a:spcPts val="600"/>
                        </a:spcBef>
                        <a:buFont typeface="Wingdings" panose="05000000000000000000" pitchFamily="2" charset="2"/>
                        <a:buChar char="ü"/>
                      </a:pPr>
                      <a:r>
                        <a:rPr kumimoji="1" lang="ja-JP" altLang="en-US" sz="1600" smtClean="0">
                          <a:latin typeface="HGｺﾞｼｯｸM" pitchFamily="49" charset="-128"/>
                          <a:ea typeface="HGｺﾞｼｯｸM" pitchFamily="49" charset="-128"/>
                        </a:rPr>
                        <a:t>区から施設開設の要請を受けた。</a:t>
                      </a:r>
                    </a:p>
                    <a:p>
                      <a:pPr marL="285750" indent="-285750">
                        <a:spcBef>
                          <a:spcPts val="600"/>
                        </a:spcBef>
                        <a:buFont typeface="Wingdings" panose="05000000000000000000" pitchFamily="2" charset="2"/>
                        <a:buChar char="ü"/>
                      </a:pPr>
                      <a:r>
                        <a:rPr kumimoji="1" lang="ja-JP" altLang="en-US" sz="1600" smtClean="0">
                          <a:latin typeface="HGｺﾞｼｯｸM" pitchFamily="49" charset="-128"/>
                          <a:ea typeface="HGｺﾞｼｯｸM" pitchFamily="49" charset="-128"/>
                        </a:rPr>
                        <a:t>施設</a:t>
                      </a:r>
                      <a:r>
                        <a:rPr kumimoji="1" lang="en-US" altLang="ja-JP" sz="1600" smtClean="0">
                          <a:latin typeface="HGｺﾞｼｯｸM" pitchFamily="49" charset="-128"/>
                          <a:ea typeface="HGｺﾞｼｯｸM" pitchFamily="49" charset="-128"/>
                        </a:rPr>
                        <a:t>A</a:t>
                      </a:r>
                      <a:r>
                        <a:rPr kumimoji="1" lang="ja-JP" altLang="en-US" sz="1600" smtClean="0">
                          <a:latin typeface="HGｺﾞｼｯｸM" pitchFamily="49" charset="-128"/>
                          <a:ea typeface="HGｺﾞｼｯｸM" pitchFamily="49" charset="-128"/>
                        </a:rPr>
                        <a:t>をはじめ、区内の他施設の状況はわからない。</a:t>
                      </a:r>
                      <a:endParaRPr kumimoji="1" lang="ja-JP" altLang="en-US" sz="1600" dirty="0">
                        <a:latin typeface="HGｺﾞｼｯｸM" pitchFamily="49" charset="-128"/>
                        <a:ea typeface="HGｺﾞｼｯｸM" pitchFamily="49" charset="-128"/>
                      </a:endParaRPr>
                    </a:p>
                  </a:txBody>
                  <a:tcPr anchor="ctr">
                    <a:lnL w="9525"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r>
              <a:tr h="210309">
                <a:tc>
                  <a:txBody>
                    <a:bodyPr/>
                    <a:lstStyle/>
                    <a:p>
                      <a:pPr algn="ctr"/>
                      <a:r>
                        <a:rPr kumimoji="1" lang="ja-JP" altLang="en-US" sz="1600" smtClean="0">
                          <a:latin typeface="HGｺﾞｼｯｸM" pitchFamily="49" charset="-128"/>
                          <a:ea typeface="HGｺﾞｼｯｸM" pitchFamily="49" charset="-128"/>
                        </a:rPr>
                        <a:t>施設</a:t>
                      </a:r>
                      <a:r>
                        <a:rPr kumimoji="1" lang="en-US" altLang="ja-JP" sz="1600" smtClean="0">
                          <a:latin typeface="HGｺﾞｼｯｸM" pitchFamily="49" charset="-128"/>
                          <a:ea typeface="HGｺﾞｼｯｸM" pitchFamily="49" charset="-128"/>
                        </a:rPr>
                        <a:t>A</a:t>
                      </a:r>
                      <a:r>
                        <a:rPr kumimoji="1" lang="ja-JP" altLang="en-US" sz="1600" smtClean="0">
                          <a:latin typeface="HGｺﾞｼｯｸM" pitchFamily="49" charset="-128"/>
                          <a:ea typeface="HGｺﾞｼｯｸM" pitchFamily="49" charset="-128"/>
                        </a:rPr>
                        <a:t>の</a:t>
                      </a:r>
                    </a:p>
                    <a:p>
                      <a:pPr algn="ctr"/>
                      <a:r>
                        <a:rPr kumimoji="1" lang="ja-JP" altLang="en-US" sz="1600" smtClean="0">
                          <a:latin typeface="HGｺﾞｼｯｸM" pitchFamily="49" charset="-128"/>
                          <a:ea typeface="HGｺﾞｼｯｸM" pitchFamily="49" charset="-128"/>
                        </a:rPr>
                        <a:t>近隣駅</a:t>
                      </a:r>
                      <a:r>
                        <a:rPr kumimoji="1" lang="en-US" altLang="ja-JP" sz="1600" smtClean="0">
                          <a:latin typeface="HGｺﾞｼｯｸM" pitchFamily="49" charset="-128"/>
                          <a:ea typeface="HGｺﾞｼｯｸM" pitchFamily="49" charset="-128"/>
                        </a:rPr>
                        <a:t>C</a:t>
                      </a:r>
                      <a:endParaRPr kumimoji="1" lang="ja-JP" altLang="en-US" sz="1600" dirty="0">
                        <a:latin typeface="HGｺﾞｼｯｸM" pitchFamily="49" charset="-128"/>
                        <a:ea typeface="HGｺﾞｼｯｸM" pitchFamily="49" charset="-128"/>
                      </a:endParaRPr>
                    </a:p>
                  </a:txBody>
                  <a:tcPr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marL="285750" indent="-285750">
                        <a:spcBef>
                          <a:spcPts val="600"/>
                        </a:spcBef>
                        <a:buFont typeface="Wingdings" panose="05000000000000000000" pitchFamily="2" charset="2"/>
                        <a:buChar char="ü"/>
                      </a:pPr>
                      <a:r>
                        <a:rPr kumimoji="1" lang="ja-JP" altLang="en-US" sz="1600" smtClean="0">
                          <a:latin typeface="HGｺﾞｼｯｸM" pitchFamily="49" charset="-128"/>
                          <a:ea typeface="HGｺﾞｼｯｸM" pitchFamily="49" charset="-128"/>
                        </a:rPr>
                        <a:t>駅施設の安全点検のため、利用客には一旦改札から退出してもらっている。駅員は、利用客の誘導や情報提供に追われている。</a:t>
                      </a:r>
                    </a:p>
                    <a:p>
                      <a:pPr marL="285750" indent="-285750">
                        <a:spcBef>
                          <a:spcPts val="600"/>
                        </a:spcBef>
                        <a:buFont typeface="Wingdings" panose="05000000000000000000" pitchFamily="2" charset="2"/>
                        <a:buChar char="ü"/>
                      </a:pPr>
                      <a:r>
                        <a:rPr kumimoji="1" lang="ja-JP" altLang="en-US" sz="1600" smtClean="0">
                          <a:latin typeface="HGｺﾞｼｯｸM" pitchFamily="49" charset="-128"/>
                          <a:ea typeface="HGｺﾞｼｯｸM" pitchFamily="49" charset="-128"/>
                        </a:rPr>
                        <a:t>施設</a:t>
                      </a:r>
                      <a:r>
                        <a:rPr kumimoji="1" lang="en-US" altLang="ja-JP" sz="1600" smtClean="0">
                          <a:latin typeface="HGｺﾞｼｯｸM" pitchFamily="49" charset="-128"/>
                          <a:ea typeface="HGｺﾞｼｯｸM" pitchFamily="49" charset="-128"/>
                        </a:rPr>
                        <a:t>A</a:t>
                      </a:r>
                      <a:r>
                        <a:rPr kumimoji="1" lang="ja-JP" altLang="en-US" sz="1600" smtClean="0">
                          <a:latin typeface="HGｺﾞｼｯｸM" pitchFamily="49" charset="-128"/>
                          <a:ea typeface="HGｺﾞｼｯｸM" pitchFamily="49" charset="-128"/>
                        </a:rPr>
                        <a:t>とは地下通路でつながっているが、駅側では施設</a:t>
                      </a:r>
                      <a:r>
                        <a:rPr kumimoji="1" lang="en-US" altLang="ja-JP" sz="1600" smtClean="0">
                          <a:latin typeface="HGｺﾞｼｯｸM" pitchFamily="49" charset="-128"/>
                          <a:ea typeface="HGｺﾞｼｯｸM" pitchFamily="49" charset="-128"/>
                        </a:rPr>
                        <a:t>A</a:t>
                      </a:r>
                      <a:r>
                        <a:rPr kumimoji="1" lang="ja-JP" altLang="en-US" sz="1600" smtClean="0">
                          <a:latin typeface="HGｺﾞｼｯｸM" pitchFamily="49" charset="-128"/>
                          <a:ea typeface="HGｺﾞｼｯｸM" pitchFamily="49" charset="-128"/>
                        </a:rPr>
                        <a:t>の状況がわからない。</a:t>
                      </a:r>
                      <a:endParaRPr kumimoji="1" lang="zh-TW" altLang="en-US" sz="1600" dirty="0" smtClean="0">
                        <a:latin typeface="HGｺﾞｼｯｸM" pitchFamily="49" charset="-128"/>
                        <a:ea typeface="HGｺﾞｼｯｸM" pitchFamily="49" charset="-128"/>
                      </a:endParaRPr>
                    </a:p>
                  </a:txBody>
                  <a:tcPr anchor="ctr">
                    <a:lnL w="9525"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7485326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a:xfrm>
            <a:off x="7027862" y="6517879"/>
            <a:ext cx="2133600" cy="476250"/>
          </a:xfrm>
        </p:spPr>
        <p:txBody>
          <a:bodyPr/>
          <a:lstStyle/>
          <a:p>
            <a:pPr>
              <a:defRPr/>
            </a:pPr>
            <a:fld id="{FC4FF7F5-6204-4227-848A-B496B6DCE1B0}" type="slidenum">
              <a:rPr lang="en-US" altLang="ja-JP"/>
              <a:pPr>
                <a:defRPr/>
              </a:pPr>
              <a:t>12</a:t>
            </a:fld>
            <a:endParaRPr lang="en-US" altLang="ja-JP"/>
          </a:p>
        </p:txBody>
      </p:sp>
      <p:sp>
        <p:nvSpPr>
          <p:cNvPr id="3" name="スライド番号プレースホルダ 1"/>
          <p:cNvSpPr txBox="1">
            <a:spLocks/>
          </p:cNvSpPr>
          <p:nvPr/>
        </p:nvSpPr>
        <p:spPr bwMode="auto">
          <a:xfrm>
            <a:off x="6199187" y="6517879"/>
            <a:ext cx="2133600" cy="476250"/>
          </a:xfrm>
          <a:prstGeom prst="rect">
            <a:avLst/>
          </a:prstGeom>
          <a:noFill/>
          <a:ln w="9525">
            <a:noFill/>
            <a:miter lim="800000"/>
            <a:headEnd/>
            <a:tailEnd/>
          </a:ln>
          <a:effectLst/>
        </p:spPr>
        <p:txBody>
          <a:bodyPr/>
          <a:lstStyle/>
          <a:p>
            <a:pPr algn="r">
              <a:defRPr/>
            </a:pPr>
            <a:fld id="{51F85DDF-4A7C-4533-9668-416B6A8F6E5E}" type="slidenum">
              <a:rPr lang="en-US" altLang="ja-JP" sz="1600" b="1">
                <a:solidFill>
                  <a:schemeClr val="bg1">
                    <a:lumMod val="85000"/>
                  </a:schemeClr>
                </a:solidFill>
                <a:latin typeface="Verdana" pitchFamily="34" charset="0"/>
                <a:ea typeface="ＭＳ Ｐゴシック" pitchFamily="50" charset="-128"/>
              </a:rPr>
              <a:pPr algn="r">
                <a:defRPr/>
              </a:pPr>
              <a:t>12</a:t>
            </a:fld>
            <a:endParaRPr lang="en-US" altLang="ja-JP" sz="1600" b="1">
              <a:solidFill>
                <a:schemeClr val="bg1">
                  <a:lumMod val="85000"/>
                </a:schemeClr>
              </a:solidFill>
              <a:latin typeface="Verdana" pitchFamily="34" charset="0"/>
              <a:ea typeface="ＭＳ Ｐゴシック" pitchFamily="50" charset="-128"/>
            </a:endParaRPr>
          </a:p>
        </p:txBody>
      </p:sp>
      <p:pic>
        <p:nvPicPr>
          <p:cNvPr id="23556" name="Picture 2"/>
          <p:cNvPicPr>
            <a:picLocks noChangeAspect="1" noChangeArrowheads="1"/>
          </p:cNvPicPr>
          <p:nvPr/>
        </p:nvPicPr>
        <p:blipFill>
          <a:blip r:embed="rId3" cstate="print">
            <a:lum bright="-12000" contrast="18000"/>
          </a:blip>
          <a:srcRect l="7686" r="7671"/>
          <a:stretch>
            <a:fillRect/>
          </a:stretch>
        </p:blipFill>
        <p:spPr bwMode="auto">
          <a:xfrm>
            <a:off x="-1" y="-46434"/>
            <a:ext cx="9144000" cy="6859588"/>
          </a:xfrm>
          <a:prstGeom prst="rect">
            <a:avLst/>
          </a:prstGeom>
          <a:noFill/>
          <a:ln w="28575">
            <a:noFill/>
            <a:miter lim="800000"/>
            <a:headEnd/>
            <a:tailEnd/>
          </a:ln>
        </p:spPr>
      </p:pic>
      <p:sp>
        <p:nvSpPr>
          <p:cNvPr id="23557" name="AutoShape 18"/>
          <p:cNvSpPr>
            <a:spLocks noChangeArrowheads="1"/>
          </p:cNvSpPr>
          <p:nvPr/>
        </p:nvSpPr>
        <p:spPr bwMode="auto">
          <a:xfrm rot="2700000">
            <a:off x="5264748" y="3914234"/>
            <a:ext cx="627063" cy="627063"/>
          </a:xfrm>
          <a:prstGeom prst="plus">
            <a:avLst>
              <a:gd name="adj" fmla="val 30403"/>
            </a:avLst>
          </a:prstGeom>
          <a:solidFill>
            <a:srgbClr val="CE002C"/>
          </a:solidFill>
          <a:ln w="28575">
            <a:solidFill>
              <a:schemeClr val="bg1"/>
            </a:solidFill>
            <a:miter lim="800000"/>
            <a:headEnd/>
            <a:tailEnd/>
          </a:ln>
        </p:spPr>
        <p:txBody>
          <a:bodyPr wrap="none" anchor="ctr"/>
          <a:lstStyle/>
          <a:p>
            <a:endParaRPr lang="ja-JP" altLang="en-US"/>
          </a:p>
        </p:txBody>
      </p:sp>
      <p:sp>
        <p:nvSpPr>
          <p:cNvPr id="6" name="Oval 19"/>
          <p:cNvSpPr>
            <a:spLocks noChangeArrowheads="1"/>
          </p:cNvSpPr>
          <p:nvPr/>
        </p:nvSpPr>
        <p:spPr bwMode="auto">
          <a:xfrm>
            <a:off x="3809999" y="3857229"/>
            <a:ext cx="409575" cy="355600"/>
          </a:xfrm>
          <a:prstGeom prst="ellipse">
            <a:avLst/>
          </a:prstGeom>
          <a:solidFill>
            <a:srgbClr val="FF6500"/>
          </a:solidFill>
          <a:ln w="12700">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7" name="Oval 20"/>
          <p:cNvSpPr>
            <a:spLocks noChangeArrowheads="1"/>
          </p:cNvSpPr>
          <p:nvPr/>
        </p:nvSpPr>
        <p:spPr bwMode="auto">
          <a:xfrm>
            <a:off x="3084512" y="4077892"/>
            <a:ext cx="407987" cy="355600"/>
          </a:xfrm>
          <a:prstGeom prst="ellipse">
            <a:avLst/>
          </a:prstGeom>
          <a:solidFill>
            <a:srgbClr val="FFCC00"/>
          </a:solidFill>
          <a:ln w="12700">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8" name="Oval 21"/>
          <p:cNvSpPr>
            <a:spLocks noChangeArrowheads="1"/>
          </p:cNvSpPr>
          <p:nvPr/>
        </p:nvSpPr>
        <p:spPr bwMode="auto">
          <a:xfrm>
            <a:off x="3629024" y="4708129"/>
            <a:ext cx="407988" cy="355600"/>
          </a:xfrm>
          <a:prstGeom prst="ellipse">
            <a:avLst/>
          </a:prstGeom>
          <a:solidFill>
            <a:srgbClr val="FFCC00"/>
          </a:solidFill>
          <a:ln w="12700">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9" name="Oval 22"/>
          <p:cNvSpPr>
            <a:spLocks noChangeArrowheads="1"/>
          </p:cNvSpPr>
          <p:nvPr/>
        </p:nvSpPr>
        <p:spPr bwMode="auto">
          <a:xfrm>
            <a:off x="4063999" y="3085704"/>
            <a:ext cx="407988" cy="354013"/>
          </a:xfrm>
          <a:prstGeom prst="ellipse">
            <a:avLst/>
          </a:prstGeom>
          <a:solidFill>
            <a:srgbClr val="FFCC00"/>
          </a:solidFill>
          <a:ln w="12700">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10" name="Oval 23"/>
          <p:cNvSpPr>
            <a:spLocks noChangeArrowheads="1"/>
          </p:cNvSpPr>
          <p:nvPr/>
        </p:nvSpPr>
        <p:spPr bwMode="auto">
          <a:xfrm>
            <a:off x="5076824" y="3528617"/>
            <a:ext cx="407988" cy="355600"/>
          </a:xfrm>
          <a:prstGeom prst="ellipse">
            <a:avLst/>
          </a:prstGeom>
          <a:solidFill>
            <a:srgbClr val="FF6500"/>
          </a:solidFill>
          <a:ln w="12700">
            <a:solidFill>
              <a:schemeClr val="bg1"/>
            </a:solidFill>
            <a:round/>
            <a:headEnd/>
            <a:tailEnd/>
          </a:ln>
          <a:effectLst/>
          <a:extLst/>
        </p:spPr>
        <p:txBody>
          <a:bodyPr wrap="none" anchor="ctr"/>
          <a:lstStyle/>
          <a:p>
            <a:pPr algn="ctr">
              <a:defRPr/>
            </a:pPr>
            <a:r>
              <a:rPr lang="en-US" altLang="ja-JP" dirty="0">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11" name="Oval 24"/>
          <p:cNvSpPr>
            <a:spLocks noChangeArrowheads="1"/>
          </p:cNvSpPr>
          <p:nvPr/>
        </p:nvSpPr>
        <p:spPr bwMode="auto">
          <a:xfrm>
            <a:off x="6011862" y="3384154"/>
            <a:ext cx="409575" cy="355600"/>
          </a:xfrm>
          <a:prstGeom prst="ellipse">
            <a:avLst/>
          </a:prstGeom>
          <a:solidFill>
            <a:srgbClr val="FF6600"/>
          </a:solidFill>
          <a:ln w="12700">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12" name="Oval 25"/>
          <p:cNvSpPr>
            <a:spLocks noChangeArrowheads="1"/>
          </p:cNvSpPr>
          <p:nvPr/>
        </p:nvSpPr>
        <p:spPr bwMode="auto">
          <a:xfrm>
            <a:off x="5076824" y="2958704"/>
            <a:ext cx="407987" cy="354013"/>
          </a:xfrm>
          <a:prstGeom prst="ellipse">
            <a:avLst/>
          </a:prstGeom>
          <a:solidFill>
            <a:srgbClr val="FFCC00"/>
          </a:solidFill>
          <a:ln w="12700">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13" name="Oval 26"/>
          <p:cNvSpPr>
            <a:spLocks noChangeArrowheads="1"/>
          </p:cNvSpPr>
          <p:nvPr/>
        </p:nvSpPr>
        <p:spPr bwMode="auto">
          <a:xfrm>
            <a:off x="5024437" y="4643042"/>
            <a:ext cx="407987" cy="355600"/>
          </a:xfrm>
          <a:prstGeom prst="ellipse">
            <a:avLst/>
          </a:prstGeom>
          <a:solidFill>
            <a:srgbClr val="FF6500"/>
          </a:solidFill>
          <a:ln w="12700">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14" name="Oval 27"/>
          <p:cNvSpPr>
            <a:spLocks noChangeArrowheads="1"/>
          </p:cNvSpPr>
          <p:nvPr/>
        </p:nvSpPr>
        <p:spPr bwMode="auto">
          <a:xfrm>
            <a:off x="6619874" y="2957117"/>
            <a:ext cx="407988" cy="355600"/>
          </a:xfrm>
          <a:prstGeom prst="ellipse">
            <a:avLst/>
          </a:prstGeom>
          <a:solidFill>
            <a:srgbClr val="FFCC00"/>
          </a:solidFill>
          <a:ln w="12700" algn="ctr">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15" name="Oval 28"/>
          <p:cNvSpPr>
            <a:spLocks noChangeArrowheads="1"/>
          </p:cNvSpPr>
          <p:nvPr/>
        </p:nvSpPr>
        <p:spPr bwMode="auto">
          <a:xfrm>
            <a:off x="4662487" y="2376092"/>
            <a:ext cx="407987" cy="355600"/>
          </a:xfrm>
          <a:prstGeom prst="ellipse">
            <a:avLst/>
          </a:prstGeom>
          <a:solidFill>
            <a:srgbClr val="FFCC00"/>
          </a:solidFill>
          <a:ln w="12700">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16" name="Oval 29"/>
          <p:cNvSpPr>
            <a:spLocks noChangeArrowheads="1"/>
          </p:cNvSpPr>
          <p:nvPr/>
        </p:nvSpPr>
        <p:spPr bwMode="auto">
          <a:xfrm>
            <a:off x="3923927" y="935882"/>
            <a:ext cx="409575" cy="355600"/>
          </a:xfrm>
          <a:prstGeom prst="ellipse">
            <a:avLst/>
          </a:prstGeom>
          <a:solidFill>
            <a:srgbClr val="33CC33"/>
          </a:solidFill>
          <a:ln w="12700" algn="ctr">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17" name="Oval 30"/>
          <p:cNvSpPr>
            <a:spLocks noChangeArrowheads="1"/>
          </p:cNvSpPr>
          <p:nvPr/>
        </p:nvSpPr>
        <p:spPr bwMode="auto">
          <a:xfrm>
            <a:off x="5846762" y="2376092"/>
            <a:ext cx="407987" cy="354012"/>
          </a:xfrm>
          <a:prstGeom prst="ellipse">
            <a:avLst/>
          </a:prstGeom>
          <a:solidFill>
            <a:srgbClr val="FF6500"/>
          </a:solidFill>
          <a:ln w="12700">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18" name="Oval 31"/>
          <p:cNvSpPr>
            <a:spLocks noChangeArrowheads="1"/>
          </p:cNvSpPr>
          <p:nvPr/>
        </p:nvSpPr>
        <p:spPr bwMode="auto">
          <a:xfrm>
            <a:off x="1995487" y="3225404"/>
            <a:ext cx="407987" cy="354013"/>
          </a:xfrm>
          <a:prstGeom prst="ellipse">
            <a:avLst/>
          </a:prstGeom>
          <a:solidFill>
            <a:srgbClr val="33CC33"/>
          </a:solidFill>
          <a:ln w="12700" algn="ctr">
            <a:solidFill>
              <a:schemeClr val="bg1"/>
            </a:solidFill>
            <a:round/>
            <a:headEnd/>
            <a:tailEnd/>
          </a:ln>
          <a:effectLst/>
          <a:extLst/>
        </p:spPr>
        <p:txBody>
          <a:bodyPr wrap="none" anchor="ctr"/>
          <a:lstStyle/>
          <a:p>
            <a:pPr algn="ctr">
              <a:defRPr/>
            </a:pPr>
            <a:r>
              <a:rPr lang="en-US" altLang="ja-JP" dirty="0">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19" name="Oval 32"/>
          <p:cNvSpPr>
            <a:spLocks noChangeArrowheads="1"/>
          </p:cNvSpPr>
          <p:nvPr/>
        </p:nvSpPr>
        <p:spPr bwMode="auto">
          <a:xfrm>
            <a:off x="3173412" y="1237854"/>
            <a:ext cx="407987" cy="354013"/>
          </a:xfrm>
          <a:prstGeom prst="ellipse">
            <a:avLst/>
          </a:prstGeom>
          <a:solidFill>
            <a:srgbClr val="33CC33"/>
          </a:solidFill>
          <a:ln w="12700" algn="ctr">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20" name="Oval 33"/>
          <p:cNvSpPr>
            <a:spLocks noChangeArrowheads="1"/>
          </p:cNvSpPr>
          <p:nvPr/>
        </p:nvSpPr>
        <p:spPr bwMode="auto">
          <a:xfrm>
            <a:off x="1995487" y="5605067"/>
            <a:ext cx="407987" cy="355600"/>
          </a:xfrm>
          <a:prstGeom prst="ellipse">
            <a:avLst/>
          </a:prstGeom>
          <a:solidFill>
            <a:srgbClr val="33CC33"/>
          </a:solidFill>
          <a:ln w="12700" algn="ctr">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22" name="Oval 36"/>
          <p:cNvSpPr>
            <a:spLocks noChangeArrowheads="1"/>
          </p:cNvSpPr>
          <p:nvPr/>
        </p:nvSpPr>
        <p:spPr bwMode="auto">
          <a:xfrm>
            <a:off x="7820024" y="4109642"/>
            <a:ext cx="407988" cy="354012"/>
          </a:xfrm>
          <a:prstGeom prst="ellipse">
            <a:avLst/>
          </a:prstGeom>
          <a:solidFill>
            <a:srgbClr val="FFC000"/>
          </a:solidFill>
          <a:ln w="12700" algn="ctr">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23" name="Oval 37"/>
          <p:cNvSpPr>
            <a:spLocks noChangeArrowheads="1"/>
          </p:cNvSpPr>
          <p:nvPr/>
        </p:nvSpPr>
        <p:spPr bwMode="auto">
          <a:xfrm>
            <a:off x="7434262" y="3228579"/>
            <a:ext cx="407987" cy="354013"/>
          </a:xfrm>
          <a:prstGeom prst="ellipse">
            <a:avLst/>
          </a:prstGeom>
          <a:solidFill>
            <a:srgbClr val="FFCC00"/>
          </a:solidFill>
          <a:ln w="12700" algn="ctr">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24" name="Oval 38"/>
          <p:cNvSpPr>
            <a:spLocks noChangeArrowheads="1"/>
          </p:cNvSpPr>
          <p:nvPr/>
        </p:nvSpPr>
        <p:spPr bwMode="auto">
          <a:xfrm>
            <a:off x="7202487" y="2279254"/>
            <a:ext cx="409575" cy="354013"/>
          </a:xfrm>
          <a:prstGeom prst="ellipse">
            <a:avLst/>
          </a:prstGeom>
          <a:solidFill>
            <a:srgbClr val="33CC33"/>
          </a:solidFill>
          <a:ln w="12700" algn="ctr">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25" name="Oval 39"/>
          <p:cNvSpPr>
            <a:spLocks noChangeArrowheads="1"/>
          </p:cNvSpPr>
          <p:nvPr/>
        </p:nvSpPr>
        <p:spPr bwMode="auto">
          <a:xfrm>
            <a:off x="7564437" y="1858567"/>
            <a:ext cx="409575" cy="354012"/>
          </a:xfrm>
          <a:prstGeom prst="ellipse">
            <a:avLst/>
          </a:prstGeom>
          <a:solidFill>
            <a:srgbClr val="33CC33"/>
          </a:solidFill>
          <a:ln w="12700" algn="ctr">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26" name="Oval 40"/>
          <p:cNvSpPr>
            <a:spLocks noChangeArrowheads="1"/>
          </p:cNvSpPr>
          <p:nvPr/>
        </p:nvSpPr>
        <p:spPr bwMode="auto">
          <a:xfrm>
            <a:off x="7853362" y="1364854"/>
            <a:ext cx="409575" cy="355600"/>
          </a:xfrm>
          <a:prstGeom prst="ellipse">
            <a:avLst/>
          </a:prstGeom>
          <a:solidFill>
            <a:srgbClr val="009999"/>
          </a:solidFill>
          <a:ln w="12700" algn="ctr">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27" name="Oval 41"/>
          <p:cNvSpPr>
            <a:spLocks noChangeArrowheads="1"/>
          </p:cNvSpPr>
          <p:nvPr/>
        </p:nvSpPr>
        <p:spPr bwMode="auto">
          <a:xfrm>
            <a:off x="7726362" y="86917"/>
            <a:ext cx="407987" cy="354012"/>
          </a:xfrm>
          <a:prstGeom prst="ellipse">
            <a:avLst/>
          </a:prstGeom>
          <a:solidFill>
            <a:srgbClr val="009999"/>
          </a:solidFill>
          <a:ln w="12700" algn="ctr">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28" name="Oval 42"/>
          <p:cNvSpPr>
            <a:spLocks noChangeArrowheads="1"/>
          </p:cNvSpPr>
          <p:nvPr/>
        </p:nvSpPr>
        <p:spPr bwMode="auto">
          <a:xfrm>
            <a:off x="6012159" y="215802"/>
            <a:ext cx="409575" cy="354012"/>
          </a:xfrm>
          <a:prstGeom prst="ellipse">
            <a:avLst/>
          </a:prstGeom>
          <a:solidFill>
            <a:srgbClr val="33CC33"/>
          </a:solidFill>
          <a:ln w="12700" algn="ctr">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29" name="Oval 43"/>
          <p:cNvSpPr>
            <a:spLocks noChangeArrowheads="1"/>
          </p:cNvSpPr>
          <p:nvPr/>
        </p:nvSpPr>
        <p:spPr bwMode="auto">
          <a:xfrm>
            <a:off x="5005387" y="1066404"/>
            <a:ext cx="407987" cy="355600"/>
          </a:xfrm>
          <a:prstGeom prst="ellipse">
            <a:avLst/>
          </a:prstGeom>
          <a:solidFill>
            <a:srgbClr val="33CC33"/>
          </a:solidFill>
          <a:ln w="12700" algn="ctr">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30" name="Oval 44"/>
          <p:cNvSpPr>
            <a:spLocks noChangeArrowheads="1"/>
          </p:cNvSpPr>
          <p:nvPr/>
        </p:nvSpPr>
        <p:spPr bwMode="auto">
          <a:xfrm>
            <a:off x="3592512" y="2203054"/>
            <a:ext cx="409575" cy="354013"/>
          </a:xfrm>
          <a:prstGeom prst="ellipse">
            <a:avLst/>
          </a:prstGeom>
          <a:solidFill>
            <a:srgbClr val="FFCC00"/>
          </a:solidFill>
          <a:ln w="12700">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31" name="Oval 45"/>
          <p:cNvSpPr>
            <a:spLocks noChangeArrowheads="1"/>
          </p:cNvSpPr>
          <p:nvPr/>
        </p:nvSpPr>
        <p:spPr bwMode="auto">
          <a:xfrm>
            <a:off x="2357437" y="25004"/>
            <a:ext cx="407987" cy="354013"/>
          </a:xfrm>
          <a:prstGeom prst="ellipse">
            <a:avLst/>
          </a:prstGeom>
          <a:solidFill>
            <a:srgbClr val="009999"/>
          </a:solidFill>
          <a:ln w="12700" algn="ctr">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32" name="Oval 46"/>
          <p:cNvSpPr>
            <a:spLocks noChangeArrowheads="1"/>
          </p:cNvSpPr>
          <p:nvPr/>
        </p:nvSpPr>
        <p:spPr bwMode="auto">
          <a:xfrm>
            <a:off x="4625974" y="150417"/>
            <a:ext cx="409575" cy="354012"/>
          </a:xfrm>
          <a:prstGeom prst="ellipse">
            <a:avLst/>
          </a:prstGeom>
          <a:solidFill>
            <a:srgbClr val="009999"/>
          </a:solidFill>
          <a:ln w="12700" algn="ctr">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33" name="Oval 47"/>
          <p:cNvSpPr>
            <a:spLocks noChangeArrowheads="1"/>
          </p:cNvSpPr>
          <p:nvPr/>
        </p:nvSpPr>
        <p:spPr bwMode="auto">
          <a:xfrm>
            <a:off x="1052512" y="1221979"/>
            <a:ext cx="407987" cy="355600"/>
          </a:xfrm>
          <a:prstGeom prst="ellipse">
            <a:avLst/>
          </a:prstGeom>
          <a:solidFill>
            <a:srgbClr val="009999"/>
          </a:solidFill>
          <a:ln w="12700" algn="ctr">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34" name="Oval 48"/>
          <p:cNvSpPr>
            <a:spLocks noChangeArrowheads="1"/>
          </p:cNvSpPr>
          <p:nvPr/>
        </p:nvSpPr>
        <p:spPr bwMode="auto">
          <a:xfrm>
            <a:off x="73024" y="4138217"/>
            <a:ext cx="409575" cy="355600"/>
          </a:xfrm>
          <a:prstGeom prst="ellipse">
            <a:avLst/>
          </a:prstGeom>
          <a:solidFill>
            <a:srgbClr val="009999"/>
          </a:solidFill>
          <a:ln w="12700" algn="ctr">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35" name="Oval 49"/>
          <p:cNvSpPr>
            <a:spLocks noChangeArrowheads="1"/>
          </p:cNvSpPr>
          <p:nvPr/>
        </p:nvSpPr>
        <p:spPr bwMode="auto">
          <a:xfrm>
            <a:off x="801687" y="2814242"/>
            <a:ext cx="407987" cy="355600"/>
          </a:xfrm>
          <a:prstGeom prst="ellipse">
            <a:avLst/>
          </a:prstGeom>
          <a:solidFill>
            <a:srgbClr val="009999"/>
          </a:solidFill>
          <a:ln w="12700" algn="ctr">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36" name="Oval 51"/>
          <p:cNvSpPr>
            <a:spLocks noChangeArrowheads="1"/>
          </p:cNvSpPr>
          <p:nvPr/>
        </p:nvSpPr>
        <p:spPr bwMode="auto">
          <a:xfrm>
            <a:off x="4506912" y="5078017"/>
            <a:ext cx="407987" cy="354012"/>
          </a:xfrm>
          <a:prstGeom prst="ellipse">
            <a:avLst/>
          </a:prstGeom>
          <a:solidFill>
            <a:srgbClr val="FF6500"/>
          </a:solidFill>
          <a:ln w="12700">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38" name="Oval 53"/>
          <p:cNvSpPr>
            <a:spLocks noChangeArrowheads="1"/>
          </p:cNvSpPr>
          <p:nvPr/>
        </p:nvSpPr>
        <p:spPr bwMode="auto">
          <a:xfrm>
            <a:off x="2662237" y="2638029"/>
            <a:ext cx="409575" cy="355600"/>
          </a:xfrm>
          <a:prstGeom prst="ellipse">
            <a:avLst/>
          </a:prstGeom>
          <a:solidFill>
            <a:srgbClr val="33CC33"/>
          </a:solidFill>
          <a:ln w="12700" algn="ctr">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39" name="Oval 54"/>
          <p:cNvSpPr>
            <a:spLocks noChangeArrowheads="1"/>
          </p:cNvSpPr>
          <p:nvPr/>
        </p:nvSpPr>
        <p:spPr bwMode="auto">
          <a:xfrm>
            <a:off x="4643437" y="3207942"/>
            <a:ext cx="407987" cy="354012"/>
          </a:xfrm>
          <a:prstGeom prst="ellipse">
            <a:avLst/>
          </a:prstGeom>
          <a:solidFill>
            <a:srgbClr val="FFCC00"/>
          </a:solidFill>
          <a:ln w="12700">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40" name="Oval 55"/>
          <p:cNvSpPr>
            <a:spLocks noChangeArrowheads="1"/>
          </p:cNvSpPr>
          <p:nvPr/>
        </p:nvSpPr>
        <p:spPr bwMode="auto">
          <a:xfrm>
            <a:off x="5081587" y="2057004"/>
            <a:ext cx="409575" cy="354013"/>
          </a:xfrm>
          <a:prstGeom prst="ellipse">
            <a:avLst/>
          </a:prstGeom>
          <a:solidFill>
            <a:srgbClr val="FF6500"/>
          </a:solidFill>
          <a:ln w="12700">
            <a:solidFill>
              <a:schemeClr val="bg1"/>
            </a:solidFill>
            <a:round/>
            <a:headEnd/>
            <a:tailEnd/>
          </a:ln>
          <a:effectLst/>
          <a:extLst/>
        </p:spPr>
        <p:txBody>
          <a:bodyPr wrap="none" anchor="ctr"/>
          <a:lstStyle/>
          <a:p>
            <a:pPr algn="ctr">
              <a:defRPr/>
            </a:pPr>
            <a:r>
              <a:rPr lang="en-US" altLang="ja-JP" dirty="0">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41" name="Oval 56"/>
          <p:cNvSpPr>
            <a:spLocks noChangeArrowheads="1"/>
          </p:cNvSpPr>
          <p:nvPr/>
        </p:nvSpPr>
        <p:spPr bwMode="auto">
          <a:xfrm>
            <a:off x="4554537" y="4244579"/>
            <a:ext cx="407987" cy="355600"/>
          </a:xfrm>
          <a:prstGeom prst="ellipse">
            <a:avLst/>
          </a:prstGeom>
          <a:solidFill>
            <a:srgbClr val="FF6500"/>
          </a:solidFill>
          <a:ln w="12700">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42" name="Oval 57"/>
          <p:cNvSpPr>
            <a:spLocks noChangeArrowheads="1"/>
          </p:cNvSpPr>
          <p:nvPr/>
        </p:nvSpPr>
        <p:spPr bwMode="auto">
          <a:xfrm>
            <a:off x="5543549" y="4443237"/>
            <a:ext cx="407988" cy="355600"/>
          </a:xfrm>
          <a:prstGeom prst="ellipse">
            <a:avLst/>
          </a:prstGeom>
          <a:solidFill>
            <a:srgbClr val="FF6600"/>
          </a:solidFill>
          <a:ln w="12700">
            <a:solidFill>
              <a:schemeClr val="bg1"/>
            </a:solidFill>
            <a:round/>
            <a:headEnd/>
            <a:tailEnd/>
          </a:ln>
          <a:effectLst/>
          <a:extLst/>
        </p:spPr>
        <p:txBody>
          <a:bodyPr wrap="none" anchor="ctr"/>
          <a:lstStyle/>
          <a:p>
            <a:pPr algn="ctr">
              <a:defRPr/>
            </a:pPr>
            <a:r>
              <a:rPr lang="en-US" altLang="ja-JP" dirty="0">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43" name="Oval 58"/>
          <p:cNvSpPr>
            <a:spLocks noChangeArrowheads="1"/>
          </p:cNvSpPr>
          <p:nvPr/>
        </p:nvSpPr>
        <p:spPr bwMode="auto">
          <a:xfrm>
            <a:off x="6804024" y="3420667"/>
            <a:ext cx="407988" cy="355600"/>
          </a:xfrm>
          <a:prstGeom prst="ellipse">
            <a:avLst/>
          </a:prstGeom>
          <a:solidFill>
            <a:srgbClr val="FF6600"/>
          </a:solidFill>
          <a:ln w="12700" algn="ctr">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44" name="Oval 59"/>
          <p:cNvSpPr>
            <a:spLocks noChangeArrowheads="1"/>
          </p:cNvSpPr>
          <p:nvPr/>
        </p:nvSpPr>
        <p:spPr bwMode="auto">
          <a:xfrm>
            <a:off x="7024687" y="5376467"/>
            <a:ext cx="409575" cy="354012"/>
          </a:xfrm>
          <a:prstGeom prst="ellipse">
            <a:avLst/>
          </a:prstGeom>
          <a:solidFill>
            <a:srgbClr val="FFC000"/>
          </a:solidFill>
          <a:ln w="12700">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46" name="Oval 79"/>
          <p:cNvSpPr>
            <a:spLocks noChangeArrowheads="1"/>
          </p:cNvSpPr>
          <p:nvPr/>
        </p:nvSpPr>
        <p:spPr bwMode="auto">
          <a:xfrm>
            <a:off x="5422899" y="2376092"/>
            <a:ext cx="409575" cy="355600"/>
          </a:xfrm>
          <a:prstGeom prst="ellipse">
            <a:avLst/>
          </a:prstGeom>
          <a:solidFill>
            <a:srgbClr val="FF6600"/>
          </a:solidFill>
          <a:ln w="12700" algn="ctr">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23598" name="Rectangle 81"/>
          <p:cNvSpPr>
            <a:spLocks noChangeArrowheads="1"/>
          </p:cNvSpPr>
          <p:nvPr/>
        </p:nvSpPr>
        <p:spPr bwMode="auto">
          <a:xfrm>
            <a:off x="-1" y="6255942"/>
            <a:ext cx="9144000" cy="612775"/>
          </a:xfrm>
          <a:prstGeom prst="rect">
            <a:avLst/>
          </a:prstGeom>
          <a:solidFill>
            <a:srgbClr val="0066FF"/>
          </a:solidFill>
          <a:ln w="9525">
            <a:noFill/>
            <a:miter lim="800000"/>
            <a:headEnd/>
            <a:tailEnd/>
          </a:ln>
        </p:spPr>
        <p:txBody>
          <a:bodyPr wrap="none" anchor="ctr"/>
          <a:lstStyle/>
          <a:p>
            <a:endParaRPr lang="ja-JP" altLang="en-US"/>
          </a:p>
        </p:txBody>
      </p:sp>
      <p:grpSp>
        <p:nvGrpSpPr>
          <p:cNvPr id="23599" name="Group 82"/>
          <p:cNvGrpSpPr>
            <a:grpSpLocks/>
          </p:cNvGrpSpPr>
          <p:nvPr/>
        </p:nvGrpSpPr>
        <p:grpSpPr bwMode="auto">
          <a:xfrm>
            <a:off x="903287" y="6211492"/>
            <a:ext cx="7021512" cy="701675"/>
            <a:chOff x="1091" y="3810"/>
            <a:chExt cx="4423" cy="442"/>
          </a:xfrm>
        </p:grpSpPr>
        <p:sp>
          <p:nvSpPr>
            <p:cNvPr id="23602" name="AutoShape 83"/>
            <p:cNvSpPr>
              <a:spLocks noChangeArrowheads="1"/>
            </p:cNvSpPr>
            <p:nvPr/>
          </p:nvSpPr>
          <p:spPr bwMode="auto">
            <a:xfrm rot="2700000">
              <a:off x="1091" y="3858"/>
              <a:ext cx="186" cy="185"/>
            </a:xfrm>
            <a:prstGeom prst="plus">
              <a:avLst>
                <a:gd name="adj" fmla="val 30630"/>
              </a:avLst>
            </a:prstGeom>
            <a:solidFill>
              <a:srgbClr val="FF0000"/>
            </a:solidFill>
            <a:ln w="9525">
              <a:solidFill>
                <a:schemeClr val="bg1"/>
              </a:solidFill>
              <a:miter lim="800000"/>
              <a:headEnd/>
              <a:tailEnd/>
            </a:ln>
          </p:spPr>
          <p:txBody>
            <a:bodyPr wrap="none" anchor="ctr"/>
            <a:lstStyle/>
            <a:p>
              <a:endParaRPr lang="ja-JP" altLang="en-US"/>
            </a:p>
          </p:txBody>
        </p:sp>
        <p:sp>
          <p:nvSpPr>
            <p:cNvPr id="50" name="Text Box 84"/>
            <p:cNvSpPr txBox="1">
              <a:spLocks noChangeArrowheads="1"/>
            </p:cNvSpPr>
            <p:nvPr/>
          </p:nvSpPr>
          <p:spPr bwMode="auto">
            <a:xfrm>
              <a:off x="1244" y="3810"/>
              <a:ext cx="4270" cy="442"/>
            </a:xfrm>
            <a:prstGeom prst="rect">
              <a:avLst/>
            </a:prstGeom>
            <a:noFill/>
            <a:ln>
              <a:noFill/>
            </a:ln>
            <a:effectLst/>
            <a:extLst/>
          </p:spPr>
          <p:txBody>
            <a:bodyPr wrap="none" anchor="ctr">
              <a:spAutoFit/>
            </a:bodyPr>
            <a:lstStyle>
              <a:lvl1pPr>
                <a:tabLst>
                  <a:tab pos="2517775" algn="l"/>
                  <a:tab pos="4121150" algn="l"/>
                </a:tabLst>
                <a:defRPr kumimoji="1">
                  <a:solidFill>
                    <a:schemeClr val="tx1"/>
                  </a:solidFill>
                  <a:latin typeface="Arial" charset="0"/>
                  <a:ea typeface="ＭＳ Ｐゴシック" pitchFamily="50" charset="-128"/>
                </a:defRPr>
              </a:lvl1pPr>
              <a:lvl2pPr>
                <a:tabLst>
                  <a:tab pos="2517775" algn="l"/>
                  <a:tab pos="4121150" algn="l"/>
                </a:tabLst>
                <a:defRPr kumimoji="1">
                  <a:solidFill>
                    <a:schemeClr val="tx1"/>
                  </a:solidFill>
                  <a:latin typeface="Arial" charset="0"/>
                  <a:ea typeface="ＭＳ Ｐゴシック" pitchFamily="50" charset="-128"/>
                </a:defRPr>
              </a:lvl2pPr>
              <a:lvl3pPr>
                <a:tabLst>
                  <a:tab pos="2517775" algn="l"/>
                  <a:tab pos="4121150" algn="l"/>
                </a:tabLst>
                <a:defRPr kumimoji="1">
                  <a:solidFill>
                    <a:schemeClr val="tx1"/>
                  </a:solidFill>
                  <a:latin typeface="Arial" charset="0"/>
                  <a:ea typeface="ＭＳ Ｐゴシック" pitchFamily="50" charset="-128"/>
                </a:defRPr>
              </a:lvl3pPr>
              <a:lvl4pPr>
                <a:tabLst>
                  <a:tab pos="2517775" algn="l"/>
                  <a:tab pos="4121150" algn="l"/>
                </a:tabLst>
                <a:defRPr kumimoji="1">
                  <a:solidFill>
                    <a:schemeClr val="tx1"/>
                  </a:solidFill>
                  <a:latin typeface="Arial" charset="0"/>
                  <a:ea typeface="ＭＳ Ｐゴシック" pitchFamily="50" charset="-128"/>
                </a:defRPr>
              </a:lvl4pPr>
              <a:lvl5pPr>
                <a:tabLst>
                  <a:tab pos="2517775" algn="l"/>
                  <a:tab pos="4121150" algn="l"/>
                </a:tabLst>
                <a:defRPr kumimoji="1">
                  <a:solidFill>
                    <a:schemeClr val="tx1"/>
                  </a:solidFill>
                  <a:latin typeface="Arial" charset="0"/>
                  <a:ea typeface="ＭＳ Ｐゴシック" pitchFamily="50" charset="-128"/>
                </a:defRPr>
              </a:lvl5pPr>
              <a:lvl6pPr fontAlgn="base">
                <a:spcBef>
                  <a:spcPct val="0"/>
                </a:spcBef>
                <a:spcAft>
                  <a:spcPct val="0"/>
                </a:spcAft>
                <a:tabLst>
                  <a:tab pos="2517775" algn="l"/>
                  <a:tab pos="4121150" algn="l"/>
                </a:tabLst>
                <a:defRPr kumimoji="1">
                  <a:solidFill>
                    <a:schemeClr val="tx1"/>
                  </a:solidFill>
                  <a:latin typeface="Arial" charset="0"/>
                  <a:ea typeface="ＭＳ Ｐゴシック" pitchFamily="50" charset="-128"/>
                </a:defRPr>
              </a:lvl6pPr>
              <a:lvl7pPr fontAlgn="base">
                <a:spcBef>
                  <a:spcPct val="0"/>
                </a:spcBef>
                <a:spcAft>
                  <a:spcPct val="0"/>
                </a:spcAft>
                <a:tabLst>
                  <a:tab pos="2517775" algn="l"/>
                  <a:tab pos="4121150" algn="l"/>
                </a:tabLst>
                <a:defRPr kumimoji="1">
                  <a:solidFill>
                    <a:schemeClr val="tx1"/>
                  </a:solidFill>
                  <a:latin typeface="Arial" charset="0"/>
                  <a:ea typeface="ＭＳ Ｐゴシック" pitchFamily="50" charset="-128"/>
                </a:defRPr>
              </a:lvl7pPr>
              <a:lvl8pPr fontAlgn="base">
                <a:spcBef>
                  <a:spcPct val="0"/>
                </a:spcBef>
                <a:spcAft>
                  <a:spcPct val="0"/>
                </a:spcAft>
                <a:tabLst>
                  <a:tab pos="2517775" algn="l"/>
                  <a:tab pos="4121150" algn="l"/>
                </a:tabLst>
                <a:defRPr kumimoji="1">
                  <a:solidFill>
                    <a:schemeClr val="tx1"/>
                  </a:solidFill>
                  <a:latin typeface="Arial" charset="0"/>
                  <a:ea typeface="ＭＳ Ｐゴシック" pitchFamily="50" charset="-128"/>
                </a:defRPr>
              </a:lvl8pPr>
              <a:lvl9pPr fontAlgn="base">
                <a:spcBef>
                  <a:spcPct val="0"/>
                </a:spcBef>
                <a:spcAft>
                  <a:spcPct val="0"/>
                </a:spcAft>
                <a:tabLst>
                  <a:tab pos="2517775" algn="l"/>
                  <a:tab pos="4121150" algn="l"/>
                </a:tabLst>
                <a:defRPr kumimoji="1">
                  <a:solidFill>
                    <a:schemeClr val="tx1"/>
                  </a:solidFill>
                  <a:latin typeface="Arial" charset="0"/>
                  <a:ea typeface="ＭＳ Ｐゴシック" pitchFamily="50" charset="-128"/>
                </a:defRPr>
              </a:lvl9pPr>
            </a:lstStyle>
            <a:p>
              <a:pPr>
                <a:defRPr/>
              </a:pPr>
              <a:r>
                <a:rPr lang="ja-JP" altLang="en-US" sz="2000" dirty="0" smtClean="0">
                  <a:solidFill>
                    <a:schemeClr val="bg1"/>
                  </a:solidFill>
                  <a:effectLst>
                    <a:outerShdw blurRad="38100" dist="38100" dir="2700000" algn="tl">
                      <a:srgbClr val="C0C0C0"/>
                    </a:outerShdw>
                  </a:effectLst>
                  <a:latin typeface="Tahoma" pitchFamily="34" charset="0"/>
                  <a:ea typeface="HGPｺﾞｼｯｸM" pitchFamily="50" charset="-128"/>
                </a:rPr>
                <a:t>震源　　　　震度</a:t>
              </a:r>
              <a:r>
                <a:rPr lang="en-US" altLang="ja-JP" sz="2000" dirty="0" smtClean="0">
                  <a:solidFill>
                    <a:schemeClr val="bg1"/>
                  </a:solidFill>
                  <a:effectLst>
                    <a:outerShdw blurRad="38100" dist="38100" dir="2700000" algn="tl">
                      <a:srgbClr val="C0C0C0"/>
                    </a:outerShdw>
                  </a:effectLst>
                  <a:latin typeface="Tahoma" pitchFamily="34" charset="0"/>
                  <a:ea typeface="HGPｺﾞｼｯｸM" pitchFamily="50" charset="-128"/>
                </a:rPr>
                <a:t>7	</a:t>
              </a:r>
              <a:r>
                <a:rPr lang="ja-JP" altLang="en-US" sz="2000" dirty="0" smtClean="0">
                  <a:solidFill>
                    <a:schemeClr val="bg1"/>
                  </a:solidFill>
                  <a:effectLst>
                    <a:outerShdw blurRad="38100" dist="38100" dir="2700000" algn="tl">
                      <a:srgbClr val="C0C0C0"/>
                    </a:outerShdw>
                  </a:effectLst>
                  <a:latin typeface="Tahoma" pitchFamily="34" charset="0"/>
                  <a:ea typeface="HGPｺﾞｼｯｸM" pitchFamily="50" charset="-128"/>
                </a:rPr>
                <a:t>震度</a:t>
              </a:r>
              <a:r>
                <a:rPr lang="en-US" altLang="ja-JP" sz="2000" dirty="0" smtClean="0">
                  <a:solidFill>
                    <a:schemeClr val="bg1"/>
                  </a:solidFill>
                  <a:effectLst>
                    <a:outerShdw blurRad="38100" dist="38100" dir="2700000" algn="tl">
                      <a:srgbClr val="C0C0C0"/>
                    </a:outerShdw>
                  </a:effectLst>
                  <a:latin typeface="Tahoma" pitchFamily="34" charset="0"/>
                  <a:ea typeface="HGPｺﾞｼｯｸM" pitchFamily="50" charset="-128"/>
                </a:rPr>
                <a:t>6</a:t>
              </a:r>
              <a:r>
                <a:rPr lang="ja-JP" altLang="en-US" sz="2000" dirty="0" smtClean="0">
                  <a:solidFill>
                    <a:schemeClr val="bg1"/>
                  </a:solidFill>
                  <a:effectLst>
                    <a:outerShdw blurRad="38100" dist="38100" dir="2700000" algn="tl">
                      <a:srgbClr val="C0C0C0"/>
                    </a:outerShdw>
                  </a:effectLst>
                  <a:latin typeface="Tahoma" pitchFamily="34" charset="0"/>
                  <a:ea typeface="HGPｺﾞｼｯｸM" pitchFamily="50" charset="-128"/>
                </a:rPr>
                <a:t>強	震度</a:t>
              </a:r>
              <a:r>
                <a:rPr lang="en-US" altLang="ja-JP" sz="2000" dirty="0" smtClean="0">
                  <a:solidFill>
                    <a:schemeClr val="bg1"/>
                  </a:solidFill>
                  <a:effectLst>
                    <a:outerShdw blurRad="38100" dist="38100" dir="2700000" algn="tl">
                      <a:srgbClr val="C0C0C0"/>
                    </a:outerShdw>
                  </a:effectLst>
                  <a:latin typeface="Tahoma" pitchFamily="34" charset="0"/>
                  <a:ea typeface="HGPｺﾞｼｯｸM" pitchFamily="50" charset="-128"/>
                </a:rPr>
                <a:t>6</a:t>
              </a:r>
              <a:r>
                <a:rPr lang="ja-JP" altLang="en-US" sz="2000" dirty="0" smtClean="0">
                  <a:solidFill>
                    <a:schemeClr val="bg1"/>
                  </a:solidFill>
                  <a:effectLst>
                    <a:outerShdw blurRad="38100" dist="38100" dir="2700000" algn="tl">
                      <a:srgbClr val="C0C0C0"/>
                    </a:outerShdw>
                  </a:effectLst>
                  <a:latin typeface="Tahoma" pitchFamily="34" charset="0"/>
                  <a:ea typeface="HGPｺﾞｼｯｸM" pitchFamily="50" charset="-128"/>
                </a:rPr>
                <a:t>弱　　　　震度</a:t>
              </a:r>
              <a:r>
                <a:rPr lang="en-US" altLang="ja-JP" sz="2000" dirty="0" smtClean="0">
                  <a:solidFill>
                    <a:schemeClr val="bg1"/>
                  </a:solidFill>
                  <a:effectLst>
                    <a:outerShdw blurRad="38100" dist="38100" dir="2700000" algn="tl">
                      <a:srgbClr val="C0C0C0"/>
                    </a:outerShdw>
                  </a:effectLst>
                  <a:latin typeface="Tahoma" pitchFamily="34" charset="0"/>
                  <a:ea typeface="HGPｺﾞｼｯｸM" pitchFamily="50" charset="-128"/>
                </a:rPr>
                <a:t>5</a:t>
              </a:r>
              <a:r>
                <a:rPr lang="ja-JP" altLang="en-US" sz="2000" dirty="0" smtClean="0">
                  <a:solidFill>
                    <a:schemeClr val="bg1"/>
                  </a:solidFill>
                  <a:effectLst>
                    <a:outerShdw blurRad="38100" dist="38100" dir="2700000" algn="tl">
                      <a:srgbClr val="C0C0C0"/>
                    </a:outerShdw>
                  </a:effectLst>
                  <a:latin typeface="Tahoma" pitchFamily="34" charset="0"/>
                  <a:ea typeface="HGPｺﾞｼｯｸM" pitchFamily="50" charset="-128"/>
                </a:rPr>
                <a:t>強</a:t>
              </a:r>
            </a:p>
            <a:p>
              <a:pPr>
                <a:defRPr/>
              </a:pPr>
              <a:r>
                <a:rPr lang="ja-JP" altLang="en-US" sz="2000" dirty="0" smtClean="0">
                  <a:solidFill>
                    <a:schemeClr val="bg1"/>
                  </a:solidFill>
                  <a:effectLst>
                    <a:outerShdw blurRad="38100" dist="38100" dir="2700000" algn="tl">
                      <a:srgbClr val="C0C0C0"/>
                    </a:outerShdw>
                  </a:effectLst>
                  <a:latin typeface="Tahoma" pitchFamily="34" charset="0"/>
                  <a:ea typeface="HGPｺﾞｼｯｸM" pitchFamily="50" charset="-128"/>
                </a:rPr>
                <a:t>　　　　　　　震度</a:t>
              </a:r>
              <a:r>
                <a:rPr lang="en-US" altLang="ja-JP" sz="2000" dirty="0" smtClean="0">
                  <a:solidFill>
                    <a:schemeClr val="bg1"/>
                  </a:solidFill>
                  <a:effectLst>
                    <a:outerShdw blurRad="38100" dist="38100" dir="2700000" algn="tl">
                      <a:srgbClr val="C0C0C0"/>
                    </a:outerShdw>
                  </a:effectLst>
                  <a:latin typeface="Tahoma" pitchFamily="34" charset="0"/>
                  <a:ea typeface="HGPｺﾞｼｯｸM" pitchFamily="50" charset="-128"/>
                </a:rPr>
                <a:t>5</a:t>
              </a:r>
              <a:r>
                <a:rPr lang="ja-JP" altLang="en-US" sz="2000" dirty="0" smtClean="0">
                  <a:solidFill>
                    <a:schemeClr val="bg1"/>
                  </a:solidFill>
                  <a:effectLst>
                    <a:outerShdw blurRad="38100" dist="38100" dir="2700000" algn="tl">
                      <a:srgbClr val="C0C0C0"/>
                    </a:outerShdw>
                  </a:effectLst>
                  <a:latin typeface="Tahoma" pitchFamily="34" charset="0"/>
                  <a:ea typeface="HGPｺﾞｼｯｸM" pitchFamily="50" charset="-128"/>
                </a:rPr>
                <a:t>弱	震度</a:t>
              </a:r>
              <a:r>
                <a:rPr lang="en-US" altLang="ja-JP" sz="2000" dirty="0" smtClean="0">
                  <a:solidFill>
                    <a:schemeClr val="bg1"/>
                  </a:solidFill>
                  <a:effectLst>
                    <a:outerShdw blurRad="38100" dist="38100" dir="2700000" algn="tl">
                      <a:srgbClr val="C0C0C0"/>
                    </a:outerShdw>
                  </a:effectLst>
                  <a:latin typeface="Tahoma" pitchFamily="34" charset="0"/>
                  <a:ea typeface="HGPｺﾞｼｯｸM" pitchFamily="50" charset="-128"/>
                </a:rPr>
                <a:t>4	</a:t>
              </a:r>
              <a:r>
                <a:rPr lang="ja-JP" altLang="en-US" sz="2000" dirty="0" smtClean="0">
                  <a:solidFill>
                    <a:schemeClr val="bg1"/>
                  </a:solidFill>
                  <a:effectLst>
                    <a:outerShdw blurRad="38100" dist="38100" dir="2700000" algn="tl">
                      <a:srgbClr val="C0C0C0"/>
                    </a:outerShdw>
                  </a:effectLst>
                  <a:latin typeface="Tahoma" pitchFamily="34" charset="0"/>
                  <a:ea typeface="HGPｺﾞｼｯｸM" pitchFamily="50" charset="-128"/>
                </a:rPr>
                <a:t>震度</a:t>
              </a:r>
              <a:r>
                <a:rPr lang="en-US" altLang="ja-JP" sz="2000" dirty="0" smtClean="0">
                  <a:solidFill>
                    <a:schemeClr val="bg1"/>
                  </a:solidFill>
                  <a:effectLst>
                    <a:outerShdw blurRad="38100" dist="38100" dir="2700000" algn="tl">
                      <a:srgbClr val="C0C0C0"/>
                    </a:outerShdw>
                  </a:effectLst>
                  <a:latin typeface="Tahoma" pitchFamily="34" charset="0"/>
                  <a:ea typeface="HGPｺﾞｼｯｸM" pitchFamily="50" charset="-128"/>
                </a:rPr>
                <a:t>3</a:t>
              </a:r>
              <a:r>
                <a:rPr lang="ja-JP" altLang="en-US" sz="2000" dirty="0" smtClean="0">
                  <a:solidFill>
                    <a:schemeClr val="bg1"/>
                  </a:solidFill>
                  <a:effectLst>
                    <a:outerShdw blurRad="38100" dist="38100" dir="2700000" algn="tl">
                      <a:srgbClr val="C0C0C0"/>
                    </a:outerShdw>
                  </a:effectLst>
                  <a:latin typeface="Tahoma" pitchFamily="34" charset="0"/>
                  <a:ea typeface="HGPｺﾞｼｯｸM" pitchFamily="50" charset="-128"/>
                </a:rPr>
                <a:t>以下</a:t>
              </a:r>
            </a:p>
          </p:txBody>
        </p:sp>
        <p:sp>
          <p:nvSpPr>
            <p:cNvPr id="23604" name="Oval 85"/>
            <p:cNvSpPr>
              <a:spLocks noChangeArrowheads="1"/>
            </p:cNvSpPr>
            <p:nvPr/>
          </p:nvSpPr>
          <p:spPr bwMode="auto">
            <a:xfrm>
              <a:off x="1867" y="3892"/>
              <a:ext cx="133" cy="113"/>
            </a:xfrm>
            <a:prstGeom prst="ellipse">
              <a:avLst/>
            </a:prstGeom>
            <a:solidFill>
              <a:srgbClr val="FF0000"/>
            </a:solidFill>
            <a:ln w="12700">
              <a:solidFill>
                <a:schemeClr val="bg1"/>
              </a:solidFill>
              <a:round/>
              <a:headEnd/>
              <a:tailEnd/>
            </a:ln>
          </p:spPr>
          <p:txBody>
            <a:bodyPr wrap="none" anchor="ctr"/>
            <a:lstStyle/>
            <a:p>
              <a:endParaRPr lang="ja-JP" altLang="en-US"/>
            </a:p>
          </p:txBody>
        </p:sp>
        <p:sp>
          <p:nvSpPr>
            <p:cNvPr id="23605" name="Oval 86"/>
            <p:cNvSpPr>
              <a:spLocks noChangeArrowheads="1"/>
            </p:cNvSpPr>
            <p:nvPr/>
          </p:nvSpPr>
          <p:spPr bwMode="auto">
            <a:xfrm>
              <a:off x="2724" y="3892"/>
              <a:ext cx="134" cy="113"/>
            </a:xfrm>
            <a:prstGeom prst="ellipse">
              <a:avLst/>
            </a:prstGeom>
            <a:solidFill>
              <a:srgbClr val="FF6600"/>
            </a:solidFill>
            <a:ln w="12700">
              <a:solidFill>
                <a:schemeClr val="bg1"/>
              </a:solidFill>
              <a:round/>
              <a:headEnd/>
              <a:tailEnd/>
            </a:ln>
          </p:spPr>
          <p:txBody>
            <a:bodyPr wrap="none" anchor="ctr"/>
            <a:lstStyle/>
            <a:p>
              <a:endParaRPr lang="ja-JP" altLang="en-US"/>
            </a:p>
          </p:txBody>
        </p:sp>
        <p:sp>
          <p:nvSpPr>
            <p:cNvPr id="23606" name="Oval 87"/>
            <p:cNvSpPr>
              <a:spLocks noChangeArrowheads="1"/>
            </p:cNvSpPr>
            <p:nvPr/>
          </p:nvSpPr>
          <p:spPr bwMode="auto">
            <a:xfrm>
              <a:off x="3723" y="3892"/>
              <a:ext cx="133" cy="113"/>
            </a:xfrm>
            <a:prstGeom prst="ellipse">
              <a:avLst/>
            </a:prstGeom>
            <a:solidFill>
              <a:srgbClr val="FFCC00"/>
            </a:solidFill>
            <a:ln w="12700">
              <a:solidFill>
                <a:schemeClr val="bg1"/>
              </a:solidFill>
              <a:round/>
              <a:headEnd/>
              <a:tailEnd/>
            </a:ln>
          </p:spPr>
          <p:txBody>
            <a:bodyPr wrap="none" anchor="ctr"/>
            <a:lstStyle/>
            <a:p>
              <a:endParaRPr lang="ja-JP" altLang="en-US"/>
            </a:p>
          </p:txBody>
        </p:sp>
        <p:sp>
          <p:nvSpPr>
            <p:cNvPr id="23607" name="Oval 88"/>
            <p:cNvSpPr>
              <a:spLocks noChangeArrowheads="1"/>
            </p:cNvSpPr>
            <p:nvPr/>
          </p:nvSpPr>
          <p:spPr bwMode="auto">
            <a:xfrm>
              <a:off x="4717" y="3892"/>
              <a:ext cx="134" cy="113"/>
            </a:xfrm>
            <a:prstGeom prst="ellipse">
              <a:avLst/>
            </a:prstGeom>
            <a:solidFill>
              <a:srgbClr val="33CC33"/>
            </a:solidFill>
            <a:ln w="12700">
              <a:solidFill>
                <a:schemeClr val="bg1"/>
              </a:solidFill>
              <a:round/>
              <a:headEnd/>
              <a:tailEnd/>
            </a:ln>
          </p:spPr>
          <p:txBody>
            <a:bodyPr wrap="none" anchor="ctr"/>
            <a:lstStyle/>
            <a:p>
              <a:endParaRPr lang="ja-JP" altLang="en-US"/>
            </a:p>
          </p:txBody>
        </p:sp>
        <p:sp>
          <p:nvSpPr>
            <p:cNvPr id="23608" name="Oval 89"/>
            <p:cNvSpPr>
              <a:spLocks noChangeArrowheads="1"/>
            </p:cNvSpPr>
            <p:nvPr/>
          </p:nvSpPr>
          <p:spPr bwMode="auto">
            <a:xfrm>
              <a:off x="1867" y="4078"/>
              <a:ext cx="133" cy="113"/>
            </a:xfrm>
            <a:prstGeom prst="ellipse">
              <a:avLst/>
            </a:prstGeom>
            <a:solidFill>
              <a:srgbClr val="009999"/>
            </a:solidFill>
            <a:ln w="12700">
              <a:solidFill>
                <a:schemeClr val="bg1"/>
              </a:solidFill>
              <a:round/>
              <a:headEnd/>
              <a:tailEnd/>
            </a:ln>
          </p:spPr>
          <p:txBody>
            <a:bodyPr wrap="none" anchor="ctr"/>
            <a:lstStyle/>
            <a:p>
              <a:endParaRPr lang="ja-JP" altLang="en-US"/>
            </a:p>
          </p:txBody>
        </p:sp>
        <p:sp>
          <p:nvSpPr>
            <p:cNvPr id="23609" name="Oval 90"/>
            <p:cNvSpPr>
              <a:spLocks noChangeArrowheads="1"/>
            </p:cNvSpPr>
            <p:nvPr/>
          </p:nvSpPr>
          <p:spPr bwMode="auto">
            <a:xfrm>
              <a:off x="2724" y="4078"/>
              <a:ext cx="134" cy="113"/>
            </a:xfrm>
            <a:prstGeom prst="ellipse">
              <a:avLst/>
            </a:prstGeom>
            <a:solidFill>
              <a:srgbClr val="6699FF"/>
            </a:solidFill>
            <a:ln w="12700">
              <a:solidFill>
                <a:schemeClr val="bg1"/>
              </a:solidFill>
              <a:round/>
              <a:headEnd/>
              <a:tailEnd/>
            </a:ln>
          </p:spPr>
          <p:txBody>
            <a:bodyPr wrap="none" anchor="ctr"/>
            <a:lstStyle/>
            <a:p>
              <a:endParaRPr lang="ja-JP" altLang="en-US"/>
            </a:p>
          </p:txBody>
        </p:sp>
        <p:sp>
          <p:nvSpPr>
            <p:cNvPr id="23610" name="Oval 91"/>
            <p:cNvSpPr>
              <a:spLocks noChangeArrowheads="1"/>
            </p:cNvSpPr>
            <p:nvPr/>
          </p:nvSpPr>
          <p:spPr bwMode="auto">
            <a:xfrm>
              <a:off x="3723" y="4078"/>
              <a:ext cx="133" cy="113"/>
            </a:xfrm>
            <a:prstGeom prst="ellipse">
              <a:avLst/>
            </a:prstGeom>
            <a:solidFill>
              <a:srgbClr val="99CCFF"/>
            </a:solidFill>
            <a:ln w="12700">
              <a:solidFill>
                <a:schemeClr val="bg1"/>
              </a:solidFill>
              <a:round/>
              <a:headEnd/>
              <a:tailEnd/>
            </a:ln>
          </p:spPr>
          <p:txBody>
            <a:bodyPr wrap="none" anchor="ctr"/>
            <a:lstStyle/>
            <a:p>
              <a:endParaRPr lang="ja-JP" altLang="en-US"/>
            </a:p>
          </p:txBody>
        </p:sp>
      </p:grpSp>
      <p:sp>
        <p:nvSpPr>
          <p:cNvPr id="58" name="Oval 24"/>
          <p:cNvSpPr>
            <a:spLocks noChangeArrowheads="1"/>
          </p:cNvSpPr>
          <p:nvPr/>
        </p:nvSpPr>
        <p:spPr bwMode="auto">
          <a:xfrm>
            <a:off x="5940151" y="3748634"/>
            <a:ext cx="409575" cy="355600"/>
          </a:xfrm>
          <a:prstGeom prst="ellipse">
            <a:avLst/>
          </a:prstGeom>
          <a:solidFill>
            <a:srgbClr val="FF0000"/>
          </a:solidFill>
          <a:ln w="12700">
            <a:solidFill>
              <a:schemeClr val="bg1"/>
            </a:solidFill>
            <a:round/>
            <a:headEnd/>
            <a:tailEnd/>
          </a:ln>
          <a:effectLst/>
          <a:extLst/>
        </p:spPr>
        <p:txBody>
          <a:bodyPr wrap="none" anchor="ctr"/>
          <a:lstStyle/>
          <a:p>
            <a:pPr algn="ctr">
              <a:defRPr/>
            </a:pPr>
            <a:r>
              <a:rPr lang="en-US" altLang="ja-JP" b="1" dirty="0">
                <a:solidFill>
                  <a:schemeClr val="bg1"/>
                </a:solidFill>
                <a:effectLst>
                  <a:outerShdw blurRad="38100" dist="38100" dir="2700000" algn="tl">
                    <a:srgbClr val="000000"/>
                  </a:outerShdw>
                </a:effectLst>
                <a:latin typeface="Arial Black" pitchFamily="34" charset="0"/>
                <a:ea typeface="ＭＳ Ｐゴシック" pitchFamily="50" charset="-128"/>
              </a:rPr>
              <a:t>7</a:t>
            </a:r>
          </a:p>
        </p:txBody>
      </p:sp>
      <p:sp>
        <p:nvSpPr>
          <p:cNvPr id="23601" name="Rectangle 5"/>
          <p:cNvSpPr>
            <a:spLocks noChangeArrowheads="1"/>
          </p:cNvSpPr>
          <p:nvPr/>
        </p:nvSpPr>
        <p:spPr bwMode="auto">
          <a:xfrm>
            <a:off x="47624" y="25004"/>
            <a:ext cx="1728788" cy="511175"/>
          </a:xfrm>
          <a:prstGeom prst="roundRect">
            <a:avLst>
              <a:gd name="adj" fmla="val 16667"/>
            </a:avLst>
          </a:prstGeom>
          <a:solidFill>
            <a:srgbClr val="CE002C"/>
          </a:solidFill>
          <a:ln w="9525" algn="ctr">
            <a:noFill/>
            <a:miter lim="800000"/>
            <a:headEnd/>
            <a:tailEnd/>
          </a:ln>
        </p:spPr>
        <p:txBody>
          <a:bodyPr>
            <a:spAutoFit/>
          </a:bodyPr>
          <a:lstStyle/>
          <a:p>
            <a:pPr algn="ctr">
              <a:spcBef>
                <a:spcPct val="50000"/>
              </a:spcBef>
            </a:pPr>
            <a:r>
              <a:rPr lang="ja-JP" altLang="en-US" sz="2400">
                <a:solidFill>
                  <a:schemeClr val="bg1"/>
                </a:solidFill>
                <a:ea typeface="HGPｺﾞｼｯｸE" pitchFamily="50" charset="-128"/>
              </a:rPr>
              <a:t>訓練想定</a:t>
            </a:r>
            <a:endParaRPr lang="en-US" altLang="ja-JP" sz="2400">
              <a:solidFill>
                <a:schemeClr val="bg1"/>
              </a:solidFill>
              <a:ea typeface="HGPｺﾞｼｯｸE" pitchFamily="50" charset="-128"/>
            </a:endParaRPr>
          </a:p>
        </p:txBody>
      </p:sp>
      <p:sp>
        <p:nvSpPr>
          <p:cNvPr id="59" name="Oval 21"/>
          <p:cNvSpPr>
            <a:spLocks noChangeArrowheads="1"/>
          </p:cNvSpPr>
          <p:nvPr/>
        </p:nvSpPr>
        <p:spPr bwMode="auto">
          <a:xfrm>
            <a:off x="3635895" y="5544394"/>
            <a:ext cx="407988" cy="355600"/>
          </a:xfrm>
          <a:prstGeom prst="ellipse">
            <a:avLst/>
          </a:prstGeom>
          <a:solidFill>
            <a:srgbClr val="FFCC00"/>
          </a:solidFill>
          <a:ln w="12700">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60" name="Oval 21"/>
          <p:cNvSpPr>
            <a:spLocks noChangeArrowheads="1"/>
          </p:cNvSpPr>
          <p:nvPr/>
        </p:nvSpPr>
        <p:spPr bwMode="auto">
          <a:xfrm>
            <a:off x="6012159" y="1079898"/>
            <a:ext cx="407988" cy="355600"/>
          </a:xfrm>
          <a:prstGeom prst="ellipse">
            <a:avLst/>
          </a:prstGeom>
          <a:solidFill>
            <a:srgbClr val="FFCC00"/>
          </a:solidFill>
          <a:ln w="12700">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61" name="Oval 21"/>
          <p:cNvSpPr>
            <a:spLocks noChangeArrowheads="1"/>
          </p:cNvSpPr>
          <p:nvPr/>
        </p:nvSpPr>
        <p:spPr bwMode="auto">
          <a:xfrm>
            <a:off x="3371923" y="3312717"/>
            <a:ext cx="407988" cy="355600"/>
          </a:xfrm>
          <a:prstGeom prst="ellipse">
            <a:avLst/>
          </a:prstGeom>
          <a:solidFill>
            <a:srgbClr val="FFCC00"/>
          </a:solidFill>
          <a:ln w="12700">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62" name="Oval 21"/>
          <p:cNvSpPr>
            <a:spLocks noChangeArrowheads="1"/>
          </p:cNvSpPr>
          <p:nvPr/>
        </p:nvSpPr>
        <p:spPr bwMode="auto">
          <a:xfrm>
            <a:off x="2915815" y="5256362"/>
            <a:ext cx="407988" cy="355600"/>
          </a:xfrm>
          <a:prstGeom prst="ellipse">
            <a:avLst/>
          </a:prstGeom>
          <a:solidFill>
            <a:srgbClr val="FFCC00"/>
          </a:solidFill>
          <a:ln w="12700">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63" name="Oval 21"/>
          <p:cNvSpPr>
            <a:spLocks noChangeArrowheads="1"/>
          </p:cNvSpPr>
          <p:nvPr/>
        </p:nvSpPr>
        <p:spPr bwMode="auto">
          <a:xfrm>
            <a:off x="4368005" y="1727970"/>
            <a:ext cx="407988" cy="355600"/>
          </a:xfrm>
          <a:prstGeom prst="ellipse">
            <a:avLst/>
          </a:prstGeom>
          <a:solidFill>
            <a:srgbClr val="FFCC00"/>
          </a:solidFill>
          <a:ln w="12700">
            <a:solidFill>
              <a:schemeClr val="bg1"/>
            </a:solidFill>
            <a:round/>
            <a:headEnd/>
            <a:tailEnd/>
          </a:ln>
          <a:effectLst/>
          <a:ex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Tree>
    <p:extLst>
      <p:ext uri="{BB962C8B-B14F-4D97-AF65-F5344CB8AC3E}">
        <p14:creationId xmlns:p14="http://schemas.microsoft.com/office/powerpoint/2010/main" val="890317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３．　アイスブレイク</a:t>
            </a:r>
            <a:endParaRPr kumimoji="1" lang="ja-JP" altLang="en-US"/>
          </a:p>
        </p:txBody>
      </p:sp>
      <p:sp>
        <p:nvSpPr>
          <p:cNvPr id="3" name="コンテンツ プレースホルダー 2"/>
          <p:cNvSpPr>
            <a:spLocks noGrp="1"/>
          </p:cNvSpPr>
          <p:nvPr>
            <p:ph idx="1"/>
          </p:nvPr>
        </p:nvSpPr>
        <p:spPr>
          <a:xfrm>
            <a:off x="107950" y="618085"/>
            <a:ext cx="8928100" cy="2529923"/>
          </a:xfrm>
        </p:spPr>
        <p:txBody>
          <a:bodyPr/>
          <a:lstStyle/>
          <a:p>
            <a:pPr marL="0" indent="0">
              <a:buNone/>
            </a:pPr>
            <a:r>
              <a:rPr kumimoji="1" lang="ja-JP" altLang="en-US" dirty="0" smtClean="0">
                <a:solidFill>
                  <a:srgbClr val="C00000"/>
                </a:solidFill>
              </a:rPr>
              <a:t>◆簡単な自己紹介</a:t>
            </a:r>
            <a:endParaRPr kumimoji="1" lang="en-US" altLang="ja-JP" dirty="0" smtClean="0">
              <a:solidFill>
                <a:srgbClr val="C00000"/>
              </a:solidFill>
            </a:endParaRPr>
          </a:p>
          <a:p>
            <a:r>
              <a:rPr lang="ja-JP" altLang="en-US" dirty="0">
                <a:latin typeface="HGPｺﾞｼｯｸM" panose="020B0600000000000000" pitchFamily="50" charset="-128"/>
                <a:ea typeface="HGPｺﾞｼｯｸM" panose="020B0600000000000000" pitchFamily="50" charset="-128"/>
              </a:rPr>
              <a:t>各グループ内で、簡単な自己紹介をお願いします。</a:t>
            </a:r>
            <a:endParaRPr kumimoji="1" lang="en-US" altLang="ja-JP" dirty="0" smtClean="0">
              <a:latin typeface="HGPｺﾞｼｯｸM" panose="020B0600000000000000" pitchFamily="50" charset="-128"/>
              <a:ea typeface="HGPｺﾞｼｯｸM" panose="020B0600000000000000" pitchFamily="50" charset="-128"/>
            </a:endParaRPr>
          </a:p>
          <a:p>
            <a:pPr lvl="1"/>
            <a:r>
              <a:rPr kumimoji="1" lang="ja-JP" altLang="en-US" dirty="0" smtClean="0">
                <a:latin typeface="HGPｺﾞｼｯｸM" panose="020B0600000000000000" pitchFamily="50" charset="-128"/>
                <a:ea typeface="HGPｺﾞｼｯｸM" panose="020B0600000000000000" pitchFamily="50" charset="-128"/>
              </a:rPr>
              <a:t>ご所属</a:t>
            </a:r>
            <a:endParaRPr kumimoji="1" lang="en-US" altLang="ja-JP" dirty="0" smtClean="0">
              <a:latin typeface="HGPｺﾞｼｯｸM" panose="020B0600000000000000" pitchFamily="50" charset="-128"/>
              <a:ea typeface="HGPｺﾞｼｯｸM" panose="020B0600000000000000" pitchFamily="50" charset="-128"/>
            </a:endParaRPr>
          </a:p>
          <a:p>
            <a:pPr lvl="1"/>
            <a:r>
              <a:rPr kumimoji="1" lang="ja-JP" altLang="en-US" dirty="0" smtClean="0">
                <a:latin typeface="HGPｺﾞｼｯｸM" panose="020B0600000000000000" pitchFamily="50" charset="-128"/>
                <a:ea typeface="HGPｺﾞｼｯｸM" panose="020B0600000000000000" pitchFamily="50" charset="-128"/>
              </a:rPr>
              <a:t>お名前　など</a:t>
            </a:r>
            <a:endParaRPr kumimoji="1" lang="en-US" altLang="ja-JP" dirty="0" smtClean="0">
              <a:latin typeface="HGPｺﾞｼｯｸM" panose="020B0600000000000000" pitchFamily="50" charset="-128"/>
              <a:ea typeface="HGPｺﾞｼｯｸM" panose="020B0600000000000000" pitchFamily="50" charset="-128"/>
            </a:endParaRPr>
          </a:p>
          <a:p>
            <a:endParaRPr kumimoji="1" lang="en-US" altLang="ja-JP" dirty="0" smtClean="0">
              <a:latin typeface="HGPｺﾞｼｯｸM" panose="020B0600000000000000" pitchFamily="50" charset="-128"/>
              <a:ea typeface="HGPｺﾞｼｯｸM" panose="020B0600000000000000" pitchFamily="50" charset="-128"/>
            </a:endParaRPr>
          </a:p>
          <a:p>
            <a:endParaRPr kumimoji="1" lang="ja-JP" altLang="en-US" dirty="0">
              <a:latin typeface="HGPｺﾞｼｯｸM" panose="020B0600000000000000" pitchFamily="50" charset="-128"/>
              <a:ea typeface="HGPｺﾞｼｯｸM" panose="020B0600000000000000" pitchFamily="50" charset="-128"/>
            </a:endParaRPr>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13</a:t>
            </a:fld>
            <a:endParaRPr lang="en-US" altLang="ja-JP" dirty="0"/>
          </a:p>
        </p:txBody>
      </p:sp>
      <p:sp>
        <p:nvSpPr>
          <p:cNvPr id="5" name="テキスト ボックス 4"/>
          <p:cNvSpPr txBox="1"/>
          <p:nvPr/>
        </p:nvSpPr>
        <p:spPr>
          <a:xfrm>
            <a:off x="1403648" y="3068960"/>
            <a:ext cx="6264696" cy="1938992"/>
          </a:xfrm>
          <a:prstGeom prst="rect">
            <a:avLst/>
          </a:prstGeom>
          <a:solidFill>
            <a:schemeClr val="bg1">
              <a:lumMod val="50000"/>
            </a:schemeClr>
          </a:solidFill>
        </p:spPr>
        <p:txBody>
          <a:bodyPr wrap="square" rtlCol="0">
            <a:spAutoFit/>
          </a:bodyPr>
          <a:lstStyle/>
          <a:p>
            <a:pPr algn="ctr"/>
            <a:r>
              <a:rPr kumimoji="1" lang="ja-JP" altLang="en-US" sz="6000" dirty="0" smtClean="0">
                <a:solidFill>
                  <a:schemeClr val="bg1"/>
                </a:solidFill>
                <a:latin typeface="HGPｺﾞｼｯｸE" panose="020B0900000000000000" pitchFamily="50" charset="-128"/>
                <a:ea typeface="HGPｺﾞｼｯｸE" panose="020B0900000000000000" pitchFamily="50" charset="-128"/>
              </a:rPr>
              <a:t>各自</a:t>
            </a:r>
            <a:r>
              <a:rPr kumimoji="1" lang="en-US" altLang="ja-JP" sz="6000" dirty="0" smtClean="0">
                <a:solidFill>
                  <a:schemeClr val="bg1"/>
                </a:solidFill>
                <a:latin typeface="HGPｺﾞｼｯｸE" panose="020B0900000000000000" pitchFamily="50" charset="-128"/>
                <a:ea typeface="HGPｺﾞｼｯｸE" panose="020B0900000000000000" pitchFamily="50" charset="-128"/>
              </a:rPr>
              <a:t>30</a:t>
            </a:r>
            <a:r>
              <a:rPr kumimoji="1" lang="ja-JP" altLang="en-US" sz="6000" dirty="0" smtClean="0">
                <a:solidFill>
                  <a:schemeClr val="bg1"/>
                </a:solidFill>
                <a:latin typeface="HGPｺﾞｼｯｸE" panose="020B0900000000000000" pitchFamily="50" charset="-128"/>
                <a:ea typeface="HGPｺﾞｼｯｸE" panose="020B0900000000000000" pitchFamily="50" charset="-128"/>
              </a:rPr>
              <a:t>秒程度</a:t>
            </a:r>
            <a:endParaRPr kumimoji="1" lang="en-US" altLang="ja-JP" sz="6000" dirty="0" smtClean="0">
              <a:solidFill>
                <a:schemeClr val="bg1"/>
              </a:solidFill>
              <a:latin typeface="HGPｺﾞｼｯｸE" panose="020B0900000000000000" pitchFamily="50" charset="-128"/>
              <a:ea typeface="HGPｺﾞｼｯｸE" panose="020B0900000000000000" pitchFamily="50" charset="-128"/>
            </a:endParaRPr>
          </a:p>
          <a:p>
            <a:pPr algn="ctr"/>
            <a:r>
              <a:rPr kumimoji="1" lang="ja-JP" altLang="en-US" sz="6000" dirty="0" smtClean="0">
                <a:solidFill>
                  <a:schemeClr val="bg1"/>
                </a:solidFill>
                <a:latin typeface="HGPｺﾞｼｯｸE" panose="020B0900000000000000" pitchFamily="50" charset="-128"/>
                <a:ea typeface="HGPｺﾞｼｯｸE" panose="020B0900000000000000" pitchFamily="50" charset="-128"/>
              </a:rPr>
              <a:t>でお願いします。</a:t>
            </a:r>
            <a:endParaRPr kumimoji="1" lang="ja-JP" altLang="en-US" sz="6000" dirty="0">
              <a:solidFill>
                <a:schemeClr val="bg1"/>
              </a:solidFill>
              <a:latin typeface="HGPｺﾞｼｯｸE" panose="020B0900000000000000" pitchFamily="50" charset="-128"/>
              <a:ea typeface="HGPｺﾞｼｯｸE" panose="020B0900000000000000" pitchFamily="50" charset="-128"/>
            </a:endParaRPr>
          </a:p>
        </p:txBody>
      </p:sp>
      <p:sp>
        <p:nvSpPr>
          <p:cNvPr id="6" name="テキスト ボックス 5"/>
          <p:cNvSpPr txBox="1"/>
          <p:nvPr/>
        </p:nvSpPr>
        <p:spPr>
          <a:xfrm>
            <a:off x="7524328" y="28496"/>
            <a:ext cx="1579856" cy="468000"/>
          </a:xfrm>
          <a:prstGeom prst="rect">
            <a:avLst/>
          </a:prstGeom>
          <a:solidFill>
            <a:srgbClr val="C00000"/>
          </a:solidFill>
        </p:spPr>
        <p:txBody>
          <a:bodyPr wrap="square" rtlCol="0" anchor="ctr" anchorCtr="1">
            <a:noAutofit/>
          </a:bodyPr>
          <a:lstStyle/>
          <a:p>
            <a:pPr algn="ctr"/>
            <a:r>
              <a:rPr lang="ja-JP" altLang="en-US" sz="2400" dirty="0" smtClean="0">
                <a:solidFill>
                  <a:schemeClr val="bg1"/>
                </a:solidFill>
                <a:latin typeface="HGPｺﾞｼｯｸE" panose="020B0900000000000000" pitchFamily="50" charset="-128"/>
                <a:ea typeface="HGPｺﾞｼｯｸE" panose="020B0900000000000000" pitchFamily="50" charset="-128"/>
              </a:rPr>
              <a:t>約　</a:t>
            </a:r>
            <a:r>
              <a:rPr lang="en-US" altLang="ja-JP" sz="2400" dirty="0" smtClean="0">
                <a:solidFill>
                  <a:schemeClr val="bg1"/>
                </a:solidFill>
                <a:latin typeface="HGPｺﾞｼｯｸE" panose="020B0900000000000000" pitchFamily="50" charset="-128"/>
                <a:ea typeface="HGPｺﾞｼｯｸE" panose="020B0900000000000000" pitchFamily="50" charset="-128"/>
              </a:rPr>
              <a:t>5</a:t>
            </a:r>
            <a:r>
              <a:rPr lang="ja-JP" altLang="en-US" sz="2400" dirty="0" smtClean="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7227026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14</a:t>
            </a:fld>
            <a:endParaRPr lang="en-US" altLang="ja-JP" dirty="0"/>
          </a:p>
        </p:txBody>
      </p:sp>
      <p:sp>
        <p:nvSpPr>
          <p:cNvPr id="5" name="タイトル 1"/>
          <p:cNvSpPr txBox="1">
            <a:spLocks/>
          </p:cNvSpPr>
          <p:nvPr/>
        </p:nvSpPr>
        <p:spPr>
          <a:xfrm>
            <a:off x="107950" y="0"/>
            <a:ext cx="8928100" cy="561975"/>
          </a:xfrm>
          <a:prstGeom prst="rect">
            <a:avLst/>
          </a:prstGeom>
        </p:spPr>
        <p:txBody>
          <a:bodyPr/>
          <a:lstStyle>
            <a:lvl1pPr algn="l" rtl="0" eaLnBrk="0" fontAlgn="base" hangingPunct="0">
              <a:spcBef>
                <a:spcPct val="0"/>
              </a:spcBef>
              <a:spcAft>
                <a:spcPct val="0"/>
              </a:spcAft>
              <a:defRPr kumimoji="1" sz="28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2pPr>
            <a:lvl3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3pPr>
            <a:lvl4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4pPr>
            <a:lvl5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5pPr>
            <a:lvl6pPr marL="457200" algn="l" rtl="0" fontAlgn="base">
              <a:spcBef>
                <a:spcPct val="0"/>
              </a:spcBef>
              <a:spcAft>
                <a:spcPct val="0"/>
              </a:spcAft>
              <a:defRPr kumimoji="1" sz="2800">
                <a:solidFill>
                  <a:schemeClr val="tx2"/>
                </a:solidFill>
                <a:latin typeface="HGPｺﾞｼｯｸE" pitchFamily="50" charset="-128"/>
                <a:ea typeface="HGPｺﾞｼｯｸE" pitchFamily="50" charset="-128"/>
              </a:defRPr>
            </a:lvl6pPr>
            <a:lvl7pPr marL="914400" algn="l" rtl="0" fontAlgn="base">
              <a:spcBef>
                <a:spcPct val="0"/>
              </a:spcBef>
              <a:spcAft>
                <a:spcPct val="0"/>
              </a:spcAft>
              <a:defRPr kumimoji="1" sz="2800">
                <a:solidFill>
                  <a:schemeClr val="tx2"/>
                </a:solidFill>
                <a:latin typeface="HGPｺﾞｼｯｸE" pitchFamily="50" charset="-128"/>
                <a:ea typeface="HGPｺﾞｼｯｸE" pitchFamily="50" charset="-128"/>
              </a:defRPr>
            </a:lvl7pPr>
            <a:lvl8pPr marL="1371600" algn="l" rtl="0" fontAlgn="base">
              <a:spcBef>
                <a:spcPct val="0"/>
              </a:spcBef>
              <a:spcAft>
                <a:spcPct val="0"/>
              </a:spcAft>
              <a:defRPr kumimoji="1" sz="2800">
                <a:solidFill>
                  <a:schemeClr val="tx2"/>
                </a:solidFill>
                <a:latin typeface="HGPｺﾞｼｯｸE" pitchFamily="50" charset="-128"/>
                <a:ea typeface="HGPｺﾞｼｯｸE" pitchFamily="50" charset="-128"/>
              </a:defRPr>
            </a:lvl8pPr>
            <a:lvl9pPr marL="1828800" algn="l" rtl="0" fontAlgn="base">
              <a:spcBef>
                <a:spcPct val="0"/>
              </a:spcBef>
              <a:spcAft>
                <a:spcPct val="0"/>
              </a:spcAft>
              <a:defRPr kumimoji="1" sz="2800">
                <a:solidFill>
                  <a:schemeClr val="tx2"/>
                </a:solidFill>
                <a:latin typeface="HGPｺﾞｼｯｸE" pitchFamily="50" charset="-128"/>
                <a:ea typeface="HGPｺﾞｼｯｸE" pitchFamily="50" charset="-128"/>
              </a:defRPr>
            </a:lvl9pPr>
          </a:lstStyle>
          <a:p>
            <a:r>
              <a:rPr lang="ja-JP" altLang="en-US" kern="0" dirty="0" smtClean="0"/>
              <a:t>４．　ゲームの進め方</a:t>
            </a:r>
            <a:r>
              <a:rPr lang="ja-JP" altLang="en-US" kern="0" smtClean="0"/>
              <a:t>（</a:t>
            </a:r>
            <a:r>
              <a:rPr lang="en-US" altLang="ja-JP" kern="0" smtClean="0"/>
              <a:t>1/10</a:t>
            </a:r>
            <a:r>
              <a:rPr lang="ja-JP" altLang="en-US" kern="0" smtClean="0"/>
              <a:t>）</a:t>
            </a:r>
            <a:endParaRPr lang="ja-JP" altLang="en-US" kern="0" dirty="0"/>
          </a:p>
        </p:txBody>
      </p:sp>
      <p:sp>
        <p:nvSpPr>
          <p:cNvPr id="6" name="正方形/長方形 5"/>
          <p:cNvSpPr/>
          <p:nvPr/>
        </p:nvSpPr>
        <p:spPr bwMode="auto">
          <a:xfrm>
            <a:off x="649334" y="1844824"/>
            <a:ext cx="7776864" cy="1080000"/>
          </a:xfrm>
          <a:prstGeom prst="rect">
            <a:avLst/>
          </a:prstGeom>
          <a:solidFill>
            <a:srgbClr val="969696"/>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（２）受入</a:t>
            </a:r>
            <a:r>
              <a:rPr lang="ja-JP" altLang="en-US" sz="3600" dirty="0">
                <a:solidFill>
                  <a:schemeClr val="bg1"/>
                </a:solidFill>
                <a:ea typeface="HGPｺﾞｼｯｸE" pitchFamily="50" charset="-128"/>
              </a:rPr>
              <a:t>基本</a:t>
            </a:r>
            <a:r>
              <a:rPr lang="ja-JP" altLang="en-US" sz="3600" dirty="0" smtClean="0">
                <a:solidFill>
                  <a:schemeClr val="bg1"/>
                </a:solidFill>
                <a:ea typeface="HGPｺﾞｼｯｸE" pitchFamily="50" charset="-128"/>
              </a:rPr>
              <a:t>方針を決める</a:t>
            </a:r>
            <a:endParaRPr lang="ja-JP" altLang="en-US" sz="3600" dirty="0">
              <a:solidFill>
                <a:schemeClr val="bg1"/>
              </a:solidFill>
              <a:ea typeface="HGPｺﾞｼｯｸE" pitchFamily="50" charset="-128"/>
            </a:endParaRPr>
          </a:p>
        </p:txBody>
      </p:sp>
      <p:sp>
        <p:nvSpPr>
          <p:cNvPr id="7" name="正方形/長方形 6"/>
          <p:cNvSpPr/>
          <p:nvPr/>
        </p:nvSpPr>
        <p:spPr bwMode="auto">
          <a:xfrm>
            <a:off x="649334" y="692696"/>
            <a:ext cx="7776864" cy="1080000"/>
          </a:xfrm>
          <a:prstGeom prst="rect">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（１）役割分担</a:t>
            </a:r>
            <a:r>
              <a:rPr lang="ja-JP" altLang="en-US" sz="3600" dirty="0">
                <a:solidFill>
                  <a:schemeClr val="bg1"/>
                </a:solidFill>
                <a:ea typeface="HGPｺﾞｼｯｸE" pitchFamily="50" charset="-128"/>
              </a:rPr>
              <a:t>を</a:t>
            </a:r>
            <a:r>
              <a:rPr lang="ja-JP" altLang="en-US" sz="3600" dirty="0" smtClean="0">
                <a:solidFill>
                  <a:schemeClr val="bg1"/>
                </a:solidFill>
                <a:ea typeface="HGPｺﾞｼｯｸE" pitchFamily="50" charset="-128"/>
              </a:rPr>
              <a:t>決める</a:t>
            </a:r>
            <a:endParaRPr lang="ja-JP" altLang="en-US" sz="3600" dirty="0">
              <a:solidFill>
                <a:schemeClr val="bg1"/>
              </a:solidFill>
              <a:ea typeface="HGPｺﾞｼｯｸE" pitchFamily="50" charset="-128"/>
            </a:endParaRPr>
          </a:p>
        </p:txBody>
      </p:sp>
      <p:sp>
        <p:nvSpPr>
          <p:cNvPr id="8" name="正方形/長方形 7"/>
          <p:cNvSpPr/>
          <p:nvPr/>
        </p:nvSpPr>
        <p:spPr bwMode="auto">
          <a:xfrm>
            <a:off x="649334" y="2996952"/>
            <a:ext cx="7776864" cy="1080000"/>
          </a:xfrm>
          <a:prstGeom prst="rect">
            <a:avLst/>
          </a:prstGeom>
          <a:solidFill>
            <a:srgbClr val="969696"/>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（３）帰宅困難者</a:t>
            </a:r>
            <a:r>
              <a:rPr lang="ja-JP" altLang="en-US" sz="3600" smtClean="0">
                <a:solidFill>
                  <a:schemeClr val="bg1"/>
                </a:solidFill>
                <a:ea typeface="HGPｺﾞｼｯｸE" pitchFamily="50" charset="-128"/>
              </a:rPr>
              <a:t>を受け入れる</a:t>
            </a:r>
            <a:endParaRPr lang="ja-JP" altLang="en-US" sz="3600" dirty="0">
              <a:solidFill>
                <a:schemeClr val="bg1"/>
              </a:solidFill>
              <a:ea typeface="HGPｺﾞｼｯｸE" pitchFamily="50" charset="-128"/>
            </a:endParaRPr>
          </a:p>
        </p:txBody>
      </p:sp>
      <p:sp>
        <p:nvSpPr>
          <p:cNvPr id="9" name="正方形/長方形 8"/>
          <p:cNvSpPr/>
          <p:nvPr/>
        </p:nvSpPr>
        <p:spPr bwMode="auto">
          <a:xfrm>
            <a:off x="649334" y="4149080"/>
            <a:ext cx="7776864" cy="1080000"/>
          </a:xfrm>
          <a:prstGeom prst="rect">
            <a:avLst/>
          </a:prstGeom>
          <a:solidFill>
            <a:srgbClr val="969696"/>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（４）イベントへ対応する</a:t>
            </a:r>
            <a:endParaRPr lang="ja-JP" altLang="en-US" sz="3600" dirty="0">
              <a:solidFill>
                <a:schemeClr val="bg1"/>
              </a:solidFill>
              <a:ea typeface="HGPｺﾞｼｯｸE" pitchFamily="50" charset="-128"/>
            </a:endParaRPr>
          </a:p>
        </p:txBody>
      </p:sp>
      <p:sp>
        <p:nvSpPr>
          <p:cNvPr id="11" name="正方形/長方形 10"/>
          <p:cNvSpPr/>
          <p:nvPr/>
        </p:nvSpPr>
        <p:spPr bwMode="auto">
          <a:xfrm>
            <a:off x="649334" y="5301208"/>
            <a:ext cx="7776864" cy="1080000"/>
          </a:xfrm>
          <a:prstGeom prst="rect">
            <a:avLst/>
          </a:prstGeom>
          <a:solidFill>
            <a:srgbClr val="969696"/>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（５）施設</a:t>
            </a:r>
            <a:r>
              <a:rPr lang="ja-JP" altLang="en-US" sz="3600" dirty="0">
                <a:solidFill>
                  <a:schemeClr val="bg1"/>
                </a:solidFill>
                <a:ea typeface="HGPｺﾞｼｯｸE" pitchFamily="50" charset="-128"/>
              </a:rPr>
              <a:t>を閉鎖する</a:t>
            </a:r>
          </a:p>
        </p:txBody>
      </p:sp>
    </p:spTree>
    <p:extLst>
      <p:ext uri="{BB962C8B-B14F-4D97-AF65-F5344CB8AC3E}">
        <p14:creationId xmlns:p14="http://schemas.microsoft.com/office/powerpoint/2010/main" val="21381166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p>
            <a:pPr>
              <a:defRPr/>
            </a:pPr>
            <a:fld id="{645E2F1A-B343-418D-8630-B20128272075}" type="slidenum">
              <a:rPr lang="en-US" altLang="ja-JP" smtClean="0"/>
              <a:pPr>
                <a:defRPr/>
              </a:pPr>
              <a:t>15</a:t>
            </a:fld>
            <a:endParaRPr lang="en-US" altLang="ja-JP" dirty="0"/>
          </a:p>
        </p:txBody>
      </p:sp>
      <p:sp>
        <p:nvSpPr>
          <p:cNvPr id="3" name="タイトル 1"/>
          <p:cNvSpPr txBox="1">
            <a:spLocks/>
          </p:cNvSpPr>
          <p:nvPr/>
        </p:nvSpPr>
        <p:spPr>
          <a:xfrm>
            <a:off x="107950" y="0"/>
            <a:ext cx="8928100" cy="561975"/>
          </a:xfrm>
          <a:prstGeom prst="rect">
            <a:avLst/>
          </a:prstGeom>
        </p:spPr>
        <p:txBody>
          <a:bodyPr/>
          <a:lstStyle>
            <a:lvl1pPr algn="l" rtl="0" eaLnBrk="0" fontAlgn="base" hangingPunct="0">
              <a:spcBef>
                <a:spcPct val="0"/>
              </a:spcBef>
              <a:spcAft>
                <a:spcPct val="0"/>
              </a:spcAft>
              <a:defRPr kumimoji="1" sz="28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2pPr>
            <a:lvl3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3pPr>
            <a:lvl4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4pPr>
            <a:lvl5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5pPr>
            <a:lvl6pPr marL="457200" algn="l" rtl="0" fontAlgn="base">
              <a:spcBef>
                <a:spcPct val="0"/>
              </a:spcBef>
              <a:spcAft>
                <a:spcPct val="0"/>
              </a:spcAft>
              <a:defRPr kumimoji="1" sz="2800">
                <a:solidFill>
                  <a:schemeClr val="tx2"/>
                </a:solidFill>
                <a:latin typeface="HGPｺﾞｼｯｸE" pitchFamily="50" charset="-128"/>
                <a:ea typeface="HGPｺﾞｼｯｸE" pitchFamily="50" charset="-128"/>
              </a:defRPr>
            </a:lvl6pPr>
            <a:lvl7pPr marL="914400" algn="l" rtl="0" fontAlgn="base">
              <a:spcBef>
                <a:spcPct val="0"/>
              </a:spcBef>
              <a:spcAft>
                <a:spcPct val="0"/>
              </a:spcAft>
              <a:defRPr kumimoji="1" sz="2800">
                <a:solidFill>
                  <a:schemeClr val="tx2"/>
                </a:solidFill>
                <a:latin typeface="HGPｺﾞｼｯｸE" pitchFamily="50" charset="-128"/>
                <a:ea typeface="HGPｺﾞｼｯｸE" pitchFamily="50" charset="-128"/>
              </a:defRPr>
            </a:lvl7pPr>
            <a:lvl8pPr marL="1371600" algn="l" rtl="0" fontAlgn="base">
              <a:spcBef>
                <a:spcPct val="0"/>
              </a:spcBef>
              <a:spcAft>
                <a:spcPct val="0"/>
              </a:spcAft>
              <a:defRPr kumimoji="1" sz="2800">
                <a:solidFill>
                  <a:schemeClr val="tx2"/>
                </a:solidFill>
                <a:latin typeface="HGPｺﾞｼｯｸE" pitchFamily="50" charset="-128"/>
                <a:ea typeface="HGPｺﾞｼｯｸE" pitchFamily="50" charset="-128"/>
              </a:defRPr>
            </a:lvl8pPr>
            <a:lvl9pPr marL="1828800" algn="l" rtl="0" fontAlgn="base">
              <a:spcBef>
                <a:spcPct val="0"/>
              </a:spcBef>
              <a:spcAft>
                <a:spcPct val="0"/>
              </a:spcAft>
              <a:defRPr kumimoji="1" sz="2800">
                <a:solidFill>
                  <a:schemeClr val="tx2"/>
                </a:solidFill>
                <a:latin typeface="HGPｺﾞｼｯｸE" pitchFamily="50" charset="-128"/>
                <a:ea typeface="HGPｺﾞｼｯｸE" pitchFamily="50" charset="-128"/>
              </a:defRPr>
            </a:lvl9pPr>
          </a:lstStyle>
          <a:p>
            <a:r>
              <a:rPr lang="ja-JP" altLang="en-US" kern="0" dirty="0" smtClean="0"/>
              <a:t>４．　ゲームの</a:t>
            </a:r>
            <a:r>
              <a:rPr lang="ja-JP" altLang="en-US" kern="0" smtClean="0"/>
              <a:t>進め方（</a:t>
            </a:r>
            <a:r>
              <a:rPr lang="en-US" altLang="ja-JP" kern="0" smtClean="0"/>
              <a:t>2/10</a:t>
            </a:r>
            <a:r>
              <a:rPr lang="ja-JP" altLang="en-US" kern="0" smtClean="0"/>
              <a:t>）</a:t>
            </a:r>
            <a:endParaRPr lang="ja-JP" altLang="en-US" kern="0" dirty="0"/>
          </a:p>
        </p:txBody>
      </p:sp>
      <p:sp>
        <p:nvSpPr>
          <p:cNvPr id="5" name="コンテンツ プレースホルダー 2"/>
          <p:cNvSpPr txBox="1">
            <a:spLocks/>
          </p:cNvSpPr>
          <p:nvPr/>
        </p:nvSpPr>
        <p:spPr>
          <a:xfrm>
            <a:off x="107950" y="618085"/>
            <a:ext cx="8928100" cy="1082723"/>
          </a:xfrm>
          <a:prstGeom prst="rect">
            <a:avLst/>
          </a:prstGeom>
        </p:spPr>
        <p:txBody>
          <a:bodyPr/>
          <a:lstStyle>
            <a:lvl1pPr marL="342900" indent="-342900" algn="l" rtl="0" eaLnBrk="0" fontAlgn="base" hangingPunct="0">
              <a:spcBef>
                <a:spcPct val="20000"/>
              </a:spcBef>
              <a:spcAft>
                <a:spcPct val="0"/>
              </a:spcAft>
              <a:buChar char="•"/>
              <a:defRPr kumimoji="1" sz="2400">
                <a:solidFill>
                  <a:schemeClr val="tx1"/>
                </a:solidFill>
                <a:latin typeface="HGPｺﾞｼｯｸE" panose="020B0900000000000000" pitchFamily="50" charset="-128"/>
                <a:ea typeface="HGPｺﾞｼｯｸE" panose="020B0900000000000000" pitchFamily="50" charset="-128"/>
                <a:cs typeface="+mn-cs"/>
              </a:defRPr>
            </a:lvl1pPr>
            <a:lvl2pPr marL="742950" indent="-285750" algn="l" rtl="0" eaLnBrk="0" fontAlgn="base" hangingPunct="0">
              <a:spcBef>
                <a:spcPct val="20000"/>
              </a:spcBef>
              <a:spcAft>
                <a:spcPct val="0"/>
              </a:spcAft>
              <a:buChar char="–"/>
              <a:defRPr kumimoji="1" sz="2000">
                <a:solidFill>
                  <a:schemeClr val="tx1"/>
                </a:solidFill>
                <a:latin typeface="HGPｺﾞｼｯｸM" panose="020B0600000000000000" pitchFamily="50" charset="-128"/>
                <a:ea typeface="HGPｺﾞｼｯｸM" panose="020B0600000000000000" pitchFamily="50" charset="-128"/>
              </a:defRPr>
            </a:lvl2pPr>
            <a:lvl3pPr marL="1143000" indent="-228600" algn="l" rtl="0" eaLnBrk="0" fontAlgn="base" hangingPunct="0">
              <a:spcBef>
                <a:spcPct val="20000"/>
              </a:spcBef>
              <a:spcAft>
                <a:spcPct val="0"/>
              </a:spcAft>
              <a:buChar char="•"/>
              <a:defRPr kumimoji="1" sz="1800">
                <a:solidFill>
                  <a:schemeClr val="tx1"/>
                </a:solidFill>
                <a:latin typeface="HGPｺﾞｼｯｸM" pitchFamily="50" charset="-128"/>
                <a:ea typeface="HGPｺﾞｼｯｸM" pitchFamily="50" charset="-128"/>
              </a:defRPr>
            </a:lvl3pPr>
            <a:lvl4pPr marL="1600200" indent="-228600" algn="l" rtl="0" eaLnBrk="0" fontAlgn="base" hangingPunct="0">
              <a:spcBef>
                <a:spcPct val="20000"/>
              </a:spcBef>
              <a:spcAft>
                <a:spcPct val="0"/>
              </a:spcAft>
              <a:buChar char="–"/>
              <a:defRPr kumimoji="1" sz="1600">
                <a:solidFill>
                  <a:schemeClr val="tx1"/>
                </a:solidFill>
                <a:latin typeface="HGPｺﾞｼｯｸM" pitchFamily="50" charset="-128"/>
                <a:ea typeface="HGPｺﾞｼｯｸM" pitchFamily="50" charset="-128"/>
              </a:defRPr>
            </a:lvl4pPr>
            <a:lvl5pPr marL="2057400" indent="-228600" algn="l" rtl="0" eaLnBrk="0" fontAlgn="base" hangingPunct="0">
              <a:spcBef>
                <a:spcPct val="20000"/>
              </a:spcBef>
              <a:spcAft>
                <a:spcPct val="0"/>
              </a:spcAft>
              <a:buChar char="»"/>
              <a:defRPr kumimoji="1" sz="1400">
                <a:solidFill>
                  <a:schemeClr val="tx1"/>
                </a:solidFill>
                <a:latin typeface="HGPｺﾞｼｯｸM" pitchFamily="50" charset="-128"/>
                <a:ea typeface="HGPｺﾞｼｯｸM" pitchFamily="50" charset="-128"/>
              </a:defRPr>
            </a:lvl5pPr>
            <a:lvl6pPr marL="25146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6pPr>
            <a:lvl7pPr marL="29718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7pPr>
            <a:lvl8pPr marL="34290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8pPr>
            <a:lvl9pPr marL="38862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9pPr>
          </a:lstStyle>
          <a:p>
            <a:pPr marL="628650" indent="-628650">
              <a:buFontTx/>
              <a:buNone/>
            </a:pPr>
            <a:r>
              <a:rPr lang="ja-JP" altLang="en-US" kern="0" dirty="0" smtClean="0">
                <a:solidFill>
                  <a:srgbClr val="C00000"/>
                </a:solidFill>
              </a:rPr>
              <a:t>（１）	役割分担</a:t>
            </a:r>
          </a:p>
          <a:p>
            <a:pPr marL="719138"/>
            <a:r>
              <a:rPr lang="ja-JP" altLang="en-US" sz="2000" kern="0" dirty="0" smtClean="0">
                <a:latin typeface="HGPｺﾞｼｯｸM" panose="020B0600000000000000" pitchFamily="50" charset="-128"/>
                <a:ea typeface="HGPｺﾞｼｯｸM" panose="020B0600000000000000" pitchFamily="50" charset="-128"/>
              </a:rPr>
              <a:t>運営ゲームで必要な作業は</a:t>
            </a:r>
            <a:r>
              <a:rPr lang="ja-JP" altLang="en-US" sz="2000" kern="0" dirty="0">
                <a:latin typeface="HGPｺﾞｼｯｸM" panose="020B0600000000000000" pitchFamily="50" charset="-128"/>
                <a:ea typeface="HGPｺﾞｼｯｸM" panose="020B0600000000000000" pitchFamily="50" charset="-128"/>
              </a:rPr>
              <a:t>、</a:t>
            </a:r>
            <a:r>
              <a:rPr lang="ja-JP" altLang="en-US" sz="2000" kern="0" dirty="0" smtClean="0">
                <a:latin typeface="HGPｺﾞｼｯｸM" panose="020B0600000000000000" pitchFamily="50" charset="-128"/>
                <a:ea typeface="HGPｺﾞｼｯｸM" panose="020B0600000000000000" pitchFamily="50" charset="-128"/>
              </a:rPr>
              <a:t>概ね次のとおりです。</a:t>
            </a:r>
            <a:endParaRPr lang="en-US" altLang="ja-JP" sz="2000" kern="0" dirty="0" smtClean="0">
              <a:latin typeface="HGPｺﾞｼｯｸM" panose="020B0600000000000000" pitchFamily="50" charset="-128"/>
              <a:ea typeface="HGPｺﾞｼｯｸM" panose="020B0600000000000000" pitchFamily="50" charset="-128"/>
            </a:endParaRPr>
          </a:p>
          <a:p>
            <a:pPr marL="719138"/>
            <a:r>
              <a:rPr lang="ja-JP" altLang="en-US" sz="2000" kern="0" dirty="0">
                <a:latin typeface="HGPｺﾞｼｯｸM" panose="020B0600000000000000" pitchFamily="50" charset="-128"/>
                <a:ea typeface="HGPｺﾞｼｯｸM" panose="020B0600000000000000" pitchFamily="50" charset="-128"/>
              </a:rPr>
              <a:t>特</a:t>
            </a:r>
            <a:r>
              <a:rPr lang="ja-JP" altLang="en-US" sz="2000" kern="0" dirty="0" smtClean="0">
                <a:latin typeface="HGPｺﾞｼｯｸM" panose="020B0600000000000000" pitchFamily="50" charset="-128"/>
                <a:ea typeface="HGPｺﾞｼｯｸM" panose="020B0600000000000000" pitchFamily="50" charset="-128"/>
              </a:rPr>
              <a:t>に一つの役割に特化せずに、グループ内で分担・情報共有しながら実施してください</a:t>
            </a:r>
          </a:p>
          <a:p>
            <a:endParaRPr lang="ja-JP" altLang="en-US" kern="0" dirty="0"/>
          </a:p>
        </p:txBody>
      </p:sp>
      <p:sp>
        <p:nvSpPr>
          <p:cNvPr id="6" name="フローチャート: 処理 5"/>
          <p:cNvSpPr/>
          <p:nvPr/>
        </p:nvSpPr>
        <p:spPr bwMode="auto">
          <a:xfrm>
            <a:off x="91476" y="2243319"/>
            <a:ext cx="2304256" cy="504056"/>
          </a:xfrm>
          <a:prstGeom prst="flowChartProcess">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chemeClr val="bg1"/>
                </a:solidFill>
                <a:effectLst/>
                <a:latin typeface="Arial" charset="0"/>
                <a:ea typeface="HGPｺﾞｼｯｸE" pitchFamily="50" charset="-128"/>
              </a:rPr>
              <a:t>施設管理者</a:t>
            </a:r>
          </a:p>
        </p:txBody>
      </p:sp>
      <p:sp>
        <p:nvSpPr>
          <p:cNvPr id="7" name="フローチャート: 処理 6"/>
          <p:cNvSpPr/>
          <p:nvPr/>
        </p:nvSpPr>
        <p:spPr bwMode="auto">
          <a:xfrm>
            <a:off x="91476" y="3480037"/>
            <a:ext cx="2304256" cy="504056"/>
          </a:xfrm>
          <a:prstGeom prst="flowChartProcess">
            <a:avLst/>
          </a:prstGeom>
          <a:solidFill>
            <a:schemeClr val="bg1">
              <a:lumMod val="50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chemeClr val="bg1"/>
                </a:solidFill>
                <a:effectLst/>
                <a:latin typeface="Arial" charset="0"/>
                <a:ea typeface="HGPｺﾞｼｯｸE" pitchFamily="50" charset="-128"/>
              </a:rPr>
              <a:t>受付係</a:t>
            </a:r>
          </a:p>
        </p:txBody>
      </p:sp>
      <p:sp>
        <p:nvSpPr>
          <p:cNvPr id="8" name="フローチャート: 処理 7"/>
          <p:cNvSpPr/>
          <p:nvPr/>
        </p:nvSpPr>
        <p:spPr bwMode="auto">
          <a:xfrm>
            <a:off x="91476" y="4098396"/>
            <a:ext cx="2304256" cy="504056"/>
          </a:xfrm>
          <a:prstGeom prst="flowChartProcess">
            <a:avLst/>
          </a:prstGeom>
          <a:solidFill>
            <a:schemeClr val="bg1">
              <a:lumMod val="50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chemeClr val="bg1"/>
                </a:solidFill>
                <a:effectLst/>
                <a:latin typeface="Arial" charset="0"/>
                <a:ea typeface="HGPｺﾞｼｯｸE" pitchFamily="50" charset="-128"/>
              </a:rPr>
              <a:t>支援物資配布係</a:t>
            </a:r>
          </a:p>
        </p:txBody>
      </p:sp>
      <p:sp>
        <p:nvSpPr>
          <p:cNvPr id="9" name="フローチャート: 処理 8"/>
          <p:cNvSpPr/>
          <p:nvPr/>
        </p:nvSpPr>
        <p:spPr bwMode="auto">
          <a:xfrm>
            <a:off x="91476" y="4716755"/>
            <a:ext cx="2304256" cy="504056"/>
          </a:xfrm>
          <a:prstGeom prst="flowChartProcess">
            <a:avLst/>
          </a:prstGeom>
          <a:solidFill>
            <a:schemeClr val="bg1">
              <a:lumMod val="50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smtClean="0">
                <a:ln>
                  <a:noFill/>
                </a:ln>
                <a:solidFill>
                  <a:schemeClr val="bg1"/>
                </a:solidFill>
                <a:effectLst/>
                <a:latin typeface="Arial" charset="0"/>
                <a:ea typeface="HGPｺﾞｼｯｸE" pitchFamily="50" charset="-128"/>
              </a:rPr>
              <a:t>安全係</a:t>
            </a:r>
          </a:p>
        </p:txBody>
      </p:sp>
      <p:sp>
        <p:nvSpPr>
          <p:cNvPr id="10" name="フローチャート: 処理 9"/>
          <p:cNvSpPr/>
          <p:nvPr/>
        </p:nvSpPr>
        <p:spPr bwMode="auto">
          <a:xfrm>
            <a:off x="91476" y="5335114"/>
            <a:ext cx="2304256" cy="504056"/>
          </a:xfrm>
          <a:prstGeom prst="flowChartProcess">
            <a:avLst/>
          </a:prstGeom>
          <a:solidFill>
            <a:schemeClr val="bg1">
              <a:lumMod val="50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chemeClr val="bg1"/>
                </a:solidFill>
                <a:effectLst/>
                <a:latin typeface="Arial" charset="0"/>
                <a:ea typeface="HGPｺﾞｼｯｸE" pitchFamily="50" charset="-128"/>
              </a:rPr>
              <a:t>誘導係</a:t>
            </a:r>
          </a:p>
        </p:txBody>
      </p:sp>
      <p:sp>
        <p:nvSpPr>
          <p:cNvPr id="11" name="フローチャート: 処理 10"/>
          <p:cNvSpPr/>
          <p:nvPr/>
        </p:nvSpPr>
        <p:spPr bwMode="auto">
          <a:xfrm>
            <a:off x="91476" y="5953472"/>
            <a:ext cx="2304256" cy="504056"/>
          </a:xfrm>
          <a:prstGeom prst="flowChartProcess">
            <a:avLst/>
          </a:prstGeom>
          <a:solidFill>
            <a:schemeClr val="bg1">
              <a:lumMod val="50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chemeClr val="bg1"/>
                </a:solidFill>
                <a:effectLst/>
                <a:latin typeface="Arial" charset="0"/>
                <a:ea typeface="HGPｺﾞｼｯｸE" pitchFamily="50" charset="-128"/>
              </a:rPr>
              <a:t>負傷者対応係</a:t>
            </a:r>
          </a:p>
        </p:txBody>
      </p:sp>
      <p:sp>
        <p:nvSpPr>
          <p:cNvPr id="12" name="フローチャート: 処理 11"/>
          <p:cNvSpPr/>
          <p:nvPr/>
        </p:nvSpPr>
        <p:spPr bwMode="auto">
          <a:xfrm>
            <a:off x="91476" y="2861678"/>
            <a:ext cx="2304256" cy="504056"/>
          </a:xfrm>
          <a:prstGeom prst="flowChartProcess">
            <a:avLst/>
          </a:prstGeom>
          <a:solidFill>
            <a:schemeClr val="bg1">
              <a:lumMod val="50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chemeClr val="bg1"/>
                </a:solidFill>
                <a:effectLst/>
                <a:latin typeface="Arial" charset="0"/>
                <a:ea typeface="HGPｺﾞｼｯｸE" pitchFamily="50" charset="-128"/>
              </a:rPr>
              <a:t>情報連絡係</a:t>
            </a:r>
          </a:p>
        </p:txBody>
      </p:sp>
      <p:sp>
        <p:nvSpPr>
          <p:cNvPr id="13" name="テキスト ボックス 12"/>
          <p:cNvSpPr txBox="1"/>
          <p:nvPr/>
        </p:nvSpPr>
        <p:spPr>
          <a:xfrm>
            <a:off x="2411760" y="2187848"/>
            <a:ext cx="4320480" cy="461665"/>
          </a:xfrm>
          <a:prstGeom prst="rect">
            <a:avLst/>
          </a:prstGeom>
          <a:noFill/>
        </p:spPr>
        <p:txBody>
          <a:bodyPr wrap="square" rtlCol="0">
            <a:spAutoFit/>
          </a:bodyPr>
          <a:lstStyle/>
          <a:p>
            <a:r>
              <a:rPr kumimoji="1" lang="ja-JP" altLang="en-US" sz="1200" dirty="0" smtClean="0">
                <a:latin typeface="HGPｺﾞｼｯｸM" panose="020B0600000000000000" pitchFamily="50" charset="-128"/>
                <a:ea typeface="HGPｺﾞｼｯｸM" panose="020B0600000000000000" pitchFamily="50" charset="-128"/>
              </a:rPr>
              <a:t>ゲームを進行する上で、各担当への指示のほか、「イベント」への対応について、中心となって検討して施設としての対応方針を決める。</a:t>
            </a:r>
            <a:endParaRPr kumimoji="1" lang="ja-JP" altLang="en-US" sz="1200" dirty="0">
              <a:latin typeface="HGPｺﾞｼｯｸM" panose="020B0600000000000000" pitchFamily="50" charset="-128"/>
              <a:ea typeface="HGPｺﾞｼｯｸM" panose="020B0600000000000000" pitchFamily="50" charset="-128"/>
            </a:endParaRPr>
          </a:p>
        </p:txBody>
      </p:sp>
      <p:sp>
        <p:nvSpPr>
          <p:cNvPr id="14" name="テキスト ボックス 13"/>
          <p:cNvSpPr txBox="1"/>
          <p:nvPr/>
        </p:nvSpPr>
        <p:spPr>
          <a:xfrm>
            <a:off x="2411760" y="2966194"/>
            <a:ext cx="4320480" cy="276999"/>
          </a:xfrm>
          <a:prstGeom prst="rect">
            <a:avLst/>
          </a:prstGeom>
          <a:noFill/>
        </p:spPr>
        <p:txBody>
          <a:bodyPr wrap="square" rtlCol="0">
            <a:spAutoFit/>
          </a:bodyPr>
          <a:lstStyle/>
          <a:p>
            <a:r>
              <a:rPr kumimoji="1" lang="ja-JP" altLang="en-US" sz="1200" dirty="0" smtClean="0">
                <a:latin typeface="HGPｺﾞｼｯｸM" panose="020B0600000000000000" pitchFamily="50" charset="-128"/>
                <a:ea typeface="HGPｺﾞｼｯｸM" panose="020B0600000000000000" pitchFamily="50" charset="-128"/>
              </a:rPr>
              <a:t>イベントカード</a:t>
            </a:r>
            <a:r>
              <a:rPr lang="ja-JP" altLang="en-US" sz="1200" dirty="0">
                <a:latin typeface="HGPｺﾞｼｯｸM" panose="020B0600000000000000" pitchFamily="50" charset="-128"/>
                <a:ea typeface="HGPｺﾞｼｯｸM" panose="020B0600000000000000" pitchFamily="50" charset="-128"/>
              </a:rPr>
              <a:t>の</a:t>
            </a:r>
            <a:r>
              <a:rPr kumimoji="1" lang="ja-JP" altLang="en-US" sz="1200" dirty="0" smtClean="0">
                <a:latin typeface="HGPｺﾞｼｯｸM" panose="020B0600000000000000" pitchFamily="50" charset="-128"/>
                <a:ea typeface="HGPｺﾞｼｯｸM" panose="020B0600000000000000" pitchFamily="50" charset="-128"/>
              </a:rPr>
              <a:t>内容をグループで共有</a:t>
            </a:r>
            <a:r>
              <a:rPr lang="ja-JP" altLang="en-US" sz="1200" dirty="0">
                <a:latin typeface="HGPｺﾞｼｯｸM" panose="020B0600000000000000" pitchFamily="50" charset="-128"/>
                <a:ea typeface="HGPｺﾞｼｯｸM" panose="020B0600000000000000" pitchFamily="50" charset="-128"/>
              </a:rPr>
              <a:t>する</a:t>
            </a:r>
            <a:r>
              <a:rPr kumimoji="1" lang="ja-JP" altLang="en-US" sz="1200" dirty="0" smtClean="0">
                <a:latin typeface="HGPｺﾞｼｯｸM" panose="020B0600000000000000" pitchFamily="50" charset="-128"/>
                <a:ea typeface="HGPｺﾞｼｯｸM" panose="020B0600000000000000" pitchFamily="50" charset="-128"/>
              </a:rPr>
              <a:t>。</a:t>
            </a:r>
            <a:endParaRPr kumimoji="1" lang="ja-JP" altLang="en-US" sz="1200" dirty="0">
              <a:latin typeface="HGPｺﾞｼｯｸM" panose="020B0600000000000000" pitchFamily="50" charset="-128"/>
              <a:ea typeface="HGPｺﾞｼｯｸM" panose="020B0600000000000000" pitchFamily="50" charset="-128"/>
            </a:endParaRPr>
          </a:p>
        </p:txBody>
      </p:sp>
      <p:sp>
        <p:nvSpPr>
          <p:cNvPr id="15" name="テキスト ボックス 14"/>
          <p:cNvSpPr txBox="1"/>
          <p:nvPr/>
        </p:nvSpPr>
        <p:spPr>
          <a:xfrm>
            <a:off x="2399060" y="3394075"/>
            <a:ext cx="4320480" cy="461665"/>
          </a:xfrm>
          <a:prstGeom prst="rect">
            <a:avLst/>
          </a:prstGeom>
          <a:noFill/>
        </p:spPr>
        <p:txBody>
          <a:bodyPr wrap="square" rtlCol="0">
            <a:spAutoFit/>
          </a:bodyPr>
          <a:lstStyle/>
          <a:p>
            <a:r>
              <a:rPr lang="ja-JP" altLang="en-US" sz="1200" dirty="0">
                <a:latin typeface="HGPｺﾞｼｯｸM" panose="020B0600000000000000" pitchFamily="50" charset="-128"/>
                <a:ea typeface="HGPｺﾞｼｯｸM" panose="020B0600000000000000" pitchFamily="50" charset="-128"/>
              </a:rPr>
              <a:t>帰宅</a:t>
            </a:r>
            <a:r>
              <a:rPr lang="ja-JP" altLang="en-US" sz="1200" dirty="0" smtClean="0">
                <a:latin typeface="HGPｺﾞｼｯｸM" panose="020B0600000000000000" pitchFamily="50" charset="-128"/>
                <a:ea typeface="HGPｺﾞｼｯｸM" panose="020B0600000000000000" pitchFamily="50" charset="-128"/>
              </a:rPr>
              <a:t>困難者カードをめくり、カードを並べる、束ねる等することで「名簿化」して、受け入れた帰宅困難者の管理と共有化をしてください</a:t>
            </a:r>
            <a:r>
              <a:rPr kumimoji="1" lang="ja-JP" altLang="en-US" sz="1200" dirty="0" smtClean="0">
                <a:latin typeface="HGPｺﾞｼｯｸM" panose="020B0600000000000000" pitchFamily="50" charset="-128"/>
                <a:ea typeface="HGPｺﾞｼｯｸM" panose="020B0600000000000000" pitchFamily="50" charset="-128"/>
              </a:rPr>
              <a:t>。</a:t>
            </a:r>
            <a:endParaRPr kumimoji="1" lang="ja-JP" altLang="en-US" sz="1200" dirty="0">
              <a:latin typeface="HGPｺﾞｼｯｸM" panose="020B0600000000000000" pitchFamily="50" charset="-128"/>
              <a:ea typeface="HGPｺﾞｼｯｸM" panose="020B0600000000000000" pitchFamily="50" charset="-128"/>
            </a:endParaRPr>
          </a:p>
        </p:txBody>
      </p:sp>
      <p:sp>
        <p:nvSpPr>
          <p:cNvPr id="16" name="テキスト ボックス 15"/>
          <p:cNvSpPr txBox="1"/>
          <p:nvPr/>
        </p:nvSpPr>
        <p:spPr>
          <a:xfrm>
            <a:off x="2411760" y="4115172"/>
            <a:ext cx="4320480" cy="276999"/>
          </a:xfrm>
          <a:prstGeom prst="rect">
            <a:avLst/>
          </a:prstGeom>
          <a:noFill/>
        </p:spPr>
        <p:txBody>
          <a:bodyPr wrap="square" rtlCol="0">
            <a:spAutoFit/>
          </a:bodyPr>
          <a:lstStyle/>
          <a:p>
            <a:r>
              <a:rPr kumimoji="1" lang="ja-JP" altLang="en-US" sz="1200" dirty="0" smtClean="0">
                <a:latin typeface="HGPｺﾞｼｯｸM" panose="020B0600000000000000" pitchFamily="50" charset="-128"/>
                <a:ea typeface="HGPｺﾞｼｯｸM" panose="020B0600000000000000" pitchFamily="50" charset="-128"/>
              </a:rPr>
              <a:t>配付した備蓄品や使用した資材等について、数量の管理を行う。</a:t>
            </a:r>
            <a:endParaRPr kumimoji="1" lang="ja-JP" altLang="en-US" sz="1200" dirty="0">
              <a:latin typeface="HGPｺﾞｼｯｸM" panose="020B0600000000000000" pitchFamily="50" charset="-128"/>
              <a:ea typeface="HGPｺﾞｼｯｸM" panose="020B0600000000000000" pitchFamily="50" charset="-128"/>
            </a:endParaRPr>
          </a:p>
        </p:txBody>
      </p:sp>
      <p:sp>
        <p:nvSpPr>
          <p:cNvPr id="17" name="テキスト ボックス 16"/>
          <p:cNvSpPr txBox="1"/>
          <p:nvPr/>
        </p:nvSpPr>
        <p:spPr>
          <a:xfrm>
            <a:off x="2411760" y="4643611"/>
            <a:ext cx="4320480" cy="646331"/>
          </a:xfrm>
          <a:prstGeom prst="rect">
            <a:avLst/>
          </a:prstGeom>
          <a:noFill/>
        </p:spPr>
        <p:txBody>
          <a:bodyPr wrap="square" rtlCol="0">
            <a:spAutoFit/>
          </a:bodyPr>
          <a:lstStyle/>
          <a:p>
            <a:r>
              <a:rPr lang="ja-JP" altLang="en-US" sz="1200" dirty="0" smtClean="0">
                <a:latin typeface="HGPｺﾞｼｯｸM" panose="020B0600000000000000" pitchFamily="50" charset="-128"/>
                <a:ea typeface="HGPｺﾞｼｯｸM" panose="020B0600000000000000" pitchFamily="50" charset="-128"/>
              </a:rPr>
              <a:t>誘導係と連携して、受入スペース等における通路等の確保</a:t>
            </a:r>
            <a:r>
              <a:rPr lang="ja-JP" altLang="en-US" sz="1200" dirty="0">
                <a:latin typeface="HGPｺﾞｼｯｸM" panose="020B0600000000000000" pitchFamily="50" charset="-128"/>
                <a:ea typeface="HGPｺﾞｼｯｸM" panose="020B0600000000000000" pitchFamily="50" charset="-128"/>
              </a:rPr>
              <a:t>する</a:t>
            </a:r>
            <a:r>
              <a:rPr lang="ja-JP" altLang="en-US" sz="1200" dirty="0" smtClean="0">
                <a:latin typeface="HGPｺﾞｼｯｸM" panose="020B0600000000000000" pitchFamily="50" charset="-128"/>
                <a:ea typeface="HGPｺﾞｼｯｸM" panose="020B0600000000000000" pitchFamily="50" charset="-128"/>
              </a:rPr>
              <a:t>。また、当初定めたレイアウトを基にゲームをスタート</a:t>
            </a:r>
            <a:r>
              <a:rPr lang="ja-JP" altLang="en-US" sz="1200" dirty="0">
                <a:latin typeface="HGPｺﾞｼｯｸM" panose="020B0600000000000000" pitchFamily="50" charset="-128"/>
                <a:ea typeface="HGPｺﾞｼｯｸM" panose="020B0600000000000000" pitchFamily="50" charset="-128"/>
              </a:rPr>
              <a:t>する</a:t>
            </a:r>
            <a:r>
              <a:rPr lang="ja-JP" altLang="en-US" sz="1200" dirty="0" smtClean="0">
                <a:latin typeface="HGPｺﾞｼｯｸM" panose="020B0600000000000000" pitchFamily="50" charset="-128"/>
                <a:ea typeface="HGPｺﾞｼｯｸM" panose="020B0600000000000000" pitchFamily="50" charset="-128"/>
              </a:rPr>
              <a:t>が、ゲーム中にレイアウトの変更等の要否を検討し、必要</a:t>
            </a:r>
            <a:r>
              <a:rPr lang="ja-JP" altLang="en-US" sz="1200" dirty="0">
                <a:latin typeface="HGPｺﾞｼｯｸM" panose="020B0600000000000000" pitchFamily="50" charset="-128"/>
                <a:ea typeface="HGPｺﾞｼｯｸM" panose="020B0600000000000000" pitchFamily="50" charset="-128"/>
              </a:rPr>
              <a:t>に応じて</a:t>
            </a:r>
            <a:r>
              <a:rPr lang="ja-JP" altLang="en-US" sz="1200" dirty="0" smtClean="0">
                <a:latin typeface="HGPｺﾞｼｯｸM" panose="020B0600000000000000" pitchFamily="50" charset="-128"/>
                <a:ea typeface="HGPｺﾞｼｯｸM" panose="020B0600000000000000" pitchFamily="50" charset="-128"/>
              </a:rPr>
              <a:t>変更する。</a:t>
            </a:r>
            <a:endParaRPr kumimoji="1" lang="ja-JP" altLang="en-US" sz="1200" dirty="0">
              <a:latin typeface="HGPｺﾞｼｯｸM" panose="020B0600000000000000" pitchFamily="50" charset="-128"/>
              <a:ea typeface="HGPｺﾞｼｯｸM" panose="020B0600000000000000" pitchFamily="50" charset="-128"/>
            </a:endParaRPr>
          </a:p>
        </p:txBody>
      </p:sp>
      <p:sp>
        <p:nvSpPr>
          <p:cNvPr id="18" name="テキスト ボックス 17"/>
          <p:cNvSpPr txBox="1"/>
          <p:nvPr/>
        </p:nvSpPr>
        <p:spPr>
          <a:xfrm>
            <a:off x="2411760" y="5310733"/>
            <a:ext cx="4320480" cy="646331"/>
          </a:xfrm>
          <a:prstGeom prst="rect">
            <a:avLst/>
          </a:prstGeom>
          <a:noFill/>
        </p:spPr>
        <p:txBody>
          <a:bodyPr wrap="square" rtlCol="0">
            <a:spAutoFit/>
          </a:bodyPr>
          <a:lstStyle/>
          <a:p>
            <a:r>
              <a:rPr kumimoji="1" lang="ja-JP" altLang="en-US" sz="1200" dirty="0" smtClean="0">
                <a:latin typeface="HGPｺﾞｼｯｸM" panose="020B0600000000000000" pitchFamily="50" charset="-128"/>
                <a:ea typeface="HGPｺﾞｼｯｸM" panose="020B0600000000000000" pitchFamily="50" charset="-128"/>
              </a:rPr>
              <a:t>帰宅困難者に対応した「帰宅困難者コマ」を安全係と連携して「受入スペース」に配置</a:t>
            </a:r>
            <a:r>
              <a:rPr lang="ja-JP" altLang="en-US" sz="1200" dirty="0">
                <a:latin typeface="HGPｺﾞｼｯｸM" panose="020B0600000000000000" pitchFamily="50" charset="-128"/>
                <a:ea typeface="HGPｺﾞｼｯｸM" panose="020B0600000000000000" pitchFamily="50" charset="-128"/>
              </a:rPr>
              <a:t>する</a:t>
            </a:r>
            <a:r>
              <a:rPr kumimoji="1" lang="ja-JP" altLang="en-US" sz="1200" dirty="0" smtClean="0">
                <a:latin typeface="HGPｺﾞｼｯｸM" panose="020B0600000000000000" pitchFamily="50" charset="-128"/>
                <a:ea typeface="HGPｺﾞｼｯｸM" panose="020B0600000000000000" pitchFamily="50" charset="-128"/>
              </a:rPr>
              <a:t>。配置の際には一人当たりの広さを考慮</a:t>
            </a:r>
            <a:r>
              <a:rPr lang="ja-JP" altLang="en-US" sz="1200" dirty="0">
                <a:latin typeface="HGPｺﾞｼｯｸM" panose="020B0600000000000000" pitchFamily="50" charset="-128"/>
                <a:ea typeface="HGPｺﾞｼｯｸM" panose="020B0600000000000000" pitchFamily="50" charset="-128"/>
              </a:rPr>
              <a:t>する</a:t>
            </a:r>
            <a:r>
              <a:rPr kumimoji="1" lang="ja-JP" altLang="en-US" sz="1200" dirty="0" smtClean="0">
                <a:latin typeface="HGPｺﾞｼｯｸM" panose="020B0600000000000000" pitchFamily="50" charset="-128"/>
                <a:ea typeface="HGPｺﾞｼｯｸM" panose="020B0600000000000000" pitchFamily="50" charset="-128"/>
              </a:rPr>
              <a:t>。</a:t>
            </a:r>
            <a:endParaRPr kumimoji="1" lang="ja-JP" altLang="en-US" sz="1200" dirty="0">
              <a:latin typeface="HGPｺﾞｼｯｸM" panose="020B0600000000000000" pitchFamily="50" charset="-128"/>
              <a:ea typeface="HGPｺﾞｼｯｸM" panose="020B0600000000000000" pitchFamily="50" charset="-128"/>
            </a:endParaRPr>
          </a:p>
        </p:txBody>
      </p:sp>
      <p:sp>
        <p:nvSpPr>
          <p:cNvPr id="19" name="テキスト ボックス 18"/>
          <p:cNvSpPr txBox="1"/>
          <p:nvPr/>
        </p:nvSpPr>
        <p:spPr>
          <a:xfrm>
            <a:off x="2411760" y="5972522"/>
            <a:ext cx="4320480" cy="461665"/>
          </a:xfrm>
          <a:prstGeom prst="rect">
            <a:avLst/>
          </a:prstGeom>
          <a:noFill/>
        </p:spPr>
        <p:txBody>
          <a:bodyPr wrap="square" rtlCol="0">
            <a:spAutoFit/>
          </a:bodyPr>
          <a:lstStyle/>
          <a:p>
            <a:r>
              <a:rPr kumimoji="1" lang="ja-JP" altLang="en-US" sz="1200" dirty="0" smtClean="0">
                <a:latin typeface="HGPｺﾞｼｯｸM" panose="020B0600000000000000" pitchFamily="50" charset="-128"/>
                <a:ea typeface="HGPｺﾞｼｯｸM" panose="020B0600000000000000" pitchFamily="50" charset="-128"/>
              </a:rPr>
              <a:t>傷病者対応スペースの管理を行うとともに、負傷した帰宅困難者や要援護者への対応について検討</a:t>
            </a:r>
            <a:r>
              <a:rPr lang="ja-JP" altLang="en-US" sz="1200" dirty="0">
                <a:latin typeface="HGPｺﾞｼｯｸM" panose="020B0600000000000000" pitchFamily="50" charset="-128"/>
                <a:ea typeface="HGPｺﾞｼｯｸM" panose="020B0600000000000000" pitchFamily="50" charset="-128"/>
              </a:rPr>
              <a:t>する</a:t>
            </a:r>
            <a:r>
              <a:rPr kumimoji="1" lang="ja-JP" altLang="en-US" sz="1200" dirty="0" smtClean="0">
                <a:latin typeface="HGPｺﾞｼｯｸM" panose="020B0600000000000000" pitchFamily="50" charset="-128"/>
                <a:ea typeface="HGPｺﾞｼｯｸM" panose="020B0600000000000000" pitchFamily="50" charset="-128"/>
              </a:rPr>
              <a:t>。</a:t>
            </a:r>
            <a:endParaRPr kumimoji="1" lang="ja-JP" altLang="en-US" sz="1200" dirty="0">
              <a:latin typeface="HGPｺﾞｼｯｸM" panose="020B0600000000000000" pitchFamily="50" charset="-128"/>
              <a:ea typeface="HGPｺﾞｼｯｸM" panose="020B0600000000000000" pitchFamily="50" charset="-128"/>
            </a:endParaRPr>
          </a:p>
        </p:txBody>
      </p:sp>
      <p:sp>
        <p:nvSpPr>
          <p:cNvPr id="4" name="右中かっこ 3"/>
          <p:cNvSpPr/>
          <p:nvPr/>
        </p:nvSpPr>
        <p:spPr bwMode="auto">
          <a:xfrm>
            <a:off x="6656040" y="2861678"/>
            <a:ext cx="372740" cy="3447642"/>
          </a:xfrm>
          <a:prstGeom prst="rightBrace">
            <a:avLst/>
          </a:prstGeom>
          <a:noFill/>
          <a:ln w="3810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21" name="テキスト ボックス 20"/>
          <p:cNvSpPr txBox="1"/>
          <p:nvPr/>
        </p:nvSpPr>
        <p:spPr>
          <a:xfrm>
            <a:off x="7117680" y="3990771"/>
            <a:ext cx="1958578" cy="1200329"/>
          </a:xfrm>
          <a:prstGeom prst="rect">
            <a:avLst/>
          </a:prstGeom>
          <a:solidFill>
            <a:schemeClr val="bg1">
              <a:lumMod val="50000"/>
            </a:schemeClr>
          </a:solidFill>
        </p:spPr>
        <p:txBody>
          <a:bodyPr wrap="square" rtlCol="0">
            <a:spAutoFit/>
          </a:bodyPr>
          <a:lstStyle/>
          <a:p>
            <a:pPr algn="ctr"/>
            <a:r>
              <a:rPr lang="ja-JP" altLang="en-US" sz="3600" dirty="0">
                <a:solidFill>
                  <a:schemeClr val="bg1"/>
                </a:solidFill>
                <a:latin typeface="HGPｺﾞｼｯｸE" panose="020B0900000000000000" pitchFamily="50" charset="-128"/>
                <a:ea typeface="HGPｺﾞｼｯｸE" panose="020B0900000000000000" pitchFamily="50" charset="-128"/>
              </a:rPr>
              <a:t>みんな</a:t>
            </a:r>
            <a:r>
              <a:rPr lang="ja-JP" altLang="en-US" sz="3600" dirty="0" smtClean="0">
                <a:solidFill>
                  <a:schemeClr val="bg1"/>
                </a:solidFill>
                <a:latin typeface="HGPｺﾞｼｯｸE" panose="020B0900000000000000" pitchFamily="50" charset="-128"/>
                <a:ea typeface="HGPｺﾞｼｯｸE" panose="020B0900000000000000" pitchFamily="50" charset="-128"/>
              </a:rPr>
              <a:t>で</a:t>
            </a:r>
            <a:endParaRPr lang="en-US" altLang="ja-JP" sz="3600" dirty="0" smtClean="0">
              <a:solidFill>
                <a:schemeClr val="bg1"/>
              </a:solidFill>
              <a:latin typeface="HGPｺﾞｼｯｸE" panose="020B0900000000000000" pitchFamily="50" charset="-128"/>
              <a:ea typeface="HGPｺﾞｼｯｸE" panose="020B0900000000000000" pitchFamily="50" charset="-128"/>
            </a:endParaRPr>
          </a:p>
          <a:p>
            <a:pPr algn="ctr"/>
            <a:r>
              <a:rPr lang="ja-JP" altLang="en-US" sz="3600" dirty="0" smtClean="0">
                <a:solidFill>
                  <a:schemeClr val="bg1"/>
                </a:solidFill>
                <a:latin typeface="HGPｺﾞｼｯｸE" panose="020B0900000000000000" pitchFamily="50" charset="-128"/>
                <a:ea typeface="HGPｺﾞｼｯｸE" panose="020B0900000000000000" pitchFamily="50" charset="-128"/>
              </a:rPr>
              <a:t>実施</a:t>
            </a:r>
            <a:endParaRPr kumimoji="1" lang="ja-JP" altLang="en-US" sz="3600" dirty="0">
              <a:solidFill>
                <a:schemeClr val="bg1"/>
              </a:solidFill>
              <a:latin typeface="HGPｺﾞｼｯｸE" panose="020B0900000000000000" pitchFamily="50" charset="-128"/>
              <a:ea typeface="HGPｺﾞｼｯｸE" panose="020B0900000000000000" pitchFamily="50" charset="-128"/>
            </a:endParaRPr>
          </a:p>
        </p:txBody>
      </p:sp>
      <p:sp>
        <p:nvSpPr>
          <p:cNvPr id="22" name="テキスト ボックス 21"/>
          <p:cNvSpPr txBox="1"/>
          <p:nvPr/>
        </p:nvSpPr>
        <p:spPr>
          <a:xfrm>
            <a:off x="7524328" y="31663"/>
            <a:ext cx="1579856" cy="461665"/>
          </a:xfrm>
          <a:prstGeom prst="rect">
            <a:avLst/>
          </a:prstGeom>
          <a:solidFill>
            <a:srgbClr val="C00000"/>
          </a:solidFill>
        </p:spPr>
        <p:txBody>
          <a:bodyPr wrap="square" rtlCol="0" anchor="ctr" anchorCtr="1">
            <a:noAutofit/>
          </a:bodyPr>
          <a:lstStyle/>
          <a:p>
            <a:pPr algn="ctr"/>
            <a:r>
              <a:rPr lang="ja-JP" altLang="en-US" sz="2400" dirty="0" smtClean="0">
                <a:solidFill>
                  <a:schemeClr val="bg1"/>
                </a:solidFill>
                <a:latin typeface="HGPｺﾞｼｯｸE" panose="020B0900000000000000" pitchFamily="50" charset="-128"/>
                <a:ea typeface="HGPｺﾞｼｯｸE" panose="020B0900000000000000" pitchFamily="50" charset="-128"/>
              </a:rPr>
              <a:t>約　</a:t>
            </a:r>
            <a:r>
              <a:rPr lang="en-US" altLang="ja-JP" sz="2400" dirty="0">
                <a:solidFill>
                  <a:schemeClr val="bg1"/>
                </a:solidFill>
                <a:latin typeface="HGPｺﾞｼｯｸE" panose="020B0900000000000000" pitchFamily="50" charset="-128"/>
                <a:ea typeface="HGPｺﾞｼｯｸE" panose="020B0900000000000000" pitchFamily="50" charset="-128"/>
              </a:rPr>
              <a:t>0</a:t>
            </a:r>
            <a:r>
              <a:rPr lang="ja-JP" altLang="en-US" sz="2400" dirty="0" smtClean="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18312231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16</a:t>
            </a:fld>
            <a:endParaRPr lang="en-US" altLang="ja-JP" dirty="0"/>
          </a:p>
        </p:txBody>
      </p:sp>
      <p:sp>
        <p:nvSpPr>
          <p:cNvPr id="5" name="タイトル 1"/>
          <p:cNvSpPr txBox="1">
            <a:spLocks/>
          </p:cNvSpPr>
          <p:nvPr/>
        </p:nvSpPr>
        <p:spPr>
          <a:xfrm>
            <a:off x="107950" y="0"/>
            <a:ext cx="8928100" cy="561975"/>
          </a:xfrm>
          <a:prstGeom prst="rect">
            <a:avLst/>
          </a:prstGeom>
        </p:spPr>
        <p:txBody>
          <a:bodyPr/>
          <a:lstStyle>
            <a:lvl1pPr algn="l" rtl="0" eaLnBrk="0" fontAlgn="base" hangingPunct="0">
              <a:spcBef>
                <a:spcPct val="0"/>
              </a:spcBef>
              <a:spcAft>
                <a:spcPct val="0"/>
              </a:spcAft>
              <a:defRPr kumimoji="1" sz="28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2pPr>
            <a:lvl3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3pPr>
            <a:lvl4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4pPr>
            <a:lvl5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5pPr>
            <a:lvl6pPr marL="457200" algn="l" rtl="0" fontAlgn="base">
              <a:spcBef>
                <a:spcPct val="0"/>
              </a:spcBef>
              <a:spcAft>
                <a:spcPct val="0"/>
              </a:spcAft>
              <a:defRPr kumimoji="1" sz="2800">
                <a:solidFill>
                  <a:schemeClr val="tx2"/>
                </a:solidFill>
                <a:latin typeface="HGPｺﾞｼｯｸE" pitchFamily="50" charset="-128"/>
                <a:ea typeface="HGPｺﾞｼｯｸE" pitchFamily="50" charset="-128"/>
              </a:defRPr>
            </a:lvl6pPr>
            <a:lvl7pPr marL="914400" algn="l" rtl="0" fontAlgn="base">
              <a:spcBef>
                <a:spcPct val="0"/>
              </a:spcBef>
              <a:spcAft>
                <a:spcPct val="0"/>
              </a:spcAft>
              <a:defRPr kumimoji="1" sz="2800">
                <a:solidFill>
                  <a:schemeClr val="tx2"/>
                </a:solidFill>
                <a:latin typeface="HGPｺﾞｼｯｸE" pitchFamily="50" charset="-128"/>
                <a:ea typeface="HGPｺﾞｼｯｸE" pitchFamily="50" charset="-128"/>
              </a:defRPr>
            </a:lvl7pPr>
            <a:lvl8pPr marL="1371600" algn="l" rtl="0" fontAlgn="base">
              <a:spcBef>
                <a:spcPct val="0"/>
              </a:spcBef>
              <a:spcAft>
                <a:spcPct val="0"/>
              </a:spcAft>
              <a:defRPr kumimoji="1" sz="2800">
                <a:solidFill>
                  <a:schemeClr val="tx2"/>
                </a:solidFill>
                <a:latin typeface="HGPｺﾞｼｯｸE" pitchFamily="50" charset="-128"/>
                <a:ea typeface="HGPｺﾞｼｯｸE" pitchFamily="50" charset="-128"/>
              </a:defRPr>
            </a:lvl8pPr>
            <a:lvl9pPr marL="1828800" algn="l" rtl="0" fontAlgn="base">
              <a:spcBef>
                <a:spcPct val="0"/>
              </a:spcBef>
              <a:spcAft>
                <a:spcPct val="0"/>
              </a:spcAft>
              <a:defRPr kumimoji="1" sz="2800">
                <a:solidFill>
                  <a:schemeClr val="tx2"/>
                </a:solidFill>
                <a:latin typeface="HGPｺﾞｼｯｸE" pitchFamily="50" charset="-128"/>
                <a:ea typeface="HGPｺﾞｼｯｸE" pitchFamily="50" charset="-128"/>
              </a:defRPr>
            </a:lvl9pPr>
          </a:lstStyle>
          <a:p>
            <a:r>
              <a:rPr lang="ja-JP" altLang="en-US" kern="0" dirty="0" smtClean="0"/>
              <a:t>４．　ゲームの</a:t>
            </a:r>
            <a:r>
              <a:rPr lang="ja-JP" altLang="en-US" kern="0" smtClean="0"/>
              <a:t>進め方（</a:t>
            </a:r>
            <a:r>
              <a:rPr lang="en-US" altLang="ja-JP" kern="0" smtClean="0"/>
              <a:t>3/10</a:t>
            </a:r>
            <a:r>
              <a:rPr lang="ja-JP" altLang="en-US" kern="0" smtClean="0"/>
              <a:t>）</a:t>
            </a:r>
            <a:endParaRPr lang="ja-JP" altLang="en-US" kern="0" dirty="0"/>
          </a:p>
        </p:txBody>
      </p:sp>
      <p:sp>
        <p:nvSpPr>
          <p:cNvPr id="6" name="正方形/長方形 5"/>
          <p:cNvSpPr/>
          <p:nvPr/>
        </p:nvSpPr>
        <p:spPr bwMode="auto">
          <a:xfrm>
            <a:off x="649334" y="1844824"/>
            <a:ext cx="7776864" cy="1080000"/>
          </a:xfrm>
          <a:prstGeom prst="rect">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（２）受入</a:t>
            </a:r>
            <a:r>
              <a:rPr lang="ja-JP" altLang="en-US" sz="3600" dirty="0">
                <a:solidFill>
                  <a:schemeClr val="bg1"/>
                </a:solidFill>
                <a:ea typeface="HGPｺﾞｼｯｸE" pitchFamily="50" charset="-128"/>
              </a:rPr>
              <a:t>基本</a:t>
            </a:r>
            <a:r>
              <a:rPr lang="ja-JP" altLang="en-US" sz="3600" dirty="0" smtClean="0">
                <a:solidFill>
                  <a:schemeClr val="bg1"/>
                </a:solidFill>
                <a:ea typeface="HGPｺﾞｼｯｸE" pitchFamily="50" charset="-128"/>
              </a:rPr>
              <a:t>方針を決める</a:t>
            </a:r>
            <a:endParaRPr lang="ja-JP" altLang="en-US" sz="3600" dirty="0">
              <a:solidFill>
                <a:schemeClr val="bg1"/>
              </a:solidFill>
              <a:ea typeface="HGPｺﾞｼｯｸE" pitchFamily="50" charset="-128"/>
            </a:endParaRPr>
          </a:p>
        </p:txBody>
      </p:sp>
      <p:sp>
        <p:nvSpPr>
          <p:cNvPr id="7" name="正方形/長方形 6"/>
          <p:cNvSpPr/>
          <p:nvPr/>
        </p:nvSpPr>
        <p:spPr bwMode="auto">
          <a:xfrm>
            <a:off x="649334" y="692696"/>
            <a:ext cx="7776864" cy="1080000"/>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（１）役割分担</a:t>
            </a:r>
            <a:r>
              <a:rPr lang="ja-JP" altLang="en-US" sz="3600" dirty="0">
                <a:solidFill>
                  <a:schemeClr val="bg1"/>
                </a:solidFill>
                <a:ea typeface="HGPｺﾞｼｯｸE" pitchFamily="50" charset="-128"/>
              </a:rPr>
              <a:t>を</a:t>
            </a:r>
            <a:r>
              <a:rPr lang="ja-JP" altLang="en-US" sz="3600" dirty="0" smtClean="0">
                <a:solidFill>
                  <a:schemeClr val="bg1"/>
                </a:solidFill>
                <a:ea typeface="HGPｺﾞｼｯｸE" pitchFamily="50" charset="-128"/>
              </a:rPr>
              <a:t>決める</a:t>
            </a:r>
            <a:endParaRPr lang="ja-JP" altLang="en-US" sz="3600" dirty="0">
              <a:solidFill>
                <a:schemeClr val="bg1"/>
              </a:solidFill>
              <a:ea typeface="HGPｺﾞｼｯｸE" pitchFamily="50" charset="-128"/>
            </a:endParaRPr>
          </a:p>
        </p:txBody>
      </p:sp>
      <p:sp>
        <p:nvSpPr>
          <p:cNvPr id="8" name="正方形/長方形 7"/>
          <p:cNvSpPr/>
          <p:nvPr/>
        </p:nvSpPr>
        <p:spPr bwMode="auto">
          <a:xfrm>
            <a:off x="649334" y="2996952"/>
            <a:ext cx="7776864" cy="1080000"/>
          </a:xfrm>
          <a:prstGeom prst="rect">
            <a:avLst/>
          </a:prstGeom>
          <a:solidFill>
            <a:srgbClr val="969696"/>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（３）帰宅困難者</a:t>
            </a:r>
            <a:r>
              <a:rPr lang="ja-JP" altLang="en-US" sz="3600" smtClean="0">
                <a:solidFill>
                  <a:schemeClr val="bg1"/>
                </a:solidFill>
                <a:ea typeface="HGPｺﾞｼｯｸE" pitchFamily="50" charset="-128"/>
              </a:rPr>
              <a:t>を受け入れる</a:t>
            </a:r>
            <a:endParaRPr lang="ja-JP" altLang="en-US" sz="3600" dirty="0">
              <a:solidFill>
                <a:schemeClr val="bg1"/>
              </a:solidFill>
              <a:ea typeface="HGPｺﾞｼｯｸE" pitchFamily="50" charset="-128"/>
            </a:endParaRPr>
          </a:p>
        </p:txBody>
      </p:sp>
      <p:sp>
        <p:nvSpPr>
          <p:cNvPr id="9" name="正方形/長方形 8"/>
          <p:cNvSpPr/>
          <p:nvPr/>
        </p:nvSpPr>
        <p:spPr bwMode="auto">
          <a:xfrm>
            <a:off x="649334" y="4149080"/>
            <a:ext cx="7776864" cy="1080000"/>
          </a:xfrm>
          <a:prstGeom prst="rect">
            <a:avLst/>
          </a:prstGeom>
          <a:solidFill>
            <a:srgbClr val="969696"/>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（４）イベントへ対応する</a:t>
            </a:r>
            <a:endParaRPr lang="ja-JP" altLang="en-US" sz="3600" dirty="0">
              <a:solidFill>
                <a:schemeClr val="bg1"/>
              </a:solidFill>
              <a:ea typeface="HGPｺﾞｼｯｸE" pitchFamily="50" charset="-128"/>
            </a:endParaRPr>
          </a:p>
        </p:txBody>
      </p:sp>
      <p:sp>
        <p:nvSpPr>
          <p:cNvPr id="11" name="正方形/長方形 10"/>
          <p:cNvSpPr/>
          <p:nvPr/>
        </p:nvSpPr>
        <p:spPr bwMode="auto">
          <a:xfrm>
            <a:off x="649334" y="5301208"/>
            <a:ext cx="7776864" cy="1080000"/>
          </a:xfrm>
          <a:prstGeom prst="rect">
            <a:avLst/>
          </a:prstGeom>
          <a:solidFill>
            <a:srgbClr val="969696"/>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（５）施設</a:t>
            </a:r>
            <a:r>
              <a:rPr lang="ja-JP" altLang="en-US" sz="3600" dirty="0">
                <a:solidFill>
                  <a:schemeClr val="bg1"/>
                </a:solidFill>
                <a:ea typeface="HGPｺﾞｼｯｸE" pitchFamily="50" charset="-128"/>
              </a:rPr>
              <a:t>を閉鎖する</a:t>
            </a:r>
          </a:p>
        </p:txBody>
      </p:sp>
    </p:spTree>
    <p:extLst>
      <p:ext uri="{BB962C8B-B14F-4D97-AF65-F5344CB8AC3E}">
        <p14:creationId xmlns:p14="http://schemas.microsoft.com/office/powerpoint/2010/main" val="38821052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09381" y="2564904"/>
            <a:ext cx="4539989" cy="3115112"/>
          </a:xfrm>
          <a:prstGeom prst="rect">
            <a:avLst/>
          </a:prstGeom>
          <a:solidFill>
            <a:schemeClr val="accent5"/>
          </a:solidFill>
          <a:ln w="19050">
            <a:solidFill>
              <a:schemeClr val="tx1"/>
            </a:solidFill>
            <a:miter lim="800000"/>
            <a:headEnd/>
            <a:tailEnd/>
          </a:ln>
          <a:effectLst/>
        </p:spPr>
      </p:pic>
      <p:sp>
        <p:nvSpPr>
          <p:cNvPr id="2" name="タイトル 1"/>
          <p:cNvSpPr>
            <a:spLocks noGrp="1"/>
          </p:cNvSpPr>
          <p:nvPr>
            <p:ph type="title"/>
          </p:nvPr>
        </p:nvSpPr>
        <p:spPr/>
        <p:txBody>
          <a:bodyPr anchor="t"/>
          <a:lstStyle/>
          <a:p>
            <a:r>
              <a:rPr lang="ja-JP" altLang="en-US" dirty="0"/>
              <a:t>４</a:t>
            </a:r>
            <a:r>
              <a:rPr lang="ja-JP" altLang="en-US" dirty="0" smtClean="0"/>
              <a:t>．　ゲームの進め方（</a:t>
            </a:r>
            <a:r>
              <a:rPr lang="en-US" altLang="ja-JP" dirty="0" smtClean="0"/>
              <a:t>4/10</a:t>
            </a:r>
            <a:r>
              <a:rPr lang="ja-JP" altLang="en-US" dirty="0" smtClean="0"/>
              <a:t>）</a:t>
            </a:r>
            <a:endParaRPr kumimoji="1" lang="ja-JP" altLang="en-US" dirty="0"/>
          </a:p>
        </p:txBody>
      </p:sp>
      <p:sp>
        <p:nvSpPr>
          <p:cNvPr id="3" name="コンテンツ プレースホルダー 2"/>
          <p:cNvSpPr>
            <a:spLocks noGrp="1"/>
          </p:cNvSpPr>
          <p:nvPr>
            <p:ph idx="1"/>
          </p:nvPr>
        </p:nvSpPr>
        <p:spPr>
          <a:xfrm>
            <a:off x="10096" y="618084"/>
            <a:ext cx="8928100" cy="6395597"/>
          </a:xfrm>
        </p:spPr>
        <p:txBody>
          <a:bodyPr/>
          <a:lstStyle/>
          <a:p>
            <a:pPr marL="628650" indent="-628650">
              <a:buNone/>
            </a:pPr>
            <a:r>
              <a:rPr lang="ja-JP" altLang="en-US" dirty="0" smtClean="0">
                <a:solidFill>
                  <a:srgbClr val="C00000"/>
                </a:solidFill>
              </a:rPr>
              <a:t>（２）</a:t>
            </a:r>
            <a:r>
              <a:rPr lang="ja-JP" altLang="en-US" dirty="0">
                <a:solidFill>
                  <a:srgbClr val="C00000"/>
                </a:solidFill>
              </a:rPr>
              <a:t>	</a:t>
            </a:r>
            <a:r>
              <a:rPr lang="ja-JP" altLang="en-US" dirty="0" smtClean="0">
                <a:solidFill>
                  <a:srgbClr val="C00000"/>
                </a:solidFill>
              </a:rPr>
              <a:t>受入基本方針を</a:t>
            </a:r>
            <a:r>
              <a:rPr lang="ja-JP" altLang="en-US" dirty="0">
                <a:solidFill>
                  <a:srgbClr val="C00000"/>
                </a:solidFill>
              </a:rPr>
              <a:t>決める</a:t>
            </a:r>
            <a:r>
              <a:rPr lang="ja-JP" altLang="en-US" dirty="0" smtClean="0">
                <a:solidFill>
                  <a:srgbClr val="C00000"/>
                </a:solidFill>
              </a:rPr>
              <a:t>。</a:t>
            </a:r>
            <a:endParaRPr lang="en-US" altLang="ja-JP" dirty="0" smtClean="0">
              <a:solidFill>
                <a:srgbClr val="C00000"/>
              </a:solidFill>
            </a:endParaRPr>
          </a:p>
          <a:p>
            <a:pPr marL="1343025" indent="-628650">
              <a:buNone/>
            </a:pPr>
            <a:r>
              <a:rPr lang="ja-JP" altLang="en-US" dirty="0" smtClean="0">
                <a:solidFill>
                  <a:srgbClr val="C00000"/>
                </a:solidFill>
              </a:rPr>
              <a:t>（</a:t>
            </a:r>
            <a:r>
              <a:rPr lang="ja-JP" altLang="en-US" dirty="0">
                <a:solidFill>
                  <a:srgbClr val="C00000"/>
                </a:solidFill>
              </a:rPr>
              <a:t>施設のレイアウト、動線、受入時に配布する備蓄品等）</a:t>
            </a:r>
          </a:p>
          <a:p>
            <a:pPr marL="719138">
              <a:spcBef>
                <a:spcPts val="1200"/>
              </a:spcBef>
            </a:pPr>
            <a:r>
              <a:rPr lang="ja-JP" altLang="en-US" sz="2000" u="sng" dirty="0" smtClean="0">
                <a:latin typeface="HGPｺﾞｼｯｸM" panose="020B0600000000000000" pitchFamily="50" charset="-128"/>
                <a:ea typeface="HGPｺﾞｼｯｸM" panose="020B0600000000000000" pitchFamily="50" charset="-128"/>
              </a:rPr>
              <a:t>レイアウト</a:t>
            </a:r>
            <a:r>
              <a:rPr lang="ja-JP" altLang="en-US" sz="2000" dirty="0" smtClean="0">
                <a:latin typeface="HGPｺﾞｼｯｸM" panose="020B0600000000000000" pitchFamily="50" charset="-128"/>
                <a:ea typeface="HGPｺﾞｼｯｸM" panose="020B0600000000000000" pitchFamily="50" charset="-128"/>
              </a:rPr>
              <a:t>（ゲーム中に随時変更してください）</a:t>
            </a:r>
            <a:endParaRPr lang="en-US" altLang="ja-JP" sz="2000" dirty="0" smtClean="0">
              <a:latin typeface="HGPｺﾞｼｯｸM" panose="020B0600000000000000" pitchFamily="50" charset="-128"/>
              <a:ea typeface="HGPｺﾞｼｯｸM" panose="020B0600000000000000" pitchFamily="50" charset="-128"/>
            </a:endParaRPr>
          </a:p>
          <a:p>
            <a:pPr marL="833438" lvl="1" indent="0">
              <a:spcBef>
                <a:spcPts val="1200"/>
              </a:spcBef>
              <a:buNone/>
            </a:pPr>
            <a:r>
              <a:rPr lang="ja-JP" altLang="en-US" sz="1600" dirty="0" smtClean="0">
                <a:latin typeface="HGPｺﾞｼｯｸM" panose="020B0600000000000000" pitchFamily="50" charset="-128"/>
                <a:ea typeface="HGPｺﾞｼｯｸM" panose="020B0600000000000000" pitchFamily="50" charset="-128"/>
              </a:rPr>
              <a:t>①受付</a:t>
            </a:r>
            <a:endParaRPr lang="en-US" altLang="ja-JP" sz="1600" dirty="0" smtClean="0">
              <a:latin typeface="HGPｺﾞｼｯｸM" panose="020B0600000000000000" pitchFamily="50" charset="-128"/>
              <a:ea typeface="HGPｺﾞｼｯｸM" panose="020B0600000000000000" pitchFamily="50" charset="-128"/>
            </a:endParaRPr>
          </a:p>
          <a:p>
            <a:pPr marL="833438" lvl="1" indent="0">
              <a:spcBef>
                <a:spcPts val="1200"/>
              </a:spcBef>
              <a:buNone/>
            </a:pPr>
            <a:r>
              <a:rPr lang="ja-JP" altLang="en-US" sz="1600" dirty="0" smtClean="0">
                <a:latin typeface="HGPｺﾞｼｯｸM" panose="020B0600000000000000" pitchFamily="50" charset="-128"/>
                <a:ea typeface="HGPｺﾞｼｯｸM" panose="020B0600000000000000" pitchFamily="50" charset="-128"/>
              </a:rPr>
              <a:t>②受入場所（必要に応じて</a:t>
            </a:r>
            <a:r>
              <a:rPr lang="en-US" altLang="ja-JP" sz="1600" dirty="0" smtClean="0">
                <a:latin typeface="HGPｺﾞｼｯｸM" panose="020B0600000000000000" pitchFamily="50" charset="-128"/>
                <a:ea typeface="HGPｺﾞｼｯｸM" panose="020B0600000000000000" pitchFamily="50" charset="-128"/>
              </a:rPr>
              <a:t>”</a:t>
            </a:r>
            <a:r>
              <a:rPr lang="ja-JP" altLang="en-US" sz="1600" dirty="0" smtClean="0">
                <a:latin typeface="HGPｺﾞｼｯｸM" panose="020B0600000000000000" pitchFamily="50" charset="-128"/>
                <a:ea typeface="HGPｺﾞｼｯｸM" panose="020B0600000000000000" pitchFamily="50" charset="-128"/>
              </a:rPr>
              <a:t>対象別</a:t>
            </a:r>
            <a:r>
              <a:rPr lang="en-US" altLang="ja-JP" sz="1600" dirty="0" smtClean="0">
                <a:latin typeface="HGPｺﾞｼｯｸM" panose="020B0600000000000000" pitchFamily="50" charset="-128"/>
                <a:ea typeface="HGPｺﾞｼｯｸM" panose="020B0600000000000000" pitchFamily="50" charset="-128"/>
              </a:rPr>
              <a:t>”</a:t>
            </a:r>
            <a:r>
              <a:rPr lang="ja-JP" altLang="en-US" sz="1600" dirty="0" smtClean="0">
                <a:latin typeface="HGPｺﾞｼｯｸM" panose="020B0600000000000000" pitchFamily="50" charset="-128"/>
                <a:ea typeface="HGPｺﾞｼｯｸM" panose="020B0600000000000000" pitchFamily="50" charset="-128"/>
              </a:rPr>
              <a:t>）</a:t>
            </a:r>
            <a:endParaRPr lang="en-US" altLang="ja-JP" sz="1600" dirty="0" smtClean="0"/>
          </a:p>
          <a:p>
            <a:pPr marL="833438" lvl="1" indent="0">
              <a:spcBef>
                <a:spcPts val="1200"/>
              </a:spcBef>
              <a:buNone/>
            </a:pPr>
            <a:r>
              <a:rPr lang="ja-JP" altLang="en-US" sz="1600" dirty="0" smtClean="0">
                <a:latin typeface="HGPｺﾞｼｯｸM" panose="020B0600000000000000" pitchFamily="50" charset="-128"/>
                <a:ea typeface="HGPｺﾞｼｯｸM" panose="020B0600000000000000" pitchFamily="50" charset="-128"/>
              </a:rPr>
              <a:t>③受入前</a:t>
            </a:r>
            <a:r>
              <a:rPr lang="ja-JP" altLang="en-US" sz="1600" dirty="0">
                <a:latin typeface="HGPｺﾞｼｯｸM" panose="020B0600000000000000" pitchFamily="50" charset="-128"/>
                <a:ea typeface="HGPｺﾞｼｯｸM" panose="020B0600000000000000" pitchFamily="50" charset="-128"/>
              </a:rPr>
              <a:t>の待機</a:t>
            </a:r>
            <a:r>
              <a:rPr lang="ja-JP" altLang="en-US" sz="1600" dirty="0" smtClean="0">
                <a:latin typeface="HGPｺﾞｼｯｸM" panose="020B0600000000000000" pitchFamily="50" charset="-128"/>
                <a:ea typeface="HGPｺﾞｼｯｸM" panose="020B0600000000000000" pitchFamily="50" charset="-128"/>
              </a:rPr>
              <a:t>スペース</a:t>
            </a:r>
            <a:endParaRPr lang="en-US" altLang="ja-JP" sz="1600" dirty="0" smtClean="0">
              <a:latin typeface="HGPｺﾞｼｯｸM" panose="020B0600000000000000" pitchFamily="50" charset="-128"/>
              <a:ea typeface="HGPｺﾞｼｯｸM" panose="020B0600000000000000" pitchFamily="50" charset="-128"/>
            </a:endParaRPr>
          </a:p>
          <a:p>
            <a:pPr marL="833438" lvl="1" indent="0">
              <a:spcBef>
                <a:spcPts val="1200"/>
              </a:spcBef>
              <a:buNone/>
            </a:pPr>
            <a:r>
              <a:rPr lang="ja-JP" altLang="en-US" sz="1600" dirty="0" smtClean="0">
                <a:latin typeface="HGPｺﾞｼｯｸM" panose="020B0600000000000000" pitchFamily="50" charset="-128"/>
                <a:ea typeface="HGPｺﾞｼｯｸM" panose="020B0600000000000000" pitchFamily="50" charset="-128"/>
              </a:rPr>
              <a:t>④備蓄品</a:t>
            </a:r>
            <a:r>
              <a:rPr lang="ja-JP" altLang="en-US" sz="1600" dirty="0">
                <a:latin typeface="HGPｺﾞｼｯｸM" panose="020B0600000000000000" pitchFamily="50" charset="-128"/>
                <a:ea typeface="HGPｺﾞｼｯｸM" panose="020B0600000000000000" pitchFamily="50" charset="-128"/>
              </a:rPr>
              <a:t>配付</a:t>
            </a:r>
            <a:r>
              <a:rPr lang="ja-JP" altLang="en-US" sz="1600" dirty="0" smtClean="0">
                <a:latin typeface="HGPｺﾞｼｯｸM" panose="020B0600000000000000" pitchFamily="50" charset="-128"/>
                <a:ea typeface="HGPｺﾞｼｯｸM" panose="020B0600000000000000" pitchFamily="50" charset="-128"/>
              </a:rPr>
              <a:t>スペース</a:t>
            </a:r>
            <a:endParaRPr lang="en-US" altLang="ja-JP" sz="1600" dirty="0" smtClean="0">
              <a:latin typeface="HGPｺﾞｼｯｸM" panose="020B0600000000000000" pitchFamily="50" charset="-128"/>
              <a:ea typeface="HGPｺﾞｼｯｸM" panose="020B0600000000000000" pitchFamily="50" charset="-128"/>
            </a:endParaRPr>
          </a:p>
          <a:p>
            <a:pPr marL="833438" lvl="1" indent="0">
              <a:spcBef>
                <a:spcPts val="1200"/>
              </a:spcBef>
              <a:buNone/>
            </a:pPr>
            <a:r>
              <a:rPr lang="ja-JP" altLang="en-US" sz="1600" dirty="0" smtClean="0">
                <a:latin typeface="HGPｺﾞｼｯｸM" panose="020B0600000000000000" pitchFamily="50" charset="-128"/>
                <a:ea typeface="HGPｺﾞｼｯｸM" panose="020B0600000000000000" pitchFamily="50" charset="-128"/>
              </a:rPr>
              <a:t>⑤情報</a:t>
            </a:r>
            <a:r>
              <a:rPr lang="ja-JP" altLang="en-US" sz="1600" dirty="0">
                <a:latin typeface="HGPｺﾞｼｯｸM" panose="020B0600000000000000" pitchFamily="50" charset="-128"/>
                <a:ea typeface="HGPｺﾞｼｯｸM" panose="020B0600000000000000" pitchFamily="50" charset="-128"/>
              </a:rPr>
              <a:t>提供</a:t>
            </a:r>
            <a:r>
              <a:rPr lang="ja-JP" altLang="en-US" sz="1600" dirty="0" smtClean="0">
                <a:latin typeface="HGPｺﾞｼｯｸM" panose="020B0600000000000000" pitchFamily="50" charset="-128"/>
                <a:ea typeface="HGPｺﾞｼｯｸM" panose="020B0600000000000000" pitchFamily="50" charset="-128"/>
              </a:rPr>
              <a:t>スペース</a:t>
            </a:r>
            <a:endParaRPr lang="en-US" altLang="ja-JP" sz="1600" dirty="0" smtClean="0">
              <a:latin typeface="HGPｺﾞｼｯｸM" panose="020B0600000000000000" pitchFamily="50" charset="-128"/>
              <a:ea typeface="HGPｺﾞｼｯｸM" panose="020B0600000000000000" pitchFamily="50" charset="-128"/>
            </a:endParaRPr>
          </a:p>
          <a:p>
            <a:pPr marL="833438" lvl="1" indent="0">
              <a:spcBef>
                <a:spcPts val="1200"/>
              </a:spcBef>
              <a:buNone/>
            </a:pPr>
            <a:r>
              <a:rPr lang="ja-JP" altLang="en-US" sz="1600" dirty="0" smtClean="0"/>
              <a:t>⑥その他（運営本部、立入禁止地区</a:t>
            </a:r>
            <a:r>
              <a:rPr lang="ja-JP" altLang="en-US" sz="1600" dirty="0" smtClean="0">
                <a:latin typeface="HGPｺﾞｼｯｸM" panose="020B0600000000000000" pitchFamily="50" charset="-128"/>
                <a:ea typeface="HGPｺﾞｼｯｸM" panose="020B0600000000000000" pitchFamily="50" charset="-128"/>
              </a:rPr>
              <a:t>等）</a:t>
            </a:r>
            <a:endParaRPr lang="en-US" altLang="ja-JP" sz="2000" dirty="0" smtClean="0">
              <a:latin typeface="HGPｺﾞｼｯｸM" panose="020B0600000000000000" pitchFamily="50" charset="-128"/>
              <a:ea typeface="HGPｺﾞｼｯｸM" panose="020B0600000000000000" pitchFamily="50" charset="-128"/>
            </a:endParaRPr>
          </a:p>
          <a:p>
            <a:pPr marL="719138">
              <a:spcBef>
                <a:spcPts val="1200"/>
              </a:spcBef>
            </a:pPr>
            <a:r>
              <a:rPr lang="ja-JP" altLang="en-US" sz="2000" dirty="0" smtClean="0">
                <a:latin typeface="HGPｺﾞｼｯｸM" panose="020B0600000000000000" pitchFamily="50" charset="-128"/>
                <a:ea typeface="HGPｺﾞｼｯｸM" panose="020B0600000000000000" pitchFamily="50" charset="-128"/>
              </a:rPr>
              <a:t>動線</a:t>
            </a:r>
            <a:endParaRPr lang="en-US" altLang="ja-JP" sz="2000" dirty="0" smtClean="0">
              <a:latin typeface="HGPｺﾞｼｯｸM" panose="020B0600000000000000" pitchFamily="50" charset="-128"/>
              <a:ea typeface="HGPｺﾞｼｯｸM" panose="020B0600000000000000" pitchFamily="50" charset="-128"/>
            </a:endParaRPr>
          </a:p>
          <a:p>
            <a:pPr marL="1119188" lvl="1">
              <a:spcBef>
                <a:spcPts val="1200"/>
              </a:spcBef>
            </a:pPr>
            <a:r>
              <a:rPr lang="ja-JP" altLang="en-US" sz="1600" dirty="0" smtClean="0">
                <a:latin typeface="HGPｺﾞｼｯｸM" panose="020B0600000000000000" pitchFamily="50" charset="-128"/>
                <a:ea typeface="HGPｺﾞｼｯｸM" panose="020B0600000000000000" pitchFamily="50" charset="-128"/>
              </a:rPr>
              <a:t>帰宅</a:t>
            </a:r>
            <a:r>
              <a:rPr lang="ja-JP" altLang="en-US" sz="1600" dirty="0">
                <a:latin typeface="HGPｺﾞｼｯｸM" panose="020B0600000000000000" pitchFamily="50" charset="-128"/>
                <a:ea typeface="HGPｺﾞｼｯｸM" panose="020B0600000000000000" pitchFamily="50" charset="-128"/>
              </a:rPr>
              <a:t>困難者の受け入れ・移動の動</a:t>
            </a:r>
            <a:r>
              <a:rPr lang="ja-JP" altLang="en-US" sz="1600" dirty="0" smtClean="0">
                <a:latin typeface="HGPｺﾞｼｯｸM" panose="020B0600000000000000" pitchFamily="50" charset="-128"/>
                <a:ea typeface="HGPｺﾞｼｯｸM" panose="020B0600000000000000" pitchFamily="50" charset="-128"/>
              </a:rPr>
              <a:t>線</a:t>
            </a:r>
            <a:endParaRPr lang="en-US" altLang="ja-JP" sz="1600" dirty="0" smtClean="0">
              <a:latin typeface="HGPｺﾞｼｯｸM" panose="020B0600000000000000" pitchFamily="50" charset="-128"/>
              <a:ea typeface="HGPｺﾞｼｯｸM" panose="020B0600000000000000" pitchFamily="50" charset="-128"/>
            </a:endParaRPr>
          </a:p>
          <a:p>
            <a:pPr marL="261938" lvl="1" indent="0">
              <a:spcBef>
                <a:spcPts val="1200"/>
              </a:spcBef>
              <a:buNone/>
            </a:pPr>
            <a:r>
              <a:rPr lang="ja-JP" altLang="en-US" dirty="0" smtClean="0"/>
              <a:t>　・</a:t>
            </a:r>
            <a:r>
              <a:rPr lang="ja-JP" altLang="en-US" u="sng" dirty="0" smtClean="0"/>
              <a:t>受入時の配付備蓄品</a:t>
            </a:r>
            <a:endParaRPr lang="en-US" altLang="ja-JP" u="sng" dirty="0" smtClean="0"/>
          </a:p>
          <a:p>
            <a:pPr marL="261938" lvl="1" indent="0">
              <a:spcBef>
                <a:spcPts val="1200"/>
              </a:spcBef>
              <a:buNone/>
            </a:pPr>
            <a:r>
              <a:rPr lang="ja-JP" altLang="en-US" sz="1600" dirty="0"/>
              <a:t>　</a:t>
            </a:r>
            <a:r>
              <a:rPr lang="ja-JP" altLang="en-US" sz="1600" dirty="0" smtClean="0"/>
              <a:t>　　　　受入</a:t>
            </a:r>
            <a:r>
              <a:rPr lang="ja-JP" altLang="en-US" sz="1600" dirty="0"/>
              <a:t>時に配布する備蓄品を決める</a:t>
            </a:r>
            <a:r>
              <a:rPr lang="ja-JP" altLang="en-US" sz="1600" dirty="0" smtClean="0"/>
              <a:t>。</a:t>
            </a:r>
            <a:endParaRPr lang="en-US" altLang="ja-JP" sz="1600" dirty="0" smtClean="0"/>
          </a:p>
          <a:p>
            <a:pPr marL="261938" lvl="1" indent="0">
              <a:spcBef>
                <a:spcPts val="1200"/>
              </a:spcBef>
              <a:buNone/>
            </a:pPr>
            <a:r>
              <a:rPr lang="ja-JP" altLang="en-US" dirty="0" smtClean="0"/>
              <a:t>　・その他</a:t>
            </a:r>
            <a:endParaRPr lang="ja-JP" altLang="en-US" sz="1600" dirty="0">
              <a:latin typeface="HGPｺﾞｼｯｸM" panose="020B0600000000000000" pitchFamily="50" charset="-128"/>
              <a:ea typeface="HGPｺﾞｼｯｸM" panose="020B0600000000000000" pitchFamily="50" charset="-128"/>
            </a:endParaRPr>
          </a:p>
          <a:p>
            <a:endParaRPr lang="ja-JP" altLang="en-US" dirty="0"/>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17</a:t>
            </a:fld>
            <a:endParaRPr lang="en-US" altLang="ja-JP" dirty="0"/>
          </a:p>
        </p:txBody>
      </p:sp>
      <p:sp>
        <p:nvSpPr>
          <p:cNvPr id="6" name="メモ 5"/>
          <p:cNvSpPr/>
          <p:nvPr/>
        </p:nvSpPr>
        <p:spPr bwMode="auto">
          <a:xfrm>
            <a:off x="5652120" y="2075706"/>
            <a:ext cx="2016224" cy="432048"/>
          </a:xfrm>
          <a:prstGeom prst="foldedCorner">
            <a:avLst/>
          </a:prstGeom>
          <a:solidFill>
            <a:schemeClr val="bg1">
              <a:lumMod val="50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smtClean="0">
                <a:ln>
                  <a:noFill/>
                </a:ln>
                <a:solidFill>
                  <a:schemeClr val="bg1"/>
                </a:solidFill>
                <a:effectLst/>
                <a:latin typeface="HGPｺﾞｼｯｸM" panose="020B0600000000000000" pitchFamily="50" charset="-128"/>
                <a:ea typeface="HGPｺﾞｼｯｸM" panose="020B0600000000000000" pitchFamily="50" charset="-128"/>
              </a:rPr>
              <a:t>●階　●●ホール</a:t>
            </a:r>
          </a:p>
        </p:txBody>
      </p:sp>
      <p:sp>
        <p:nvSpPr>
          <p:cNvPr id="7" name="メモ 6"/>
          <p:cNvSpPr/>
          <p:nvPr/>
        </p:nvSpPr>
        <p:spPr bwMode="auto">
          <a:xfrm>
            <a:off x="4687441" y="2852936"/>
            <a:ext cx="1368152" cy="936104"/>
          </a:xfrm>
          <a:prstGeom prst="foldedCorner">
            <a:avLst/>
          </a:prstGeom>
          <a:solidFill>
            <a:schemeClr val="bg1"/>
          </a:solidFill>
          <a:ln w="9525"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600" b="0" i="0" u="none" strike="noStrike" cap="none" normalizeH="0" baseline="0" dirty="0" smtClean="0">
              <a:ln>
                <a:noFill/>
              </a:ln>
              <a:solidFill>
                <a:srgbClr val="C00000"/>
              </a:solidFill>
              <a:effectLst/>
              <a:latin typeface="HGPｺﾞｼｯｸM" panose="020B0600000000000000" pitchFamily="50" charset="-128"/>
              <a:ea typeface="HGPｺﾞｼｯｸM" panose="020B0600000000000000" pitchFamily="50" charset="-128"/>
            </a:endParaRPr>
          </a:p>
        </p:txBody>
      </p:sp>
      <p:sp>
        <p:nvSpPr>
          <p:cNvPr id="9" name="メモ 8"/>
          <p:cNvSpPr/>
          <p:nvPr/>
        </p:nvSpPr>
        <p:spPr bwMode="auto">
          <a:xfrm>
            <a:off x="4524511" y="5733256"/>
            <a:ext cx="4511539" cy="720080"/>
          </a:xfrm>
          <a:prstGeom prst="foldedCorner">
            <a:avLst/>
          </a:prstGeom>
          <a:solidFill>
            <a:schemeClr val="bg1"/>
          </a:solidFill>
          <a:ln w="9525"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smtClean="0">
                <a:ln>
                  <a:noFill/>
                </a:ln>
                <a:solidFill>
                  <a:srgbClr val="C00000"/>
                </a:solidFill>
                <a:effectLst/>
                <a:latin typeface="HGPｺﾞｼｯｸM" panose="020B0600000000000000" pitchFamily="50" charset="-128"/>
                <a:ea typeface="HGPｺﾞｼｯｸM" panose="020B0600000000000000" pitchFamily="50" charset="-128"/>
              </a:rPr>
              <a:t>受入前の待機スペース</a:t>
            </a:r>
          </a:p>
        </p:txBody>
      </p:sp>
      <p:sp>
        <p:nvSpPr>
          <p:cNvPr id="10" name="メモ 9"/>
          <p:cNvSpPr/>
          <p:nvPr/>
        </p:nvSpPr>
        <p:spPr bwMode="auto">
          <a:xfrm>
            <a:off x="4687441" y="4005064"/>
            <a:ext cx="1368152" cy="821730"/>
          </a:xfrm>
          <a:prstGeom prst="foldedCorner">
            <a:avLst/>
          </a:prstGeom>
          <a:solidFill>
            <a:schemeClr val="bg1"/>
          </a:solidFill>
          <a:ln w="9525"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600" b="0" i="0" u="none" strike="noStrike" cap="none" normalizeH="0" baseline="0" dirty="0" smtClean="0">
              <a:ln>
                <a:noFill/>
              </a:ln>
              <a:solidFill>
                <a:srgbClr val="C00000"/>
              </a:solidFill>
              <a:effectLst/>
              <a:latin typeface="HGPｺﾞｼｯｸM" panose="020B0600000000000000" pitchFamily="50" charset="-128"/>
              <a:ea typeface="HGPｺﾞｼｯｸM" panose="020B0600000000000000" pitchFamily="50" charset="-128"/>
            </a:endParaRPr>
          </a:p>
        </p:txBody>
      </p:sp>
      <p:sp>
        <p:nvSpPr>
          <p:cNvPr id="11" name="メモ 10"/>
          <p:cNvSpPr/>
          <p:nvPr/>
        </p:nvSpPr>
        <p:spPr bwMode="auto">
          <a:xfrm>
            <a:off x="4572000" y="5161384"/>
            <a:ext cx="648072" cy="288032"/>
          </a:xfrm>
          <a:prstGeom prst="foldedCorner">
            <a:avLst/>
          </a:prstGeom>
          <a:solidFill>
            <a:schemeClr val="bg1"/>
          </a:solidFill>
          <a:ln w="9525"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dirty="0" smtClean="0">
                <a:ln>
                  <a:noFill/>
                </a:ln>
                <a:solidFill>
                  <a:srgbClr val="C00000"/>
                </a:solidFill>
                <a:effectLst/>
                <a:latin typeface="HGPｺﾞｼｯｸM" panose="020B0600000000000000" pitchFamily="50" charset="-128"/>
                <a:ea typeface="HGPｺﾞｼｯｸM" panose="020B0600000000000000" pitchFamily="50" charset="-128"/>
              </a:rPr>
              <a:t>受付</a:t>
            </a:r>
          </a:p>
        </p:txBody>
      </p:sp>
      <p:sp>
        <p:nvSpPr>
          <p:cNvPr id="12" name="メモ 11"/>
          <p:cNvSpPr/>
          <p:nvPr/>
        </p:nvSpPr>
        <p:spPr bwMode="auto">
          <a:xfrm>
            <a:off x="6343625" y="2852936"/>
            <a:ext cx="1368152" cy="936104"/>
          </a:xfrm>
          <a:prstGeom prst="foldedCorner">
            <a:avLst/>
          </a:prstGeom>
          <a:solidFill>
            <a:schemeClr val="bg1"/>
          </a:solidFill>
          <a:ln w="9525"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600" b="0" i="0" u="none" strike="noStrike" cap="none" normalizeH="0" baseline="0" dirty="0" smtClean="0">
              <a:ln>
                <a:noFill/>
              </a:ln>
              <a:solidFill>
                <a:srgbClr val="C00000"/>
              </a:solidFill>
              <a:effectLst/>
              <a:latin typeface="HGPｺﾞｼｯｸM" panose="020B0600000000000000" pitchFamily="50" charset="-128"/>
              <a:ea typeface="HGPｺﾞｼｯｸM" panose="020B0600000000000000" pitchFamily="50" charset="-128"/>
            </a:endParaRPr>
          </a:p>
        </p:txBody>
      </p:sp>
      <p:sp>
        <p:nvSpPr>
          <p:cNvPr id="13" name="メモ 12"/>
          <p:cNvSpPr/>
          <p:nvPr/>
        </p:nvSpPr>
        <p:spPr bwMode="auto">
          <a:xfrm>
            <a:off x="6343625" y="4653135"/>
            <a:ext cx="1368152" cy="929605"/>
          </a:xfrm>
          <a:prstGeom prst="foldedCorner">
            <a:avLst/>
          </a:prstGeom>
          <a:solidFill>
            <a:schemeClr val="bg1"/>
          </a:solidFill>
          <a:ln w="9525"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85725" marR="0" defTabSz="914400" rtl="0" eaLnBrk="1" fontAlgn="base" latinLnBrk="0" hangingPunct="1">
              <a:lnSpc>
                <a:spcPct val="100000"/>
              </a:lnSpc>
              <a:spcBef>
                <a:spcPct val="0"/>
              </a:spcBef>
              <a:spcAft>
                <a:spcPct val="0"/>
              </a:spcAft>
              <a:buClrTx/>
              <a:buSzTx/>
              <a:buFontTx/>
              <a:buNone/>
              <a:tabLst/>
            </a:pPr>
            <a:endParaRPr lang="en-US" altLang="ja-JP" sz="1400" i="1" u="sng" dirty="0" smtClean="0">
              <a:solidFill>
                <a:srgbClr val="C00000"/>
              </a:solidFill>
              <a:latin typeface="HGPｺﾞｼｯｸM" panose="020B0600000000000000" pitchFamily="50" charset="-128"/>
              <a:ea typeface="HGPｺﾞｼｯｸM" panose="020B0600000000000000" pitchFamily="50" charset="-128"/>
            </a:endParaRPr>
          </a:p>
          <a:p>
            <a:pPr marL="85725" marR="0" defTabSz="914400" rtl="0" eaLnBrk="1" fontAlgn="base" latinLnBrk="0" hangingPunct="1">
              <a:lnSpc>
                <a:spcPct val="100000"/>
              </a:lnSpc>
              <a:spcBef>
                <a:spcPct val="0"/>
              </a:spcBef>
              <a:spcAft>
                <a:spcPct val="0"/>
              </a:spcAft>
              <a:buClrTx/>
              <a:buSzTx/>
              <a:buFontTx/>
              <a:buNone/>
              <a:tabLst/>
            </a:pPr>
            <a:endParaRPr lang="en-US" altLang="ja-JP" sz="1400" i="1" u="sng" dirty="0" smtClean="0">
              <a:solidFill>
                <a:srgbClr val="C00000"/>
              </a:solidFill>
              <a:latin typeface="HGPｺﾞｼｯｸM" panose="020B0600000000000000" pitchFamily="50" charset="-128"/>
              <a:ea typeface="HGPｺﾞｼｯｸM" panose="020B0600000000000000" pitchFamily="50" charset="-128"/>
            </a:endParaRPr>
          </a:p>
          <a:p>
            <a:pPr marL="85725" marR="0" defTabSz="914400" rtl="0" eaLnBrk="1" fontAlgn="base" latinLnBrk="0" hangingPunct="1">
              <a:lnSpc>
                <a:spcPct val="100000"/>
              </a:lnSpc>
              <a:spcBef>
                <a:spcPct val="0"/>
              </a:spcBef>
              <a:spcAft>
                <a:spcPct val="0"/>
              </a:spcAft>
              <a:buClrTx/>
              <a:buSzTx/>
              <a:buFontTx/>
              <a:buNone/>
              <a:tabLst/>
            </a:pPr>
            <a:endParaRPr lang="en-US" altLang="ja-JP" sz="1400" i="1" u="sng" dirty="0">
              <a:solidFill>
                <a:srgbClr val="C00000"/>
              </a:solidFill>
              <a:latin typeface="HGPｺﾞｼｯｸM" panose="020B0600000000000000" pitchFamily="50" charset="-128"/>
              <a:ea typeface="HGPｺﾞｼｯｸM" panose="020B0600000000000000" pitchFamily="50" charset="-128"/>
            </a:endParaRPr>
          </a:p>
          <a:p>
            <a:pPr marL="85725" marR="0" defTabSz="914400" rtl="0" eaLnBrk="1" fontAlgn="base" latinLnBrk="0" hangingPunct="1">
              <a:lnSpc>
                <a:spcPct val="100000"/>
              </a:lnSpc>
              <a:spcBef>
                <a:spcPct val="0"/>
              </a:spcBef>
              <a:spcAft>
                <a:spcPct val="0"/>
              </a:spcAft>
              <a:buClrTx/>
              <a:buSzTx/>
              <a:buFontTx/>
              <a:buNone/>
              <a:tabLst/>
            </a:pPr>
            <a:r>
              <a:rPr lang="ja-JP" altLang="en-US" sz="1400" i="1" u="sng" dirty="0" smtClean="0">
                <a:solidFill>
                  <a:srgbClr val="C00000"/>
                </a:solidFill>
                <a:latin typeface="HGPｺﾞｼｯｸM" panose="020B0600000000000000" pitchFamily="50" charset="-128"/>
                <a:ea typeface="HGPｺﾞｼｯｸM" panose="020B0600000000000000" pitchFamily="50" charset="-128"/>
              </a:rPr>
              <a:t>・負傷者</a:t>
            </a:r>
            <a:endParaRPr lang="en-US" altLang="ja-JP" sz="1400" i="1" u="sng" dirty="0" smtClean="0">
              <a:solidFill>
                <a:srgbClr val="C00000"/>
              </a:solidFill>
              <a:latin typeface="HGPｺﾞｼｯｸM" panose="020B0600000000000000" pitchFamily="50" charset="-128"/>
              <a:ea typeface="HGPｺﾞｼｯｸM" panose="020B0600000000000000" pitchFamily="50" charset="-128"/>
            </a:endParaRPr>
          </a:p>
          <a:p>
            <a:pPr marL="85725" marR="0" defTabSz="914400" rtl="0" eaLnBrk="1" fontAlgn="base" latinLnBrk="0" hangingPunct="1">
              <a:lnSpc>
                <a:spcPct val="100000"/>
              </a:lnSpc>
              <a:spcBef>
                <a:spcPct val="0"/>
              </a:spcBef>
              <a:spcAft>
                <a:spcPct val="0"/>
              </a:spcAft>
              <a:buClrTx/>
              <a:buSzTx/>
              <a:buFontTx/>
              <a:buNone/>
              <a:tabLst/>
            </a:pPr>
            <a:r>
              <a:rPr lang="ja-JP" altLang="en-US" sz="1400" i="1" u="sng" dirty="0" smtClean="0">
                <a:solidFill>
                  <a:srgbClr val="C00000"/>
                </a:solidFill>
                <a:latin typeface="HGPｺﾞｼｯｸM" panose="020B0600000000000000" pitchFamily="50" charset="-128"/>
                <a:ea typeface="HGPｺﾞｼｯｸM" panose="020B0600000000000000" pitchFamily="50" charset="-128"/>
              </a:rPr>
              <a:t>・要援護者</a:t>
            </a:r>
            <a:endParaRPr kumimoji="1" lang="ja-JP" altLang="en-US" sz="1400" b="0" i="1" u="sng" strike="noStrike" cap="none" normalizeH="0" baseline="0" dirty="0" smtClean="0">
              <a:ln>
                <a:noFill/>
              </a:ln>
              <a:solidFill>
                <a:srgbClr val="C00000"/>
              </a:solidFill>
              <a:effectLst/>
              <a:latin typeface="HGPｺﾞｼｯｸM" panose="020B0600000000000000" pitchFamily="50" charset="-128"/>
              <a:ea typeface="HGPｺﾞｼｯｸM" panose="020B0600000000000000" pitchFamily="50" charset="-128"/>
            </a:endParaRPr>
          </a:p>
        </p:txBody>
      </p:sp>
      <p:sp>
        <p:nvSpPr>
          <p:cNvPr id="8" name="メモ 7"/>
          <p:cNvSpPr/>
          <p:nvPr/>
        </p:nvSpPr>
        <p:spPr bwMode="auto">
          <a:xfrm>
            <a:off x="4553651" y="5541615"/>
            <a:ext cx="864096" cy="288032"/>
          </a:xfrm>
          <a:prstGeom prst="foldedCorner">
            <a:avLst/>
          </a:prstGeom>
          <a:solidFill>
            <a:schemeClr val="bg1"/>
          </a:solidFill>
          <a:ln w="9525"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smtClean="0">
                <a:ln>
                  <a:noFill/>
                </a:ln>
                <a:solidFill>
                  <a:srgbClr val="C00000"/>
                </a:solidFill>
                <a:effectLst/>
                <a:latin typeface="HGPｺﾞｼｯｸM" panose="020B0600000000000000" pitchFamily="50" charset="-128"/>
                <a:ea typeface="HGPｺﾞｼｯｸM" panose="020B0600000000000000" pitchFamily="50" charset="-128"/>
              </a:rPr>
              <a:t>出入口</a:t>
            </a:r>
          </a:p>
        </p:txBody>
      </p:sp>
      <p:sp>
        <p:nvSpPr>
          <p:cNvPr id="14" name="メモ 13"/>
          <p:cNvSpPr/>
          <p:nvPr/>
        </p:nvSpPr>
        <p:spPr bwMode="auto">
          <a:xfrm>
            <a:off x="5310081" y="4941169"/>
            <a:ext cx="745511" cy="508248"/>
          </a:xfrm>
          <a:prstGeom prst="foldedCorner">
            <a:avLst/>
          </a:prstGeom>
          <a:solidFill>
            <a:schemeClr val="bg1"/>
          </a:solidFill>
          <a:ln w="9525"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smtClean="0">
              <a:ln>
                <a:noFill/>
              </a:ln>
              <a:solidFill>
                <a:srgbClr val="C00000"/>
              </a:solidFill>
              <a:effectLst/>
              <a:latin typeface="HGPｺﾞｼｯｸM" panose="020B0600000000000000" pitchFamily="50" charset="-128"/>
              <a:ea typeface="HGPｺﾞｼｯｸM" panose="020B0600000000000000" pitchFamily="50" charset="-128"/>
            </a:endParaRPr>
          </a:p>
        </p:txBody>
      </p:sp>
      <p:sp>
        <p:nvSpPr>
          <p:cNvPr id="15" name="メモ 14"/>
          <p:cNvSpPr/>
          <p:nvPr/>
        </p:nvSpPr>
        <p:spPr bwMode="auto">
          <a:xfrm>
            <a:off x="6344343" y="4011910"/>
            <a:ext cx="1367433" cy="432048"/>
          </a:xfrm>
          <a:prstGeom prst="foldedCorner">
            <a:avLst/>
          </a:prstGeom>
          <a:solidFill>
            <a:schemeClr val="bg1"/>
          </a:solidFill>
          <a:ln w="9525"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smtClean="0">
                <a:ln>
                  <a:noFill/>
                </a:ln>
                <a:solidFill>
                  <a:srgbClr val="C00000"/>
                </a:solidFill>
                <a:effectLst/>
                <a:latin typeface="HGPｺﾞｼｯｸM" panose="020B0600000000000000" pitchFamily="50" charset="-128"/>
                <a:ea typeface="HGPｺﾞｼｯｸM" panose="020B0600000000000000" pitchFamily="50" charset="-128"/>
              </a:rPr>
              <a:t>情報提供</a:t>
            </a:r>
          </a:p>
        </p:txBody>
      </p:sp>
      <p:sp>
        <p:nvSpPr>
          <p:cNvPr id="32" name="フリーフォーム 31"/>
          <p:cNvSpPr/>
          <p:nvPr/>
        </p:nvSpPr>
        <p:spPr bwMode="auto">
          <a:xfrm>
            <a:off x="4943475" y="3205163"/>
            <a:ext cx="1238250" cy="2757487"/>
          </a:xfrm>
          <a:custGeom>
            <a:avLst/>
            <a:gdLst>
              <a:gd name="connsiteX0" fmla="*/ 0 w 1238250"/>
              <a:gd name="connsiteY0" fmla="*/ 2757487 h 2757487"/>
              <a:gd name="connsiteX1" fmla="*/ 4763 w 1238250"/>
              <a:gd name="connsiteY1" fmla="*/ 2276475 h 2757487"/>
              <a:gd name="connsiteX2" fmla="*/ 1238250 w 1238250"/>
              <a:gd name="connsiteY2" fmla="*/ 2276475 h 2757487"/>
              <a:gd name="connsiteX3" fmla="*/ 1238250 w 1238250"/>
              <a:gd name="connsiteY3" fmla="*/ 0 h 2757487"/>
              <a:gd name="connsiteX4" fmla="*/ 976313 w 1238250"/>
              <a:gd name="connsiteY4" fmla="*/ 0 h 2757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8250" h="2757487">
                <a:moveTo>
                  <a:pt x="0" y="2757487"/>
                </a:moveTo>
                <a:cubicBezTo>
                  <a:pt x="1588" y="2597150"/>
                  <a:pt x="3175" y="2436812"/>
                  <a:pt x="4763" y="2276475"/>
                </a:cubicBezTo>
                <a:lnTo>
                  <a:pt x="1238250" y="2276475"/>
                </a:lnTo>
                <a:lnTo>
                  <a:pt x="1238250" y="0"/>
                </a:lnTo>
                <a:lnTo>
                  <a:pt x="976313" y="0"/>
                </a:lnTo>
              </a:path>
            </a:pathLst>
          </a:custGeom>
          <a:noFill/>
          <a:ln w="19050" cap="flat" cmpd="sng" algn="ctr">
            <a:solidFill>
              <a:srgbClr val="0070C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cxnSp>
        <p:nvCxnSpPr>
          <p:cNvPr id="36" name="直線矢印コネクタ 35"/>
          <p:cNvCxnSpPr>
            <a:stCxn id="32" idx="3"/>
          </p:cNvCxnSpPr>
          <p:nvPr/>
        </p:nvCxnSpPr>
        <p:spPr bwMode="auto">
          <a:xfrm>
            <a:off x="6181725" y="3205163"/>
            <a:ext cx="262483" cy="0"/>
          </a:xfrm>
          <a:prstGeom prst="straightConnector1">
            <a:avLst/>
          </a:prstGeom>
          <a:solidFill>
            <a:srgbClr val="969696"/>
          </a:solidFill>
          <a:ln w="19050" cap="flat" cmpd="sng" algn="ctr">
            <a:solidFill>
              <a:srgbClr val="0070C0"/>
            </a:solidFill>
            <a:prstDash val="solid"/>
            <a:round/>
            <a:headEnd type="none" w="med" len="med"/>
            <a:tailEnd type="triangle" w="med" len="med"/>
          </a:ln>
          <a:effectLst/>
        </p:spPr>
      </p:cxnSp>
      <p:cxnSp>
        <p:nvCxnSpPr>
          <p:cNvPr id="37" name="直線矢印コネクタ 36"/>
          <p:cNvCxnSpPr/>
          <p:nvPr/>
        </p:nvCxnSpPr>
        <p:spPr bwMode="auto">
          <a:xfrm flipH="1">
            <a:off x="5924351" y="4437112"/>
            <a:ext cx="262483" cy="0"/>
          </a:xfrm>
          <a:prstGeom prst="straightConnector1">
            <a:avLst/>
          </a:prstGeom>
          <a:solidFill>
            <a:srgbClr val="969696"/>
          </a:solidFill>
          <a:ln w="19050" cap="flat" cmpd="sng" algn="ctr">
            <a:solidFill>
              <a:srgbClr val="0070C0"/>
            </a:solidFill>
            <a:prstDash val="solid"/>
            <a:round/>
            <a:headEnd type="none" w="med" len="med"/>
            <a:tailEnd type="triangle" w="med" len="med"/>
          </a:ln>
          <a:effectLst/>
        </p:spPr>
      </p:cxnSp>
      <p:cxnSp>
        <p:nvCxnSpPr>
          <p:cNvPr id="38" name="直線矢印コネクタ 37"/>
          <p:cNvCxnSpPr/>
          <p:nvPr/>
        </p:nvCxnSpPr>
        <p:spPr bwMode="auto">
          <a:xfrm>
            <a:off x="6181725" y="4941168"/>
            <a:ext cx="262483" cy="0"/>
          </a:xfrm>
          <a:prstGeom prst="straightConnector1">
            <a:avLst/>
          </a:prstGeom>
          <a:solidFill>
            <a:srgbClr val="969696"/>
          </a:solidFill>
          <a:ln w="19050" cap="flat" cmpd="sng" algn="ctr">
            <a:solidFill>
              <a:srgbClr val="0070C0"/>
            </a:solidFill>
            <a:prstDash val="solid"/>
            <a:round/>
            <a:headEnd type="none" w="med" len="med"/>
            <a:tailEnd type="triangle" w="med" len="med"/>
          </a:ln>
          <a:effectLst/>
        </p:spPr>
      </p:cxnSp>
      <p:cxnSp>
        <p:nvCxnSpPr>
          <p:cNvPr id="39" name="直線矢印コネクタ 38"/>
          <p:cNvCxnSpPr/>
          <p:nvPr/>
        </p:nvCxnSpPr>
        <p:spPr bwMode="auto">
          <a:xfrm>
            <a:off x="6181725" y="4227934"/>
            <a:ext cx="262483" cy="0"/>
          </a:xfrm>
          <a:prstGeom prst="straightConnector1">
            <a:avLst/>
          </a:prstGeom>
          <a:solidFill>
            <a:srgbClr val="969696"/>
          </a:solidFill>
          <a:ln w="19050" cap="flat" cmpd="sng" algn="ctr">
            <a:solidFill>
              <a:srgbClr val="0070C0"/>
            </a:solidFill>
            <a:prstDash val="solid"/>
            <a:round/>
            <a:headEnd type="none" w="med" len="med"/>
            <a:tailEnd type="triangle" w="med" len="med"/>
          </a:ln>
          <a:effectLst/>
        </p:spPr>
      </p:cxnSp>
      <p:sp>
        <p:nvSpPr>
          <p:cNvPr id="40" name="フリーフォーム 39"/>
          <p:cNvSpPr/>
          <p:nvPr/>
        </p:nvSpPr>
        <p:spPr bwMode="auto">
          <a:xfrm>
            <a:off x="6176963" y="4562475"/>
            <a:ext cx="2324100" cy="528638"/>
          </a:xfrm>
          <a:custGeom>
            <a:avLst/>
            <a:gdLst>
              <a:gd name="connsiteX0" fmla="*/ 0 w 2324100"/>
              <a:gd name="connsiteY0" fmla="*/ 0 h 528638"/>
              <a:gd name="connsiteX1" fmla="*/ 1609725 w 2324100"/>
              <a:gd name="connsiteY1" fmla="*/ 0 h 528638"/>
              <a:gd name="connsiteX2" fmla="*/ 1609725 w 2324100"/>
              <a:gd name="connsiteY2" fmla="*/ 528638 h 528638"/>
              <a:gd name="connsiteX3" fmla="*/ 2324100 w 2324100"/>
              <a:gd name="connsiteY3" fmla="*/ 528638 h 528638"/>
              <a:gd name="connsiteX4" fmla="*/ 2324100 w 2324100"/>
              <a:gd name="connsiteY4" fmla="*/ 285750 h 5286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4100" h="528638">
                <a:moveTo>
                  <a:pt x="0" y="0"/>
                </a:moveTo>
                <a:lnTo>
                  <a:pt x="1609725" y="0"/>
                </a:lnTo>
                <a:lnTo>
                  <a:pt x="1609725" y="528638"/>
                </a:lnTo>
                <a:lnTo>
                  <a:pt x="2324100" y="528638"/>
                </a:lnTo>
                <a:lnTo>
                  <a:pt x="2324100" y="285750"/>
                </a:lnTo>
              </a:path>
            </a:pathLst>
          </a:custGeom>
          <a:noFill/>
          <a:ln w="19050" cap="flat" cmpd="sng" algn="ctr">
            <a:solidFill>
              <a:srgbClr val="0070C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cxnSp>
        <p:nvCxnSpPr>
          <p:cNvPr id="41" name="直線矢印コネクタ 40"/>
          <p:cNvCxnSpPr/>
          <p:nvPr/>
        </p:nvCxnSpPr>
        <p:spPr bwMode="auto">
          <a:xfrm rot="5400000">
            <a:off x="8369821" y="5222355"/>
            <a:ext cx="262483" cy="0"/>
          </a:xfrm>
          <a:prstGeom prst="straightConnector1">
            <a:avLst/>
          </a:prstGeom>
          <a:solidFill>
            <a:srgbClr val="969696"/>
          </a:solidFill>
          <a:ln w="19050" cap="flat" cmpd="sng" algn="ctr">
            <a:solidFill>
              <a:srgbClr val="0070C0"/>
            </a:solidFill>
            <a:prstDash val="solid"/>
            <a:round/>
            <a:headEnd type="none" w="med" len="med"/>
            <a:tailEnd type="triangle" w="med" len="med"/>
          </a:ln>
          <a:effectLst/>
        </p:spPr>
      </p:cxnSp>
      <p:sp>
        <p:nvSpPr>
          <p:cNvPr id="42" name="フリーフォーム 41"/>
          <p:cNvSpPr/>
          <p:nvPr/>
        </p:nvSpPr>
        <p:spPr bwMode="auto">
          <a:xfrm>
            <a:off x="5314950" y="3624263"/>
            <a:ext cx="866775" cy="276225"/>
          </a:xfrm>
          <a:custGeom>
            <a:avLst/>
            <a:gdLst>
              <a:gd name="connsiteX0" fmla="*/ 866775 w 866775"/>
              <a:gd name="connsiteY0" fmla="*/ 276225 h 276225"/>
              <a:gd name="connsiteX1" fmla="*/ 0 w 866775"/>
              <a:gd name="connsiteY1" fmla="*/ 276225 h 276225"/>
              <a:gd name="connsiteX2" fmla="*/ 0 w 866775"/>
              <a:gd name="connsiteY2" fmla="*/ 0 h 276225"/>
            </a:gdLst>
            <a:ahLst/>
            <a:cxnLst>
              <a:cxn ang="0">
                <a:pos x="connsiteX0" y="connsiteY0"/>
              </a:cxn>
              <a:cxn ang="0">
                <a:pos x="connsiteX1" y="connsiteY1"/>
              </a:cxn>
              <a:cxn ang="0">
                <a:pos x="connsiteX2" y="connsiteY2"/>
              </a:cxn>
            </a:cxnLst>
            <a:rect l="l" t="t" r="r" b="b"/>
            <a:pathLst>
              <a:path w="866775" h="276225">
                <a:moveTo>
                  <a:pt x="866775" y="276225"/>
                </a:moveTo>
                <a:lnTo>
                  <a:pt x="0" y="276225"/>
                </a:lnTo>
                <a:lnTo>
                  <a:pt x="0" y="0"/>
                </a:lnTo>
              </a:path>
            </a:pathLst>
          </a:custGeom>
          <a:noFill/>
          <a:ln w="19050" cap="flat" cmpd="sng" algn="ctr">
            <a:solidFill>
              <a:srgbClr val="0070C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cxnSp>
        <p:nvCxnSpPr>
          <p:cNvPr id="43" name="直線矢印コネクタ 42"/>
          <p:cNvCxnSpPr/>
          <p:nvPr/>
        </p:nvCxnSpPr>
        <p:spPr bwMode="auto">
          <a:xfrm rot="5400000">
            <a:off x="5183708" y="4011909"/>
            <a:ext cx="262483" cy="0"/>
          </a:xfrm>
          <a:prstGeom prst="straightConnector1">
            <a:avLst/>
          </a:prstGeom>
          <a:solidFill>
            <a:srgbClr val="969696"/>
          </a:solidFill>
          <a:ln w="19050" cap="flat" cmpd="sng" algn="ctr">
            <a:solidFill>
              <a:srgbClr val="0070C0"/>
            </a:solidFill>
            <a:prstDash val="solid"/>
            <a:round/>
            <a:headEnd type="none" w="med" len="med"/>
            <a:tailEnd type="triangle" w="med" len="med"/>
          </a:ln>
          <a:effectLst/>
        </p:spPr>
      </p:cxnSp>
      <p:sp>
        <p:nvSpPr>
          <p:cNvPr id="44" name="フリーフォーム 43"/>
          <p:cNvSpPr/>
          <p:nvPr/>
        </p:nvSpPr>
        <p:spPr bwMode="auto">
          <a:xfrm flipH="1">
            <a:off x="6176963" y="3624262"/>
            <a:ext cx="866775" cy="276225"/>
          </a:xfrm>
          <a:custGeom>
            <a:avLst/>
            <a:gdLst>
              <a:gd name="connsiteX0" fmla="*/ 866775 w 866775"/>
              <a:gd name="connsiteY0" fmla="*/ 276225 h 276225"/>
              <a:gd name="connsiteX1" fmla="*/ 0 w 866775"/>
              <a:gd name="connsiteY1" fmla="*/ 276225 h 276225"/>
              <a:gd name="connsiteX2" fmla="*/ 0 w 866775"/>
              <a:gd name="connsiteY2" fmla="*/ 0 h 276225"/>
            </a:gdLst>
            <a:ahLst/>
            <a:cxnLst>
              <a:cxn ang="0">
                <a:pos x="connsiteX0" y="connsiteY0"/>
              </a:cxn>
              <a:cxn ang="0">
                <a:pos x="connsiteX1" y="connsiteY1"/>
              </a:cxn>
              <a:cxn ang="0">
                <a:pos x="connsiteX2" y="connsiteY2"/>
              </a:cxn>
            </a:cxnLst>
            <a:rect l="l" t="t" r="r" b="b"/>
            <a:pathLst>
              <a:path w="866775" h="276225">
                <a:moveTo>
                  <a:pt x="866775" y="276225"/>
                </a:moveTo>
                <a:lnTo>
                  <a:pt x="0" y="276225"/>
                </a:lnTo>
                <a:lnTo>
                  <a:pt x="0" y="0"/>
                </a:lnTo>
              </a:path>
            </a:pathLst>
          </a:custGeom>
          <a:noFill/>
          <a:ln w="19050" cap="flat" cmpd="sng" algn="ctr">
            <a:solidFill>
              <a:srgbClr val="0070C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cxnSp>
        <p:nvCxnSpPr>
          <p:cNvPr id="45" name="直線矢印コネクタ 44"/>
          <p:cNvCxnSpPr/>
          <p:nvPr/>
        </p:nvCxnSpPr>
        <p:spPr bwMode="auto">
          <a:xfrm rot="5400000">
            <a:off x="6915435" y="4005064"/>
            <a:ext cx="262483" cy="0"/>
          </a:xfrm>
          <a:prstGeom prst="straightConnector1">
            <a:avLst/>
          </a:prstGeom>
          <a:solidFill>
            <a:srgbClr val="969696"/>
          </a:solidFill>
          <a:ln w="19050" cap="flat" cmpd="sng" algn="ctr">
            <a:solidFill>
              <a:srgbClr val="0070C0"/>
            </a:solidFill>
            <a:prstDash val="solid"/>
            <a:round/>
            <a:headEnd type="none" w="med" len="med"/>
            <a:tailEnd type="triangle" w="med" len="med"/>
          </a:ln>
          <a:effectLst/>
        </p:spPr>
      </p:cxnSp>
      <p:cxnSp>
        <p:nvCxnSpPr>
          <p:cNvPr id="46" name="直線矢印コネクタ 45"/>
          <p:cNvCxnSpPr>
            <a:endCxn id="59" idx="0"/>
          </p:cNvCxnSpPr>
          <p:nvPr/>
        </p:nvCxnSpPr>
        <p:spPr bwMode="auto">
          <a:xfrm flipH="1">
            <a:off x="7032398" y="4562475"/>
            <a:ext cx="14280" cy="164519"/>
          </a:xfrm>
          <a:prstGeom prst="straightConnector1">
            <a:avLst/>
          </a:prstGeom>
          <a:solidFill>
            <a:srgbClr val="969696"/>
          </a:solidFill>
          <a:ln w="19050" cap="flat" cmpd="sng" algn="ctr">
            <a:solidFill>
              <a:srgbClr val="0070C0"/>
            </a:solidFill>
            <a:prstDash val="solid"/>
            <a:round/>
            <a:headEnd type="none" w="med" len="med"/>
            <a:tailEnd type="triangle" w="med" len="med"/>
          </a:ln>
          <a:effectLst/>
        </p:spPr>
      </p:cxnSp>
      <p:cxnSp>
        <p:nvCxnSpPr>
          <p:cNvPr id="47" name="直線矢印コネクタ 46"/>
          <p:cNvCxnSpPr/>
          <p:nvPr/>
        </p:nvCxnSpPr>
        <p:spPr bwMode="auto">
          <a:xfrm rot="16200000" flipV="1">
            <a:off x="6913847" y="4452664"/>
            <a:ext cx="262483" cy="0"/>
          </a:xfrm>
          <a:prstGeom prst="straightConnector1">
            <a:avLst/>
          </a:prstGeom>
          <a:solidFill>
            <a:srgbClr val="969696"/>
          </a:solidFill>
          <a:ln w="19050" cap="flat" cmpd="sng" algn="ctr">
            <a:solidFill>
              <a:srgbClr val="0070C0"/>
            </a:solidFill>
            <a:prstDash val="solid"/>
            <a:round/>
            <a:headEnd type="none" w="med" len="med"/>
            <a:tailEnd type="triangle" w="med" len="med"/>
          </a:ln>
          <a:effectLst/>
        </p:spPr>
      </p:cxnSp>
      <p:sp>
        <p:nvSpPr>
          <p:cNvPr id="48" name="フリーフォーム 47"/>
          <p:cNvSpPr/>
          <p:nvPr/>
        </p:nvSpPr>
        <p:spPr bwMode="auto">
          <a:xfrm>
            <a:off x="7043738" y="3900488"/>
            <a:ext cx="742950" cy="661987"/>
          </a:xfrm>
          <a:custGeom>
            <a:avLst/>
            <a:gdLst>
              <a:gd name="connsiteX0" fmla="*/ 0 w 733425"/>
              <a:gd name="connsiteY0" fmla="*/ 0 h 661987"/>
              <a:gd name="connsiteX1" fmla="*/ 733425 w 733425"/>
              <a:gd name="connsiteY1" fmla="*/ 0 h 661987"/>
              <a:gd name="connsiteX2" fmla="*/ 733425 w 733425"/>
              <a:gd name="connsiteY2" fmla="*/ 661987 h 661987"/>
            </a:gdLst>
            <a:ahLst/>
            <a:cxnLst>
              <a:cxn ang="0">
                <a:pos x="connsiteX0" y="connsiteY0"/>
              </a:cxn>
              <a:cxn ang="0">
                <a:pos x="connsiteX1" y="connsiteY1"/>
              </a:cxn>
              <a:cxn ang="0">
                <a:pos x="connsiteX2" y="connsiteY2"/>
              </a:cxn>
            </a:cxnLst>
            <a:rect l="l" t="t" r="r" b="b"/>
            <a:pathLst>
              <a:path w="733425" h="661987">
                <a:moveTo>
                  <a:pt x="0" y="0"/>
                </a:moveTo>
                <a:lnTo>
                  <a:pt x="733425" y="0"/>
                </a:lnTo>
                <a:lnTo>
                  <a:pt x="733425" y="661987"/>
                </a:lnTo>
              </a:path>
            </a:pathLst>
          </a:custGeom>
          <a:noFill/>
          <a:ln w="19050" cap="flat" cmpd="sng" algn="ctr">
            <a:solidFill>
              <a:srgbClr val="0070C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30" name="テキスト ボックス 29"/>
          <p:cNvSpPr txBox="1"/>
          <p:nvPr/>
        </p:nvSpPr>
        <p:spPr>
          <a:xfrm>
            <a:off x="7524328" y="31663"/>
            <a:ext cx="1579856" cy="461665"/>
          </a:xfrm>
          <a:prstGeom prst="rect">
            <a:avLst/>
          </a:prstGeom>
          <a:solidFill>
            <a:srgbClr val="C00000"/>
          </a:solidFill>
        </p:spPr>
        <p:txBody>
          <a:bodyPr wrap="square" rtlCol="0" anchor="ctr" anchorCtr="1">
            <a:noAutofit/>
          </a:bodyPr>
          <a:lstStyle/>
          <a:p>
            <a:pPr algn="ctr"/>
            <a:r>
              <a:rPr lang="ja-JP" altLang="en-US" sz="2400" dirty="0" smtClean="0">
                <a:solidFill>
                  <a:schemeClr val="bg1"/>
                </a:solidFill>
                <a:latin typeface="HGPｺﾞｼｯｸE" panose="020B0900000000000000" pitchFamily="50" charset="-128"/>
                <a:ea typeface="HGPｺﾞｼｯｸE" panose="020B0900000000000000" pitchFamily="50" charset="-128"/>
              </a:rPr>
              <a:t>約　</a:t>
            </a:r>
            <a:r>
              <a:rPr lang="en-US" altLang="ja-JP" sz="2400" dirty="0" smtClean="0">
                <a:solidFill>
                  <a:schemeClr val="bg1"/>
                </a:solidFill>
                <a:latin typeface="HGPｺﾞｼｯｸE" panose="020B0900000000000000" pitchFamily="50" charset="-128"/>
                <a:ea typeface="HGPｺﾞｼｯｸE" panose="020B0900000000000000" pitchFamily="50" charset="-128"/>
              </a:rPr>
              <a:t>10</a:t>
            </a:r>
            <a:r>
              <a:rPr lang="ja-JP" altLang="en-US" sz="2400" dirty="0" smtClean="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pic>
        <p:nvPicPr>
          <p:cNvPr id="3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83496" y="4068340"/>
            <a:ext cx="436834" cy="309132"/>
          </a:xfrm>
          <a:prstGeom prst="rect">
            <a:avLst/>
          </a:prstGeom>
          <a:noFill/>
          <a:ln w="9525">
            <a:solidFill>
              <a:schemeClr val="bg1">
                <a:lumMod val="6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16414" y="3090477"/>
            <a:ext cx="618538" cy="442280"/>
          </a:xfrm>
          <a:prstGeom prst="rect">
            <a:avLst/>
          </a:prstGeom>
          <a:noFill/>
          <a:ln w="9525">
            <a:solidFill>
              <a:schemeClr val="bg1">
                <a:lumMod val="6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2" name="Picture 1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88887" y="4985707"/>
            <a:ext cx="623852" cy="441478"/>
          </a:xfrm>
          <a:prstGeom prst="rect">
            <a:avLst/>
          </a:prstGeom>
          <a:noFill/>
          <a:ln w="9525">
            <a:solidFill>
              <a:schemeClr val="bg1">
                <a:lumMod val="6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 name="Picture 2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71517" y="4985828"/>
            <a:ext cx="618538" cy="437718"/>
          </a:xfrm>
          <a:prstGeom prst="rect">
            <a:avLst/>
          </a:prstGeom>
          <a:noFill/>
          <a:ln w="9525">
            <a:solidFill>
              <a:schemeClr val="bg1">
                <a:lumMod val="6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 name="Picture 2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35499" y="4078395"/>
            <a:ext cx="432000" cy="299077"/>
          </a:xfrm>
          <a:prstGeom prst="rect">
            <a:avLst/>
          </a:prstGeom>
          <a:noFill/>
          <a:ln w="9525">
            <a:solidFill>
              <a:schemeClr val="bg1">
                <a:lumMod val="6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6" name="Picture 2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386175" y="2362729"/>
            <a:ext cx="500085" cy="353891"/>
          </a:xfrm>
          <a:prstGeom prst="rect">
            <a:avLst/>
          </a:prstGeom>
          <a:noFill/>
          <a:ln w="9525">
            <a:solidFill>
              <a:schemeClr val="bg1">
                <a:lumMod val="6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7" name="Picture 5"/>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016414" y="4190558"/>
            <a:ext cx="619124" cy="438132"/>
          </a:xfrm>
          <a:prstGeom prst="rect">
            <a:avLst/>
          </a:prstGeom>
          <a:noFill/>
          <a:ln w="9525">
            <a:solidFill>
              <a:schemeClr val="bg1">
                <a:lumMod val="6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 name="Picture 6"/>
          <p:cNvPicPr>
            <a:picLocks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725783" y="3090477"/>
            <a:ext cx="613229" cy="442280"/>
          </a:xfrm>
          <a:prstGeom prst="rect">
            <a:avLst/>
          </a:prstGeom>
          <a:noFill/>
          <a:ln w="9525">
            <a:solidFill>
              <a:schemeClr val="bg1">
                <a:lumMod val="6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 name="Picture 7"/>
          <p:cNvPicPr>
            <a:picLocks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725783" y="4726994"/>
            <a:ext cx="613229" cy="434390"/>
          </a:xfrm>
          <a:prstGeom prst="rect">
            <a:avLst/>
          </a:prstGeom>
          <a:noFill/>
          <a:ln w="9525">
            <a:solidFill>
              <a:schemeClr val="bg1">
                <a:lumMod val="6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 name="Picture 3"/>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985104" y="4562475"/>
            <a:ext cx="435226" cy="307994"/>
          </a:xfrm>
          <a:prstGeom prst="rect">
            <a:avLst/>
          </a:prstGeom>
          <a:noFill/>
          <a:ln w="9525">
            <a:solidFill>
              <a:schemeClr val="bg1">
                <a:lumMod val="6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 name="Picture 4"/>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985104" y="5294296"/>
            <a:ext cx="435226" cy="307994"/>
          </a:xfrm>
          <a:prstGeom prst="rect">
            <a:avLst/>
          </a:prstGeom>
          <a:noFill/>
          <a:ln w="9525">
            <a:solidFill>
              <a:schemeClr val="bg1">
                <a:lumMod val="6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57970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18</a:t>
            </a:fld>
            <a:endParaRPr lang="en-US" altLang="ja-JP" dirty="0"/>
          </a:p>
        </p:txBody>
      </p:sp>
      <p:sp>
        <p:nvSpPr>
          <p:cNvPr id="5" name="タイトル 1"/>
          <p:cNvSpPr txBox="1">
            <a:spLocks/>
          </p:cNvSpPr>
          <p:nvPr/>
        </p:nvSpPr>
        <p:spPr>
          <a:xfrm>
            <a:off x="107950" y="0"/>
            <a:ext cx="8928100" cy="561975"/>
          </a:xfrm>
          <a:prstGeom prst="rect">
            <a:avLst/>
          </a:prstGeom>
        </p:spPr>
        <p:txBody>
          <a:bodyPr/>
          <a:lstStyle>
            <a:lvl1pPr algn="l" rtl="0" eaLnBrk="0" fontAlgn="base" hangingPunct="0">
              <a:spcBef>
                <a:spcPct val="0"/>
              </a:spcBef>
              <a:spcAft>
                <a:spcPct val="0"/>
              </a:spcAft>
              <a:defRPr kumimoji="1" sz="28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2pPr>
            <a:lvl3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3pPr>
            <a:lvl4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4pPr>
            <a:lvl5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5pPr>
            <a:lvl6pPr marL="457200" algn="l" rtl="0" fontAlgn="base">
              <a:spcBef>
                <a:spcPct val="0"/>
              </a:spcBef>
              <a:spcAft>
                <a:spcPct val="0"/>
              </a:spcAft>
              <a:defRPr kumimoji="1" sz="2800">
                <a:solidFill>
                  <a:schemeClr val="tx2"/>
                </a:solidFill>
                <a:latin typeface="HGPｺﾞｼｯｸE" pitchFamily="50" charset="-128"/>
                <a:ea typeface="HGPｺﾞｼｯｸE" pitchFamily="50" charset="-128"/>
              </a:defRPr>
            </a:lvl6pPr>
            <a:lvl7pPr marL="914400" algn="l" rtl="0" fontAlgn="base">
              <a:spcBef>
                <a:spcPct val="0"/>
              </a:spcBef>
              <a:spcAft>
                <a:spcPct val="0"/>
              </a:spcAft>
              <a:defRPr kumimoji="1" sz="2800">
                <a:solidFill>
                  <a:schemeClr val="tx2"/>
                </a:solidFill>
                <a:latin typeface="HGPｺﾞｼｯｸE" pitchFamily="50" charset="-128"/>
                <a:ea typeface="HGPｺﾞｼｯｸE" pitchFamily="50" charset="-128"/>
              </a:defRPr>
            </a:lvl7pPr>
            <a:lvl8pPr marL="1371600" algn="l" rtl="0" fontAlgn="base">
              <a:spcBef>
                <a:spcPct val="0"/>
              </a:spcBef>
              <a:spcAft>
                <a:spcPct val="0"/>
              </a:spcAft>
              <a:defRPr kumimoji="1" sz="2800">
                <a:solidFill>
                  <a:schemeClr val="tx2"/>
                </a:solidFill>
                <a:latin typeface="HGPｺﾞｼｯｸE" pitchFamily="50" charset="-128"/>
                <a:ea typeface="HGPｺﾞｼｯｸE" pitchFamily="50" charset="-128"/>
              </a:defRPr>
            </a:lvl8pPr>
            <a:lvl9pPr marL="1828800" algn="l" rtl="0" fontAlgn="base">
              <a:spcBef>
                <a:spcPct val="0"/>
              </a:spcBef>
              <a:spcAft>
                <a:spcPct val="0"/>
              </a:spcAft>
              <a:defRPr kumimoji="1" sz="2800">
                <a:solidFill>
                  <a:schemeClr val="tx2"/>
                </a:solidFill>
                <a:latin typeface="HGPｺﾞｼｯｸE" pitchFamily="50" charset="-128"/>
                <a:ea typeface="HGPｺﾞｼｯｸE" pitchFamily="50" charset="-128"/>
              </a:defRPr>
            </a:lvl9pPr>
          </a:lstStyle>
          <a:p>
            <a:r>
              <a:rPr lang="ja-JP" altLang="en-US" kern="0" dirty="0" smtClean="0"/>
              <a:t>４．　ゲームの</a:t>
            </a:r>
            <a:r>
              <a:rPr lang="ja-JP" altLang="en-US" kern="0" smtClean="0"/>
              <a:t>進め方（</a:t>
            </a:r>
            <a:r>
              <a:rPr lang="en-US" altLang="ja-JP" kern="0" smtClean="0"/>
              <a:t>5/10</a:t>
            </a:r>
            <a:r>
              <a:rPr lang="ja-JP" altLang="en-US" kern="0" smtClean="0"/>
              <a:t>）</a:t>
            </a:r>
            <a:endParaRPr lang="ja-JP" altLang="en-US" kern="0" dirty="0"/>
          </a:p>
        </p:txBody>
      </p:sp>
      <p:sp>
        <p:nvSpPr>
          <p:cNvPr id="6" name="正方形/長方形 5"/>
          <p:cNvSpPr/>
          <p:nvPr/>
        </p:nvSpPr>
        <p:spPr bwMode="auto">
          <a:xfrm>
            <a:off x="649334" y="1844824"/>
            <a:ext cx="7776864" cy="1080000"/>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（２）受入</a:t>
            </a:r>
            <a:r>
              <a:rPr lang="ja-JP" altLang="en-US" sz="3600" dirty="0">
                <a:solidFill>
                  <a:schemeClr val="bg1"/>
                </a:solidFill>
                <a:ea typeface="HGPｺﾞｼｯｸE" pitchFamily="50" charset="-128"/>
              </a:rPr>
              <a:t>基本</a:t>
            </a:r>
            <a:r>
              <a:rPr lang="ja-JP" altLang="en-US" sz="3600" dirty="0" smtClean="0">
                <a:solidFill>
                  <a:schemeClr val="bg1"/>
                </a:solidFill>
                <a:ea typeface="HGPｺﾞｼｯｸE" pitchFamily="50" charset="-128"/>
              </a:rPr>
              <a:t>方針を決める</a:t>
            </a:r>
            <a:endParaRPr lang="ja-JP" altLang="en-US" sz="3600" dirty="0">
              <a:solidFill>
                <a:schemeClr val="bg1"/>
              </a:solidFill>
              <a:ea typeface="HGPｺﾞｼｯｸE" pitchFamily="50" charset="-128"/>
            </a:endParaRPr>
          </a:p>
        </p:txBody>
      </p:sp>
      <p:sp>
        <p:nvSpPr>
          <p:cNvPr id="7" name="正方形/長方形 6"/>
          <p:cNvSpPr/>
          <p:nvPr/>
        </p:nvSpPr>
        <p:spPr bwMode="auto">
          <a:xfrm>
            <a:off x="649334" y="692696"/>
            <a:ext cx="7776864" cy="1080000"/>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（１）役割分担</a:t>
            </a:r>
            <a:r>
              <a:rPr lang="ja-JP" altLang="en-US" sz="3600" dirty="0">
                <a:solidFill>
                  <a:schemeClr val="bg1"/>
                </a:solidFill>
                <a:ea typeface="HGPｺﾞｼｯｸE" pitchFamily="50" charset="-128"/>
              </a:rPr>
              <a:t>を</a:t>
            </a:r>
            <a:r>
              <a:rPr lang="ja-JP" altLang="en-US" sz="3600" dirty="0" smtClean="0">
                <a:solidFill>
                  <a:schemeClr val="bg1"/>
                </a:solidFill>
                <a:ea typeface="HGPｺﾞｼｯｸE" pitchFamily="50" charset="-128"/>
              </a:rPr>
              <a:t>決める</a:t>
            </a:r>
            <a:endParaRPr lang="ja-JP" altLang="en-US" sz="3600" dirty="0">
              <a:solidFill>
                <a:schemeClr val="bg1"/>
              </a:solidFill>
              <a:ea typeface="HGPｺﾞｼｯｸE" pitchFamily="50" charset="-128"/>
            </a:endParaRPr>
          </a:p>
        </p:txBody>
      </p:sp>
      <p:sp>
        <p:nvSpPr>
          <p:cNvPr id="8" name="正方形/長方形 7"/>
          <p:cNvSpPr/>
          <p:nvPr/>
        </p:nvSpPr>
        <p:spPr bwMode="auto">
          <a:xfrm>
            <a:off x="649334" y="2996952"/>
            <a:ext cx="7776864" cy="1080000"/>
          </a:xfrm>
          <a:prstGeom prst="rect">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（３）帰宅困難者</a:t>
            </a:r>
            <a:r>
              <a:rPr lang="ja-JP" altLang="en-US" sz="3600" smtClean="0">
                <a:solidFill>
                  <a:schemeClr val="bg1"/>
                </a:solidFill>
                <a:ea typeface="HGPｺﾞｼｯｸE" pitchFamily="50" charset="-128"/>
              </a:rPr>
              <a:t>を受け入れる</a:t>
            </a:r>
            <a:endParaRPr lang="ja-JP" altLang="en-US" sz="3600" dirty="0">
              <a:solidFill>
                <a:schemeClr val="bg1"/>
              </a:solidFill>
              <a:ea typeface="HGPｺﾞｼｯｸE" pitchFamily="50" charset="-128"/>
            </a:endParaRPr>
          </a:p>
        </p:txBody>
      </p:sp>
      <p:sp>
        <p:nvSpPr>
          <p:cNvPr id="9" name="正方形/長方形 8"/>
          <p:cNvSpPr/>
          <p:nvPr/>
        </p:nvSpPr>
        <p:spPr bwMode="auto">
          <a:xfrm>
            <a:off x="649334" y="4149080"/>
            <a:ext cx="7776864" cy="1080000"/>
          </a:xfrm>
          <a:prstGeom prst="rect">
            <a:avLst/>
          </a:prstGeom>
          <a:solidFill>
            <a:srgbClr val="969696"/>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（４）イベントへ対応する</a:t>
            </a:r>
            <a:endParaRPr lang="ja-JP" altLang="en-US" sz="3600" dirty="0">
              <a:solidFill>
                <a:schemeClr val="bg1"/>
              </a:solidFill>
              <a:ea typeface="HGPｺﾞｼｯｸE" pitchFamily="50" charset="-128"/>
            </a:endParaRPr>
          </a:p>
        </p:txBody>
      </p:sp>
      <p:sp>
        <p:nvSpPr>
          <p:cNvPr id="11" name="正方形/長方形 10"/>
          <p:cNvSpPr/>
          <p:nvPr/>
        </p:nvSpPr>
        <p:spPr bwMode="auto">
          <a:xfrm>
            <a:off x="649334" y="5301208"/>
            <a:ext cx="7776864" cy="1080000"/>
          </a:xfrm>
          <a:prstGeom prst="rect">
            <a:avLst/>
          </a:prstGeom>
          <a:solidFill>
            <a:srgbClr val="969696"/>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（５）施設</a:t>
            </a:r>
            <a:r>
              <a:rPr lang="ja-JP" altLang="en-US" sz="3600" dirty="0">
                <a:solidFill>
                  <a:schemeClr val="bg1"/>
                </a:solidFill>
                <a:ea typeface="HGPｺﾞｼｯｸE" pitchFamily="50" charset="-128"/>
              </a:rPr>
              <a:t>を閉鎖する</a:t>
            </a:r>
          </a:p>
        </p:txBody>
      </p:sp>
    </p:spTree>
    <p:extLst>
      <p:ext uri="{BB962C8B-B14F-4D97-AF65-F5344CB8AC3E}">
        <p14:creationId xmlns:p14="http://schemas.microsoft.com/office/powerpoint/2010/main" val="6377126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ja-JP" altLang="en-US" smtClean="0"/>
              <a:t>本日の内容</a:t>
            </a:r>
            <a:endParaRPr kumimoji="1" lang="ja-JP" altLang="en-US"/>
          </a:p>
        </p:txBody>
      </p:sp>
      <p:sp>
        <p:nvSpPr>
          <p:cNvPr id="9" name="コンテンツ プレースホルダー 8"/>
          <p:cNvSpPr>
            <a:spLocks noGrp="1"/>
          </p:cNvSpPr>
          <p:nvPr>
            <p:ph idx="1"/>
          </p:nvPr>
        </p:nvSpPr>
        <p:spPr>
          <a:xfrm>
            <a:off x="539552" y="765175"/>
            <a:ext cx="8496498" cy="5759450"/>
          </a:xfrm>
        </p:spPr>
        <p:txBody>
          <a:bodyPr/>
          <a:lstStyle/>
          <a:p>
            <a:pPr marL="457200" indent="-457200">
              <a:lnSpc>
                <a:spcPct val="150000"/>
              </a:lnSpc>
              <a:buFont typeface="+mj-lt"/>
              <a:buAutoNum type="arabicPeriod"/>
            </a:pPr>
            <a:r>
              <a:rPr lang="ja-JP" altLang="en-US" dirty="0" smtClean="0">
                <a:latin typeface="HGPｺﾞｼｯｸM" panose="020B0600000000000000" pitchFamily="50" charset="-128"/>
                <a:ea typeface="HGPｺﾞｼｯｸM" panose="020B0600000000000000" pitchFamily="50" charset="-128"/>
              </a:rPr>
              <a:t>進行スケジュール</a:t>
            </a:r>
            <a:endParaRPr lang="en-US" altLang="ja-JP" dirty="0" smtClean="0">
              <a:latin typeface="HGPｺﾞｼｯｸM" panose="020B0600000000000000" pitchFamily="50" charset="-128"/>
              <a:ea typeface="HGPｺﾞｼｯｸM" panose="020B0600000000000000" pitchFamily="50" charset="-128"/>
            </a:endParaRPr>
          </a:p>
          <a:p>
            <a:pPr marL="457200" indent="-457200">
              <a:lnSpc>
                <a:spcPct val="150000"/>
              </a:lnSpc>
              <a:buFont typeface="+mj-lt"/>
              <a:buAutoNum type="arabicPeriod"/>
            </a:pPr>
            <a:r>
              <a:rPr lang="ja-JP" altLang="en-US" dirty="0" smtClean="0">
                <a:latin typeface="HGPｺﾞｼｯｸM" panose="020B0600000000000000" pitchFamily="50" charset="-128"/>
                <a:ea typeface="HGPｺﾞｼｯｸM" panose="020B0600000000000000" pitchFamily="50" charset="-128"/>
              </a:rPr>
              <a:t>運営ゲームについて</a:t>
            </a:r>
            <a:endParaRPr lang="en-US" altLang="ja-JP" dirty="0" smtClean="0">
              <a:latin typeface="HGPｺﾞｼｯｸM" panose="020B0600000000000000" pitchFamily="50" charset="-128"/>
              <a:ea typeface="HGPｺﾞｼｯｸM" panose="020B0600000000000000" pitchFamily="50" charset="-128"/>
            </a:endParaRPr>
          </a:p>
          <a:p>
            <a:pPr marL="457200" indent="-457200">
              <a:lnSpc>
                <a:spcPct val="150000"/>
              </a:lnSpc>
              <a:buFont typeface="+mj-lt"/>
              <a:buAutoNum type="arabicPeriod"/>
            </a:pPr>
            <a:r>
              <a:rPr lang="ja-JP" altLang="en-US" dirty="0" smtClean="0">
                <a:latin typeface="HGPｺﾞｼｯｸM" panose="020B0600000000000000" pitchFamily="50" charset="-128"/>
                <a:ea typeface="HGPｺﾞｼｯｸM" panose="020B0600000000000000" pitchFamily="50" charset="-128"/>
              </a:rPr>
              <a:t>ゲームの前提条件など</a:t>
            </a:r>
            <a:endParaRPr lang="en-US" altLang="ja-JP" dirty="0" smtClean="0">
              <a:latin typeface="HGPｺﾞｼｯｸM" panose="020B0600000000000000" pitchFamily="50" charset="-128"/>
              <a:ea typeface="HGPｺﾞｼｯｸM" panose="020B0600000000000000" pitchFamily="50" charset="-128"/>
            </a:endParaRPr>
          </a:p>
          <a:p>
            <a:pPr marL="457200" indent="-457200">
              <a:lnSpc>
                <a:spcPct val="150000"/>
              </a:lnSpc>
              <a:buFont typeface="+mj-lt"/>
              <a:buAutoNum type="arabicPeriod"/>
            </a:pPr>
            <a:r>
              <a:rPr lang="ja-JP" altLang="en-US" dirty="0" smtClean="0">
                <a:latin typeface="HGPｺﾞｼｯｸM" panose="020B0600000000000000" pitchFamily="50" charset="-128"/>
                <a:ea typeface="HGPｺﾞｼｯｸM" panose="020B0600000000000000" pitchFamily="50" charset="-128"/>
              </a:rPr>
              <a:t>アイスブレイク</a:t>
            </a:r>
            <a:endParaRPr lang="en-US" altLang="ja-JP" dirty="0" smtClean="0">
              <a:latin typeface="HGPｺﾞｼｯｸM" panose="020B0600000000000000" pitchFamily="50" charset="-128"/>
              <a:ea typeface="HGPｺﾞｼｯｸM" panose="020B0600000000000000" pitchFamily="50" charset="-128"/>
            </a:endParaRPr>
          </a:p>
          <a:p>
            <a:pPr marL="457200" indent="-457200">
              <a:lnSpc>
                <a:spcPct val="150000"/>
              </a:lnSpc>
              <a:buFont typeface="+mj-lt"/>
              <a:buAutoNum type="arabicPeriod"/>
            </a:pPr>
            <a:r>
              <a:rPr lang="ja-JP" altLang="en-US" dirty="0">
                <a:latin typeface="HGPｺﾞｼｯｸM" panose="020B0600000000000000" pitchFamily="50" charset="-128"/>
                <a:ea typeface="HGPｺﾞｼｯｸM" panose="020B0600000000000000" pitchFamily="50" charset="-128"/>
              </a:rPr>
              <a:t>ゲームの</a:t>
            </a:r>
            <a:r>
              <a:rPr lang="ja-JP" altLang="en-US" dirty="0" smtClean="0">
                <a:latin typeface="HGPｺﾞｼｯｸM" panose="020B0600000000000000" pitchFamily="50" charset="-128"/>
                <a:ea typeface="HGPｺﾞｼｯｸM" panose="020B0600000000000000" pitchFamily="50" charset="-128"/>
              </a:rPr>
              <a:t>進め方</a:t>
            </a:r>
            <a:endParaRPr lang="en-US" altLang="ja-JP" dirty="0" smtClean="0">
              <a:latin typeface="HGPｺﾞｼｯｸM" panose="020B0600000000000000" pitchFamily="50" charset="-128"/>
              <a:ea typeface="HGPｺﾞｼｯｸM" panose="020B0600000000000000" pitchFamily="50" charset="-128"/>
            </a:endParaRPr>
          </a:p>
          <a:p>
            <a:pPr marL="457200" indent="-457200">
              <a:lnSpc>
                <a:spcPct val="150000"/>
              </a:lnSpc>
              <a:buFont typeface="+mj-lt"/>
              <a:buAutoNum type="arabicPeriod"/>
            </a:pPr>
            <a:r>
              <a:rPr lang="ja-JP" altLang="en-US" dirty="0" smtClean="0">
                <a:latin typeface="HGPｺﾞｼｯｸM" panose="020B0600000000000000" pitchFamily="50" charset="-128"/>
                <a:ea typeface="HGPｺﾞｼｯｸM" panose="020B0600000000000000" pitchFamily="50" charset="-128"/>
              </a:rPr>
              <a:t>“気づき”の共有</a:t>
            </a:r>
            <a:endParaRPr lang="en-US" altLang="ja-JP" dirty="0" smtClean="0">
              <a:latin typeface="HGPｺﾞｼｯｸM" panose="020B0600000000000000" pitchFamily="50" charset="-128"/>
              <a:ea typeface="HGPｺﾞｼｯｸM" panose="020B0600000000000000" pitchFamily="50" charset="-128"/>
            </a:endParaRPr>
          </a:p>
          <a:p>
            <a:pPr marL="457200" indent="-457200">
              <a:lnSpc>
                <a:spcPct val="150000"/>
              </a:lnSpc>
              <a:buFont typeface="+mj-lt"/>
              <a:buAutoNum type="arabicPeriod"/>
            </a:pPr>
            <a:r>
              <a:rPr lang="ja-JP" altLang="en-US" dirty="0">
                <a:latin typeface="HGPｺﾞｼｯｸM" panose="020B0600000000000000" pitchFamily="50" charset="-128"/>
                <a:ea typeface="HGPｺﾞｼｯｸM" panose="020B0600000000000000" pitchFamily="50" charset="-128"/>
              </a:rPr>
              <a:t>グループ発表</a:t>
            </a:r>
            <a:endParaRPr lang="ja-JP" altLang="en-US" dirty="0" smtClean="0">
              <a:latin typeface="HGPｺﾞｼｯｸM" panose="020B0600000000000000" pitchFamily="50" charset="-128"/>
              <a:ea typeface="HGPｺﾞｼｯｸM" panose="020B0600000000000000" pitchFamily="50" charset="-128"/>
            </a:endParaRPr>
          </a:p>
        </p:txBody>
      </p:sp>
      <p:sp>
        <p:nvSpPr>
          <p:cNvPr id="4" name="スライド番号プレースホルダー 3"/>
          <p:cNvSpPr>
            <a:spLocks noGrp="1"/>
          </p:cNvSpPr>
          <p:nvPr>
            <p:ph type="sldNum" sz="quarter" idx="10"/>
          </p:nvPr>
        </p:nvSpPr>
        <p:spPr/>
        <p:txBody>
          <a:bodyPr/>
          <a:lstStyle/>
          <a:p>
            <a:pPr>
              <a:defRPr/>
            </a:pPr>
            <a:fld id="{E19F472C-D9C7-4D72-B04B-B127C01FB69D}" type="slidenum">
              <a:rPr lang="ja-JP" altLang="en-US" smtClean="0"/>
              <a:pPr>
                <a:defRPr/>
              </a:pPr>
              <a:t>1</a:t>
            </a:fld>
            <a:endParaRPr lang="ja-JP" altLang="en-US"/>
          </a:p>
        </p:txBody>
      </p:sp>
    </p:spTree>
    <p:extLst>
      <p:ext uri="{BB962C8B-B14F-4D97-AF65-F5344CB8AC3E}">
        <p14:creationId xmlns:p14="http://schemas.microsoft.com/office/powerpoint/2010/main" val="9423361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グループ化 23"/>
          <p:cNvGrpSpPr/>
          <p:nvPr/>
        </p:nvGrpSpPr>
        <p:grpSpPr>
          <a:xfrm>
            <a:off x="1763688" y="5877272"/>
            <a:ext cx="1872208" cy="453752"/>
            <a:chOff x="7020272" y="765175"/>
            <a:chExt cx="1872208" cy="453752"/>
          </a:xfrm>
        </p:grpSpPr>
        <p:sp>
          <p:nvSpPr>
            <p:cNvPr id="18" name="平行四辺形 17"/>
            <p:cNvSpPr/>
            <p:nvPr/>
          </p:nvSpPr>
          <p:spPr bwMode="auto">
            <a:xfrm>
              <a:off x="7020272" y="1074676"/>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19" name="平行四辺形 18"/>
            <p:cNvSpPr/>
            <p:nvPr/>
          </p:nvSpPr>
          <p:spPr bwMode="auto">
            <a:xfrm>
              <a:off x="7020272" y="1046098"/>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20" name="平行四辺形 19"/>
            <p:cNvSpPr/>
            <p:nvPr/>
          </p:nvSpPr>
          <p:spPr bwMode="auto">
            <a:xfrm>
              <a:off x="7020272" y="1017520"/>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21" name="平行四辺形 20"/>
            <p:cNvSpPr/>
            <p:nvPr/>
          </p:nvSpPr>
          <p:spPr bwMode="auto">
            <a:xfrm>
              <a:off x="7020272" y="988942"/>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22" name="平行四辺形 21"/>
            <p:cNvSpPr/>
            <p:nvPr/>
          </p:nvSpPr>
          <p:spPr bwMode="auto">
            <a:xfrm>
              <a:off x="7020272" y="960364"/>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23" name="平行四辺形 22"/>
            <p:cNvSpPr/>
            <p:nvPr/>
          </p:nvSpPr>
          <p:spPr bwMode="auto">
            <a:xfrm>
              <a:off x="7020272" y="931786"/>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12" name="平行四辺形 11"/>
            <p:cNvSpPr/>
            <p:nvPr/>
          </p:nvSpPr>
          <p:spPr bwMode="auto">
            <a:xfrm>
              <a:off x="7020272" y="908065"/>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13" name="平行四辺形 12"/>
            <p:cNvSpPr/>
            <p:nvPr/>
          </p:nvSpPr>
          <p:spPr bwMode="auto">
            <a:xfrm>
              <a:off x="7020272" y="879487"/>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14" name="平行四辺形 13"/>
            <p:cNvSpPr/>
            <p:nvPr/>
          </p:nvSpPr>
          <p:spPr bwMode="auto">
            <a:xfrm>
              <a:off x="7020272" y="850909"/>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15" name="平行四辺形 14"/>
            <p:cNvSpPr/>
            <p:nvPr/>
          </p:nvSpPr>
          <p:spPr bwMode="auto">
            <a:xfrm>
              <a:off x="7020272" y="822331"/>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16" name="平行四辺形 15"/>
            <p:cNvSpPr/>
            <p:nvPr/>
          </p:nvSpPr>
          <p:spPr bwMode="auto">
            <a:xfrm>
              <a:off x="7020272" y="793753"/>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17" name="平行四辺形 16"/>
            <p:cNvSpPr/>
            <p:nvPr/>
          </p:nvSpPr>
          <p:spPr bwMode="auto">
            <a:xfrm>
              <a:off x="7020272" y="765175"/>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grpSp>
      <p:grpSp>
        <p:nvGrpSpPr>
          <p:cNvPr id="25" name="グループ化 24"/>
          <p:cNvGrpSpPr/>
          <p:nvPr/>
        </p:nvGrpSpPr>
        <p:grpSpPr>
          <a:xfrm>
            <a:off x="1763688" y="5547362"/>
            <a:ext cx="1872208" cy="453752"/>
            <a:chOff x="7020272" y="765175"/>
            <a:chExt cx="1872208" cy="453752"/>
          </a:xfrm>
        </p:grpSpPr>
        <p:sp>
          <p:nvSpPr>
            <p:cNvPr id="26" name="平行四辺形 25"/>
            <p:cNvSpPr/>
            <p:nvPr/>
          </p:nvSpPr>
          <p:spPr bwMode="auto">
            <a:xfrm>
              <a:off x="7020272" y="1074676"/>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27" name="平行四辺形 26"/>
            <p:cNvSpPr/>
            <p:nvPr/>
          </p:nvSpPr>
          <p:spPr bwMode="auto">
            <a:xfrm>
              <a:off x="7020272" y="1046098"/>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28" name="平行四辺形 27"/>
            <p:cNvSpPr/>
            <p:nvPr/>
          </p:nvSpPr>
          <p:spPr bwMode="auto">
            <a:xfrm>
              <a:off x="7020272" y="1017520"/>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29" name="平行四辺形 28"/>
            <p:cNvSpPr/>
            <p:nvPr/>
          </p:nvSpPr>
          <p:spPr bwMode="auto">
            <a:xfrm>
              <a:off x="7020272" y="988942"/>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30" name="平行四辺形 29"/>
            <p:cNvSpPr/>
            <p:nvPr/>
          </p:nvSpPr>
          <p:spPr bwMode="auto">
            <a:xfrm>
              <a:off x="7020272" y="960364"/>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31" name="平行四辺形 30"/>
            <p:cNvSpPr/>
            <p:nvPr/>
          </p:nvSpPr>
          <p:spPr bwMode="auto">
            <a:xfrm>
              <a:off x="7020272" y="931786"/>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32" name="平行四辺形 31"/>
            <p:cNvSpPr/>
            <p:nvPr/>
          </p:nvSpPr>
          <p:spPr bwMode="auto">
            <a:xfrm>
              <a:off x="7020272" y="908065"/>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33" name="平行四辺形 32"/>
            <p:cNvSpPr/>
            <p:nvPr/>
          </p:nvSpPr>
          <p:spPr bwMode="auto">
            <a:xfrm>
              <a:off x="7020272" y="879487"/>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34" name="平行四辺形 33"/>
            <p:cNvSpPr/>
            <p:nvPr/>
          </p:nvSpPr>
          <p:spPr bwMode="auto">
            <a:xfrm>
              <a:off x="7020272" y="850909"/>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35" name="平行四辺形 34"/>
            <p:cNvSpPr/>
            <p:nvPr/>
          </p:nvSpPr>
          <p:spPr bwMode="auto">
            <a:xfrm>
              <a:off x="7020272" y="822331"/>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36" name="平行四辺形 35"/>
            <p:cNvSpPr/>
            <p:nvPr/>
          </p:nvSpPr>
          <p:spPr bwMode="auto">
            <a:xfrm>
              <a:off x="7020272" y="793753"/>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37" name="平行四辺形 36"/>
            <p:cNvSpPr/>
            <p:nvPr/>
          </p:nvSpPr>
          <p:spPr bwMode="auto">
            <a:xfrm>
              <a:off x="7020272" y="765175"/>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grpSp>
      <p:sp>
        <p:nvSpPr>
          <p:cNvPr id="2" name="タイトル 1"/>
          <p:cNvSpPr>
            <a:spLocks noGrp="1"/>
          </p:cNvSpPr>
          <p:nvPr>
            <p:ph type="title"/>
          </p:nvPr>
        </p:nvSpPr>
        <p:spPr/>
        <p:txBody>
          <a:bodyPr anchor="t"/>
          <a:lstStyle/>
          <a:p>
            <a:r>
              <a:rPr lang="ja-JP" altLang="en-US"/>
              <a:t>４</a:t>
            </a:r>
            <a:r>
              <a:rPr lang="ja-JP" altLang="en-US" smtClean="0"/>
              <a:t>．　ゲームの進め方（</a:t>
            </a:r>
            <a:r>
              <a:rPr lang="en-US" altLang="ja-JP" smtClean="0"/>
              <a:t>6/10</a:t>
            </a:r>
            <a:r>
              <a:rPr lang="ja-JP" altLang="en-US" smtClean="0"/>
              <a:t>）</a:t>
            </a:r>
            <a:endParaRPr kumimoji="1" lang="ja-JP" altLang="en-US"/>
          </a:p>
        </p:txBody>
      </p:sp>
      <p:sp>
        <p:nvSpPr>
          <p:cNvPr id="3" name="コンテンツ プレースホルダー 2"/>
          <p:cNvSpPr>
            <a:spLocks noGrp="1"/>
          </p:cNvSpPr>
          <p:nvPr>
            <p:ph idx="1"/>
          </p:nvPr>
        </p:nvSpPr>
        <p:spPr>
          <a:xfrm>
            <a:off x="107950" y="618084"/>
            <a:ext cx="8928100" cy="2628412"/>
          </a:xfrm>
        </p:spPr>
        <p:txBody>
          <a:bodyPr/>
          <a:lstStyle/>
          <a:p>
            <a:pPr marL="628650" indent="-628650">
              <a:buNone/>
            </a:pPr>
            <a:r>
              <a:rPr lang="ja-JP" altLang="en-US" dirty="0" smtClean="0">
                <a:solidFill>
                  <a:srgbClr val="C00000"/>
                </a:solidFill>
              </a:rPr>
              <a:t>（３）</a:t>
            </a:r>
            <a:r>
              <a:rPr lang="ja-JP" altLang="en-US" dirty="0">
                <a:solidFill>
                  <a:srgbClr val="C00000"/>
                </a:solidFill>
              </a:rPr>
              <a:t>	帰宅困難者を受け入れる。</a:t>
            </a:r>
          </a:p>
          <a:p>
            <a:pPr marL="719138"/>
            <a:r>
              <a:rPr lang="ja-JP" altLang="en-US" sz="2000" dirty="0" smtClean="0">
                <a:latin typeface="HGPｺﾞｼｯｸM" panose="020B0600000000000000" pitchFamily="50" charset="-128"/>
                <a:ea typeface="HGPｺﾞｼｯｸM" panose="020B0600000000000000" pitchFamily="50" charset="-128"/>
              </a:rPr>
              <a:t>配布した「</a:t>
            </a:r>
            <a:r>
              <a:rPr lang="ja-JP" altLang="en-US" sz="2000" dirty="0" smtClean="0">
                <a:solidFill>
                  <a:srgbClr val="C00000"/>
                </a:solidFill>
              </a:rPr>
              <a:t>帰宅</a:t>
            </a:r>
            <a:r>
              <a:rPr lang="ja-JP" altLang="en-US" sz="2000" dirty="0">
                <a:solidFill>
                  <a:srgbClr val="C00000"/>
                </a:solidFill>
              </a:rPr>
              <a:t>困難者</a:t>
            </a:r>
            <a:r>
              <a:rPr lang="ja-JP" altLang="en-US" sz="2000" dirty="0" smtClean="0">
                <a:solidFill>
                  <a:srgbClr val="C00000"/>
                </a:solidFill>
              </a:rPr>
              <a:t>カード</a:t>
            </a:r>
            <a:r>
              <a:rPr lang="ja-JP" altLang="en-US" sz="2000" dirty="0" smtClean="0">
                <a:latin typeface="HGPｺﾞｼｯｸM" panose="020B0600000000000000" pitchFamily="50" charset="-128"/>
                <a:ea typeface="HGPｺﾞｼｯｸM" panose="020B0600000000000000" pitchFamily="50" charset="-128"/>
              </a:rPr>
              <a:t>」をめくり、施設での対応を考える。</a:t>
            </a:r>
            <a:endParaRPr lang="ja-JP" altLang="en-US" sz="2000" dirty="0">
              <a:latin typeface="HGPｺﾞｼｯｸM" panose="020B0600000000000000" pitchFamily="50" charset="-128"/>
              <a:ea typeface="HGPｺﾞｼｯｸM" panose="020B0600000000000000" pitchFamily="50" charset="-128"/>
            </a:endParaRPr>
          </a:p>
          <a:p>
            <a:pPr marL="719138"/>
            <a:r>
              <a:rPr lang="ja-JP" altLang="en-US" sz="2000" dirty="0" smtClean="0">
                <a:latin typeface="HGPｺﾞｼｯｸM" panose="020B0600000000000000" pitchFamily="50" charset="-128"/>
                <a:ea typeface="HGPｺﾞｼｯｸM" panose="020B0600000000000000" pitchFamily="50" charset="-128"/>
              </a:rPr>
              <a:t>受け入れた</a:t>
            </a:r>
            <a:r>
              <a:rPr lang="ja-JP" altLang="en-US" sz="2000" dirty="0">
                <a:latin typeface="HGPｺﾞｼｯｸM" panose="020B0600000000000000" pitchFamily="50" charset="-128"/>
                <a:ea typeface="HGPｺﾞｼｯｸM" panose="020B0600000000000000" pitchFamily="50" charset="-128"/>
              </a:rPr>
              <a:t>帰宅困難者に対応</a:t>
            </a:r>
            <a:r>
              <a:rPr lang="ja-JP" altLang="en-US" sz="2000" dirty="0" smtClean="0">
                <a:latin typeface="HGPｺﾞｼｯｸM" panose="020B0600000000000000" pitchFamily="50" charset="-128"/>
                <a:ea typeface="HGPｺﾞｼｯｸM" panose="020B0600000000000000" pitchFamily="50" charset="-128"/>
              </a:rPr>
              <a:t>する「</a:t>
            </a:r>
            <a:r>
              <a:rPr lang="ja-JP" altLang="en-US" sz="2000" dirty="0" smtClean="0">
                <a:solidFill>
                  <a:srgbClr val="C00000"/>
                </a:solidFill>
              </a:rPr>
              <a:t>帰宅</a:t>
            </a:r>
            <a:r>
              <a:rPr lang="ja-JP" altLang="en-US" sz="2000" dirty="0">
                <a:solidFill>
                  <a:srgbClr val="C00000"/>
                </a:solidFill>
              </a:rPr>
              <a:t>困難者</a:t>
            </a:r>
            <a:r>
              <a:rPr lang="ja-JP" altLang="en-US" sz="2000" dirty="0" smtClean="0">
                <a:solidFill>
                  <a:srgbClr val="C00000"/>
                </a:solidFill>
              </a:rPr>
              <a:t>コマ</a:t>
            </a:r>
            <a:r>
              <a:rPr lang="ja-JP" altLang="en-US" sz="2000" dirty="0" smtClean="0">
                <a:latin typeface="HGPｺﾞｼｯｸM" panose="020B0600000000000000" pitchFamily="50" charset="-128"/>
                <a:ea typeface="HGPｺﾞｼｯｸM" panose="020B0600000000000000" pitchFamily="50" charset="-128"/>
              </a:rPr>
              <a:t>」を</a:t>
            </a:r>
            <a:r>
              <a:rPr lang="ja-JP" altLang="en-US" sz="2000" dirty="0">
                <a:latin typeface="HGPｺﾞｼｯｸM" panose="020B0600000000000000" pitchFamily="50" charset="-128"/>
                <a:ea typeface="HGPｺﾞｼｯｸM" panose="020B0600000000000000" pitchFamily="50" charset="-128"/>
              </a:rPr>
              <a:t>施設内レイアウトに基づき配置する。帰宅困難者カードは</a:t>
            </a:r>
            <a:r>
              <a:rPr lang="ja-JP" altLang="en-US" sz="2000" dirty="0">
                <a:solidFill>
                  <a:srgbClr val="C00000"/>
                </a:solidFill>
              </a:rPr>
              <a:t>名簿として</a:t>
            </a:r>
            <a:r>
              <a:rPr lang="ja-JP" altLang="en-US" sz="2000" dirty="0" smtClean="0">
                <a:solidFill>
                  <a:srgbClr val="C00000"/>
                </a:solidFill>
              </a:rPr>
              <a:t>整理し共有</a:t>
            </a:r>
            <a:r>
              <a:rPr lang="ja-JP" altLang="en-US" sz="2000" dirty="0" smtClean="0">
                <a:latin typeface="HGPｺﾞｼｯｸM" panose="020B0600000000000000" pitchFamily="50" charset="-128"/>
                <a:ea typeface="HGPｺﾞｼｯｸM" panose="020B0600000000000000" pitchFamily="50" charset="-128"/>
              </a:rPr>
              <a:t>する</a:t>
            </a:r>
            <a:r>
              <a:rPr lang="ja-JP" altLang="en-US" sz="2000" dirty="0">
                <a:latin typeface="HGPｺﾞｼｯｸM" panose="020B0600000000000000" pitchFamily="50" charset="-128"/>
                <a:ea typeface="HGPｺﾞｼｯｸM" panose="020B0600000000000000" pitchFamily="50" charset="-128"/>
              </a:rPr>
              <a:t>。</a:t>
            </a:r>
          </a:p>
          <a:p>
            <a:pPr marL="719138"/>
            <a:r>
              <a:rPr lang="ja-JP" altLang="en-US" sz="2000" dirty="0" smtClean="0">
                <a:latin typeface="HGPｺﾞｼｯｸM" panose="020B0600000000000000" pitchFamily="50" charset="-128"/>
                <a:ea typeface="HGPｺﾞｼｯｸM" panose="020B0600000000000000" pitchFamily="50" charset="-128"/>
              </a:rPr>
              <a:t>施設内</a:t>
            </a:r>
            <a:r>
              <a:rPr lang="ja-JP" altLang="en-US" sz="2000" dirty="0">
                <a:latin typeface="HGPｺﾞｼｯｸM" panose="020B0600000000000000" pitchFamily="50" charset="-128"/>
                <a:ea typeface="HGPｺﾞｼｯｸM" panose="020B0600000000000000" pitchFamily="50" charset="-128"/>
              </a:rPr>
              <a:t>に入りきらない場合に</a:t>
            </a:r>
            <a:r>
              <a:rPr lang="ja-JP" altLang="en-US" sz="2000" dirty="0" smtClean="0">
                <a:latin typeface="HGPｺﾞｼｯｸM" panose="020B0600000000000000" pitchFamily="50" charset="-128"/>
                <a:ea typeface="HGPｺﾞｼｯｸM" panose="020B0600000000000000" pitchFamily="50" charset="-128"/>
              </a:rPr>
              <a:t>は、</a:t>
            </a:r>
            <a:r>
              <a:rPr lang="ja-JP" altLang="en-US" sz="2000" dirty="0" smtClean="0">
                <a:solidFill>
                  <a:srgbClr val="C00000"/>
                </a:solidFill>
              </a:rPr>
              <a:t>受入</a:t>
            </a:r>
            <a:r>
              <a:rPr lang="ja-JP" altLang="en-US" sz="2000" dirty="0">
                <a:solidFill>
                  <a:srgbClr val="C00000"/>
                </a:solidFill>
              </a:rPr>
              <a:t>を断る</a:t>
            </a:r>
            <a:r>
              <a:rPr lang="ja-JP" altLang="en-US" sz="2000" dirty="0" smtClean="0">
                <a:latin typeface="HGPｺﾞｼｯｸM" panose="020B0600000000000000" pitchFamily="50" charset="-128"/>
                <a:ea typeface="HGPｺﾞｼｯｸM" panose="020B0600000000000000" pitchFamily="50" charset="-128"/>
              </a:rPr>
              <a:t>か、施設内</a:t>
            </a:r>
            <a:r>
              <a:rPr lang="ja-JP" altLang="en-US" sz="2000" dirty="0">
                <a:latin typeface="HGPｺﾞｼｯｸM" panose="020B0600000000000000" pitchFamily="50" charset="-128"/>
                <a:ea typeface="HGPｺﾞｼｯｸM" panose="020B0600000000000000" pitchFamily="50" charset="-128"/>
              </a:rPr>
              <a:t>の</a:t>
            </a:r>
            <a:r>
              <a:rPr lang="ja-JP" altLang="en-US" sz="2000" dirty="0">
                <a:solidFill>
                  <a:srgbClr val="C00000"/>
                </a:solidFill>
              </a:rPr>
              <a:t>レイアウトを変更</a:t>
            </a:r>
            <a:r>
              <a:rPr lang="ja-JP" altLang="en-US" sz="2000" dirty="0">
                <a:latin typeface="HGPｺﾞｼｯｸM" panose="020B0600000000000000" pitchFamily="50" charset="-128"/>
                <a:ea typeface="HGPｺﾞｼｯｸM" panose="020B0600000000000000" pitchFamily="50" charset="-128"/>
              </a:rPr>
              <a:t>する等で対応する。</a:t>
            </a:r>
          </a:p>
          <a:p>
            <a:endParaRPr lang="ja-JP" altLang="en-US" dirty="0"/>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19</a:t>
            </a:fld>
            <a:endParaRPr lang="en-US" altLang="ja-JP" dirty="0"/>
          </a:p>
        </p:txBody>
      </p:sp>
      <p:sp>
        <p:nvSpPr>
          <p:cNvPr id="6" name="角丸四角形吹き出し 5"/>
          <p:cNvSpPr/>
          <p:nvPr/>
        </p:nvSpPr>
        <p:spPr bwMode="auto">
          <a:xfrm>
            <a:off x="107951" y="2996952"/>
            <a:ext cx="8928099" cy="2349685"/>
          </a:xfrm>
          <a:prstGeom prst="wedgeRoundRectCallout">
            <a:avLst>
              <a:gd name="adj1" fmla="val -20549"/>
              <a:gd name="adj2" fmla="val 69526"/>
              <a:gd name="adj3" fmla="val 16667"/>
            </a:avLst>
          </a:prstGeom>
          <a:noFill/>
          <a:ln w="44450"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C00000"/>
              </a:solidFill>
              <a:effectLst/>
              <a:latin typeface="Arial" charset="0"/>
              <a:ea typeface="HGPｺﾞｼｯｸE" pitchFamily="50" charset="-128"/>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936" y="3307462"/>
            <a:ext cx="1284614" cy="1881042"/>
          </a:xfrm>
          <a:prstGeom prst="rect">
            <a:avLst/>
          </a:prstGeom>
          <a:solidFill>
            <a:schemeClr val="bg1"/>
          </a:solidFill>
          <a:ln>
            <a:noFill/>
          </a:ln>
          <a:effectLst/>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0173" y="3307462"/>
            <a:ext cx="1284614" cy="1881042"/>
          </a:xfrm>
          <a:prstGeom prst="rect">
            <a:avLst/>
          </a:prstGeom>
          <a:solidFill>
            <a:schemeClr val="bg1"/>
          </a:solidFill>
          <a:ln>
            <a:noFill/>
          </a:ln>
          <a:effectLst/>
        </p:spPr>
      </p:pic>
      <p:pic>
        <p:nvPicPr>
          <p:cNvPr id="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2647" y="3307462"/>
            <a:ext cx="1284614" cy="1881042"/>
          </a:xfrm>
          <a:prstGeom prst="rect">
            <a:avLst/>
          </a:prstGeom>
          <a:solidFill>
            <a:schemeClr val="bg1"/>
          </a:solidFill>
          <a:ln>
            <a:noFill/>
          </a:ln>
          <a:effectLst/>
        </p:spPr>
      </p:pic>
      <p:pic>
        <p:nvPicPr>
          <p:cNvPr id="1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41410" y="3307462"/>
            <a:ext cx="1284614" cy="1881042"/>
          </a:xfrm>
          <a:prstGeom prst="rect">
            <a:avLst/>
          </a:prstGeom>
          <a:solidFill>
            <a:schemeClr val="bg1"/>
          </a:solidFill>
          <a:ln>
            <a:noFill/>
          </a:ln>
          <a:effectLst/>
        </p:spPr>
      </p:pic>
      <p:pic>
        <p:nvPicPr>
          <p:cNvPr id="1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29808" y="3307463"/>
            <a:ext cx="2562672" cy="1881040"/>
          </a:xfrm>
          <a:prstGeom prst="rect">
            <a:avLst/>
          </a:prstGeom>
          <a:solidFill>
            <a:schemeClr val="bg1"/>
          </a:solidFill>
          <a:ln>
            <a:noFill/>
          </a:ln>
          <a:effectLst/>
        </p:spPr>
      </p:pic>
      <p:sp>
        <p:nvSpPr>
          <p:cNvPr id="38" name="テキスト ボックス 37"/>
          <p:cNvSpPr txBox="1"/>
          <p:nvPr/>
        </p:nvSpPr>
        <p:spPr>
          <a:xfrm>
            <a:off x="7524328" y="31663"/>
            <a:ext cx="1579856" cy="461665"/>
          </a:xfrm>
          <a:prstGeom prst="rect">
            <a:avLst/>
          </a:prstGeom>
          <a:solidFill>
            <a:srgbClr val="C00000"/>
          </a:solidFill>
        </p:spPr>
        <p:txBody>
          <a:bodyPr wrap="square" rtlCol="0" anchor="ctr" anchorCtr="1">
            <a:noAutofit/>
          </a:bodyPr>
          <a:lstStyle/>
          <a:p>
            <a:pPr algn="ctr"/>
            <a:r>
              <a:rPr lang="ja-JP" altLang="en-US" sz="2400" dirty="0" smtClean="0">
                <a:solidFill>
                  <a:schemeClr val="bg1"/>
                </a:solidFill>
                <a:latin typeface="HGPｺﾞｼｯｸE" panose="020B0900000000000000" pitchFamily="50" charset="-128"/>
                <a:ea typeface="HGPｺﾞｼｯｸE" panose="020B0900000000000000" pitchFamily="50" charset="-128"/>
              </a:rPr>
              <a:t>約　</a:t>
            </a:r>
            <a:r>
              <a:rPr lang="en-US" altLang="ja-JP" sz="2400" dirty="0">
                <a:solidFill>
                  <a:schemeClr val="bg1"/>
                </a:solidFill>
                <a:latin typeface="HGPｺﾞｼｯｸE" panose="020B0900000000000000" pitchFamily="50" charset="-128"/>
                <a:ea typeface="HGPｺﾞｼｯｸE" panose="020B0900000000000000" pitchFamily="50" charset="-128"/>
              </a:rPr>
              <a:t>30</a:t>
            </a:r>
            <a:r>
              <a:rPr lang="ja-JP" altLang="en-US" sz="2400" dirty="0" smtClean="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39786865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20</a:t>
            </a:fld>
            <a:endParaRPr lang="en-US" altLang="ja-JP" dirty="0"/>
          </a:p>
        </p:txBody>
      </p:sp>
      <p:sp>
        <p:nvSpPr>
          <p:cNvPr id="5" name="タイトル 1"/>
          <p:cNvSpPr txBox="1">
            <a:spLocks/>
          </p:cNvSpPr>
          <p:nvPr/>
        </p:nvSpPr>
        <p:spPr>
          <a:xfrm>
            <a:off x="107950" y="0"/>
            <a:ext cx="8928100" cy="561975"/>
          </a:xfrm>
          <a:prstGeom prst="rect">
            <a:avLst/>
          </a:prstGeom>
        </p:spPr>
        <p:txBody>
          <a:bodyPr/>
          <a:lstStyle>
            <a:lvl1pPr algn="l" rtl="0" eaLnBrk="0" fontAlgn="base" hangingPunct="0">
              <a:spcBef>
                <a:spcPct val="0"/>
              </a:spcBef>
              <a:spcAft>
                <a:spcPct val="0"/>
              </a:spcAft>
              <a:defRPr kumimoji="1" sz="28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2pPr>
            <a:lvl3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3pPr>
            <a:lvl4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4pPr>
            <a:lvl5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5pPr>
            <a:lvl6pPr marL="457200" algn="l" rtl="0" fontAlgn="base">
              <a:spcBef>
                <a:spcPct val="0"/>
              </a:spcBef>
              <a:spcAft>
                <a:spcPct val="0"/>
              </a:spcAft>
              <a:defRPr kumimoji="1" sz="2800">
                <a:solidFill>
                  <a:schemeClr val="tx2"/>
                </a:solidFill>
                <a:latin typeface="HGPｺﾞｼｯｸE" pitchFamily="50" charset="-128"/>
                <a:ea typeface="HGPｺﾞｼｯｸE" pitchFamily="50" charset="-128"/>
              </a:defRPr>
            </a:lvl6pPr>
            <a:lvl7pPr marL="914400" algn="l" rtl="0" fontAlgn="base">
              <a:spcBef>
                <a:spcPct val="0"/>
              </a:spcBef>
              <a:spcAft>
                <a:spcPct val="0"/>
              </a:spcAft>
              <a:defRPr kumimoji="1" sz="2800">
                <a:solidFill>
                  <a:schemeClr val="tx2"/>
                </a:solidFill>
                <a:latin typeface="HGPｺﾞｼｯｸE" pitchFamily="50" charset="-128"/>
                <a:ea typeface="HGPｺﾞｼｯｸE" pitchFamily="50" charset="-128"/>
              </a:defRPr>
            </a:lvl7pPr>
            <a:lvl8pPr marL="1371600" algn="l" rtl="0" fontAlgn="base">
              <a:spcBef>
                <a:spcPct val="0"/>
              </a:spcBef>
              <a:spcAft>
                <a:spcPct val="0"/>
              </a:spcAft>
              <a:defRPr kumimoji="1" sz="2800">
                <a:solidFill>
                  <a:schemeClr val="tx2"/>
                </a:solidFill>
                <a:latin typeface="HGPｺﾞｼｯｸE" pitchFamily="50" charset="-128"/>
                <a:ea typeface="HGPｺﾞｼｯｸE" pitchFamily="50" charset="-128"/>
              </a:defRPr>
            </a:lvl8pPr>
            <a:lvl9pPr marL="1828800" algn="l" rtl="0" fontAlgn="base">
              <a:spcBef>
                <a:spcPct val="0"/>
              </a:spcBef>
              <a:spcAft>
                <a:spcPct val="0"/>
              </a:spcAft>
              <a:defRPr kumimoji="1" sz="2800">
                <a:solidFill>
                  <a:schemeClr val="tx2"/>
                </a:solidFill>
                <a:latin typeface="HGPｺﾞｼｯｸE" pitchFamily="50" charset="-128"/>
                <a:ea typeface="HGPｺﾞｼｯｸE" pitchFamily="50" charset="-128"/>
              </a:defRPr>
            </a:lvl9pPr>
          </a:lstStyle>
          <a:p>
            <a:r>
              <a:rPr lang="ja-JP" altLang="en-US" kern="0" dirty="0" smtClean="0"/>
              <a:t>４．　ゲームの</a:t>
            </a:r>
            <a:r>
              <a:rPr lang="ja-JP" altLang="en-US" kern="0" smtClean="0"/>
              <a:t>進め方（</a:t>
            </a:r>
            <a:r>
              <a:rPr lang="en-US" altLang="ja-JP" kern="0" smtClean="0"/>
              <a:t>7/10</a:t>
            </a:r>
            <a:r>
              <a:rPr lang="ja-JP" altLang="en-US" kern="0" smtClean="0"/>
              <a:t>）</a:t>
            </a:r>
            <a:endParaRPr lang="ja-JP" altLang="en-US" kern="0" dirty="0"/>
          </a:p>
        </p:txBody>
      </p:sp>
      <p:sp>
        <p:nvSpPr>
          <p:cNvPr id="6" name="正方形/長方形 5"/>
          <p:cNvSpPr/>
          <p:nvPr/>
        </p:nvSpPr>
        <p:spPr bwMode="auto">
          <a:xfrm>
            <a:off x="649334" y="1844824"/>
            <a:ext cx="7776864" cy="1080000"/>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（２）受入</a:t>
            </a:r>
            <a:r>
              <a:rPr lang="ja-JP" altLang="en-US" sz="3600" dirty="0">
                <a:solidFill>
                  <a:schemeClr val="bg1"/>
                </a:solidFill>
                <a:ea typeface="HGPｺﾞｼｯｸE" pitchFamily="50" charset="-128"/>
              </a:rPr>
              <a:t>基本</a:t>
            </a:r>
            <a:r>
              <a:rPr lang="ja-JP" altLang="en-US" sz="3600" dirty="0" smtClean="0">
                <a:solidFill>
                  <a:schemeClr val="bg1"/>
                </a:solidFill>
                <a:ea typeface="HGPｺﾞｼｯｸE" pitchFamily="50" charset="-128"/>
              </a:rPr>
              <a:t>方針を決める</a:t>
            </a:r>
            <a:endParaRPr lang="ja-JP" altLang="en-US" sz="3600" dirty="0">
              <a:solidFill>
                <a:schemeClr val="bg1"/>
              </a:solidFill>
              <a:ea typeface="HGPｺﾞｼｯｸE" pitchFamily="50" charset="-128"/>
            </a:endParaRPr>
          </a:p>
        </p:txBody>
      </p:sp>
      <p:sp>
        <p:nvSpPr>
          <p:cNvPr id="7" name="正方形/長方形 6"/>
          <p:cNvSpPr/>
          <p:nvPr/>
        </p:nvSpPr>
        <p:spPr bwMode="auto">
          <a:xfrm>
            <a:off x="649334" y="692696"/>
            <a:ext cx="7776864" cy="1080000"/>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（１）役割分担</a:t>
            </a:r>
            <a:r>
              <a:rPr lang="ja-JP" altLang="en-US" sz="3600" dirty="0">
                <a:solidFill>
                  <a:schemeClr val="bg1"/>
                </a:solidFill>
                <a:ea typeface="HGPｺﾞｼｯｸE" pitchFamily="50" charset="-128"/>
              </a:rPr>
              <a:t>を</a:t>
            </a:r>
            <a:r>
              <a:rPr lang="ja-JP" altLang="en-US" sz="3600" dirty="0" smtClean="0">
                <a:solidFill>
                  <a:schemeClr val="bg1"/>
                </a:solidFill>
                <a:ea typeface="HGPｺﾞｼｯｸE" pitchFamily="50" charset="-128"/>
              </a:rPr>
              <a:t>決める</a:t>
            </a:r>
            <a:endParaRPr lang="ja-JP" altLang="en-US" sz="3600" dirty="0">
              <a:solidFill>
                <a:schemeClr val="bg1"/>
              </a:solidFill>
              <a:ea typeface="HGPｺﾞｼｯｸE" pitchFamily="50" charset="-128"/>
            </a:endParaRPr>
          </a:p>
        </p:txBody>
      </p:sp>
      <p:sp>
        <p:nvSpPr>
          <p:cNvPr id="8" name="正方形/長方形 7"/>
          <p:cNvSpPr/>
          <p:nvPr/>
        </p:nvSpPr>
        <p:spPr bwMode="auto">
          <a:xfrm>
            <a:off x="649334" y="2996952"/>
            <a:ext cx="7776864" cy="1080000"/>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（３）帰宅困難者</a:t>
            </a:r>
            <a:r>
              <a:rPr lang="ja-JP" altLang="en-US" sz="3600" smtClean="0">
                <a:solidFill>
                  <a:schemeClr val="bg1"/>
                </a:solidFill>
                <a:ea typeface="HGPｺﾞｼｯｸE" pitchFamily="50" charset="-128"/>
              </a:rPr>
              <a:t>を受け入れる</a:t>
            </a:r>
            <a:endParaRPr lang="ja-JP" altLang="en-US" sz="3600" dirty="0">
              <a:solidFill>
                <a:schemeClr val="bg1"/>
              </a:solidFill>
              <a:ea typeface="HGPｺﾞｼｯｸE" pitchFamily="50" charset="-128"/>
            </a:endParaRPr>
          </a:p>
        </p:txBody>
      </p:sp>
      <p:sp>
        <p:nvSpPr>
          <p:cNvPr id="9" name="正方形/長方形 8"/>
          <p:cNvSpPr/>
          <p:nvPr/>
        </p:nvSpPr>
        <p:spPr bwMode="auto">
          <a:xfrm>
            <a:off x="649334" y="4149080"/>
            <a:ext cx="7776864" cy="1080000"/>
          </a:xfrm>
          <a:prstGeom prst="rect">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（４）イベントへ対応する</a:t>
            </a:r>
            <a:endParaRPr lang="ja-JP" altLang="en-US" sz="3600" dirty="0">
              <a:solidFill>
                <a:schemeClr val="bg1"/>
              </a:solidFill>
              <a:ea typeface="HGPｺﾞｼｯｸE" pitchFamily="50" charset="-128"/>
            </a:endParaRPr>
          </a:p>
        </p:txBody>
      </p:sp>
      <p:sp>
        <p:nvSpPr>
          <p:cNvPr id="11" name="正方形/長方形 10"/>
          <p:cNvSpPr/>
          <p:nvPr/>
        </p:nvSpPr>
        <p:spPr bwMode="auto">
          <a:xfrm>
            <a:off x="649334" y="5301208"/>
            <a:ext cx="7776864" cy="1080000"/>
          </a:xfrm>
          <a:prstGeom prst="rect">
            <a:avLst/>
          </a:prstGeom>
          <a:solidFill>
            <a:srgbClr val="969696"/>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（５）施設</a:t>
            </a:r>
            <a:r>
              <a:rPr lang="ja-JP" altLang="en-US" sz="3600" dirty="0">
                <a:solidFill>
                  <a:schemeClr val="bg1"/>
                </a:solidFill>
                <a:ea typeface="HGPｺﾞｼｯｸE" pitchFamily="50" charset="-128"/>
              </a:rPr>
              <a:t>を閉鎖する</a:t>
            </a:r>
          </a:p>
        </p:txBody>
      </p:sp>
    </p:spTree>
    <p:extLst>
      <p:ext uri="{BB962C8B-B14F-4D97-AF65-F5344CB8AC3E}">
        <p14:creationId xmlns:p14="http://schemas.microsoft.com/office/powerpoint/2010/main" val="3728851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t"/>
          <a:lstStyle/>
          <a:p>
            <a:r>
              <a:rPr lang="ja-JP" altLang="en-US"/>
              <a:t>４</a:t>
            </a:r>
            <a:r>
              <a:rPr lang="ja-JP" altLang="en-US" smtClean="0"/>
              <a:t>．　ゲームの進め方（</a:t>
            </a:r>
            <a:r>
              <a:rPr lang="en-US" altLang="ja-JP" smtClean="0"/>
              <a:t>8/10</a:t>
            </a:r>
            <a:r>
              <a:rPr lang="ja-JP" altLang="en-US" smtClean="0"/>
              <a:t>）</a:t>
            </a:r>
            <a:endParaRPr kumimoji="1" lang="ja-JP" altLang="en-US"/>
          </a:p>
        </p:txBody>
      </p:sp>
      <p:sp>
        <p:nvSpPr>
          <p:cNvPr id="3" name="コンテンツ プレースホルダー 2"/>
          <p:cNvSpPr>
            <a:spLocks noGrp="1"/>
          </p:cNvSpPr>
          <p:nvPr>
            <p:ph idx="1"/>
          </p:nvPr>
        </p:nvSpPr>
        <p:spPr>
          <a:xfrm>
            <a:off x="107950" y="618084"/>
            <a:ext cx="8928100" cy="3219343"/>
          </a:xfrm>
        </p:spPr>
        <p:txBody>
          <a:bodyPr/>
          <a:lstStyle/>
          <a:p>
            <a:pPr marL="628650" indent="-628650">
              <a:buNone/>
            </a:pPr>
            <a:r>
              <a:rPr lang="ja-JP" altLang="en-US" dirty="0" smtClean="0">
                <a:solidFill>
                  <a:srgbClr val="C00000"/>
                </a:solidFill>
              </a:rPr>
              <a:t>（４）</a:t>
            </a:r>
            <a:r>
              <a:rPr lang="ja-JP" altLang="en-US" dirty="0">
                <a:solidFill>
                  <a:srgbClr val="C00000"/>
                </a:solidFill>
              </a:rPr>
              <a:t>	イベントへ対応する。</a:t>
            </a:r>
          </a:p>
          <a:p>
            <a:pPr marL="719138"/>
            <a:r>
              <a:rPr lang="ja-JP" altLang="en-US" sz="2000" dirty="0" smtClean="0">
                <a:latin typeface="HGPｺﾞｼｯｸM" panose="020B0600000000000000" pitchFamily="50" charset="-128"/>
                <a:ea typeface="HGPｺﾞｼｯｸM" panose="020B0600000000000000" pitchFamily="50" charset="-128"/>
              </a:rPr>
              <a:t>進行担当が「</a:t>
            </a:r>
            <a:r>
              <a:rPr lang="ja-JP" altLang="en-US" sz="2000" dirty="0" smtClean="0">
                <a:solidFill>
                  <a:srgbClr val="C00000"/>
                </a:solidFill>
              </a:rPr>
              <a:t>イベントカード</a:t>
            </a:r>
            <a:r>
              <a:rPr lang="ja-JP" altLang="en-US" sz="2000" dirty="0" smtClean="0">
                <a:latin typeface="HGPｺﾞｼｯｸM" panose="020B0600000000000000" pitchFamily="50" charset="-128"/>
                <a:ea typeface="HGPｺﾞｼｯｸM" panose="020B0600000000000000" pitchFamily="50" charset="-128"/>
              </a:rPr>
              <a:t>」をめくりますので、「対応事項」の内容を検討</a:t>
            </a:r>
            <a:r>
              <a:rPr lang="ja-JP" altLang="en-US" sz="2000" dirty="0">
                <a:latin typeface="HGPｺﾞｼｯｸM" panose="020B0600000000000000" pitchFamily="50" charset="-128"/>
                <a:ea typeface="HGPｺﾞｼｯｸM" panose="020B0600000000000000" pitchFamily="50" charset="-128"/>
              </a:rPr>
              <a:t>してください</a:t>
            </a:r>
            <a:r>
              <a:rPr lang="ja-JP" altLang="en-US" sz="2000" dirty="0" smtClean="0">
                <a:latin typeface="HGPｺﾞｼｯｸM" panose="020B0600000000000000" pitchFamily="50" charset="-128"/>
                <a:ea typeface="HGPｺﾞｼｯｸM" panose="020B0600000000000000" pitchFamily="50" charset="-128"/>
              </a:rPr>
              <a:t>。（</a:t>
            </a:r>
            <a:r>
              <a:rPr lang="en-US" altLang="ja-JP" sz="2000" dirty="0" smtClean="0">
                <a:latin typeface="HGPｺﾞｼｯｸM" panose="020B0600000000000000" pitchFamily="50" charset="-128"/>
                <a:ea typeface="HGPｺﾞｼｯｸM" panose="020B0600000000000000" pitchFamily="50" charset="-128"/>
              </a:rPr>
              <a:t>1</a:t>
            </a:r>
            <a:r>
              <a:rPr lang="ja-JP" altLang="en-US" sz="2000" dirty="0" smtClean="0">
                <a:latin typeface="HGPｺﾞｼｯｸM" panose="020B0600000000000000" pitchFamily="50" charset="-128"/>
                <a:ea typeface="HGPｺﾞｼｯｸM" panose="020B0600000000000000" pitchFamily="50" charset="-128"/>
              </a:rPr>
              <a:t>イベント　約</a:t>
            </a:r>
            <a:r>
              <a:rPr lang="en-US" altLang="ja-JP" sz="2000" dirty="0" smtClean="0">
                <a:latin typeface="HGPｺﾞｼｯｸM" panose="020B0600000000000000" pitchFamily="50" charset="-128"/>
                <a:ea typeface="HGPｺﾞｼｯｸM" panose="020B0600000000000000" pitchFamily="50" charset="-128"/>
              </a:rPr>
              <a:t>4</a:t>
            </a:r>
            <a:r>
              <a:rPr lang="ja-JP" altLang="en-US" sz="2000" dirty="0" smtClean="0">
                <a:latin typeface="HGPｺﾞｼｯｸM" panose="020B0600000000000000" pitchFamily="50" charset="-128"/>
                <a:ea typeface="HGPｺﾞｼｯｸM" panose="020B0600000000000000" pitchFamily="50" charset="-128"/>
              </a:rPr>
              <a:t>～</a:t>
            </a:r>
            <a:r>
              <a:rPr lang="en-US" altLang="ja-JP" sz="2000" dirty="0" smtClean="0">
                <a:latin typeface="HGPｺﾞｼｯｸM" panose="020B0600000000000000" pitchFamily="50" charset="-128"/>
                <a:ea typeface="HGPｺﾞｼｯｸM" panose="020B0600000000000000" pitchFamily="50" charset="-128"/>
              </a:rPr>
              <a:t>5</a:t>
            </a:r>
            <a:r>
              <a:rPr lang="ja-JP" altLang="en-US" sz="2000" dirty="0" smtClean="0">
                <a:latin typeface="HGPｺﾞｼｯｸM" panose="020B0600000000000000" pitchFamily="50" charset="-128"/>
                <a:ea typeface="HGPｺﾞｼｯｸM" panose="020B0600000000000000" pitchFamily="50" charset="-128"/>
              </a:rPr>
              <a:t>分）</a:t>
            </a:r>
            <a:endParaRPr lang="en-US" altLang="ja-JP" sz="2000" dirty="0" smtClean="0">
              <a:latin typeface="HGPｺﾞｼｯｸM" panose="020B0600000000000000" pitchFamily="50" charset="-128"/>
              <a:ea typeface="HGPｺﾞｼｯｸM" panose="020B0600000000000000" pitchFamily="50" charset="-128"/>
            </a:endParaRPr>
          </a:p>
          <a:p>
            <a:pPr marL="376238" indent="0">
              <a:buNone/>
            </a:pPr>
            <a:r>
              <a:rPr lang="ja-JP" altLang="en-US" sz="2000" dirty="0" smtClean="0">
                <a:latin typeface="HGPｺﾞｼｯｸM" panose="020B0600000000000000" pitchFamily="50" charset="-128"/>
                <a:ea typeface="HGPｺﾞｼｯｸM" panose="020B0600000000000000" pitchFamily="50" charset="-128"/>
              </a:rPr>
              <a:t>　</a:t>
            </a:r>
            <a:r>
              <a:rPr lang="ja-JP" altLang="en-US" sz="1600" dirty="0" smtClean="0">
                <a:solidFill>
                  <a:schemeClr val="bg1">
                    <a:lumMod val="50000"/>
                  </a:schemeClr>
                </a:solidFill>
                <a:latin typeface="HGPｺﾞｼｯｸM" panose="020B0600000000000000" pitchFamily="50" charset="-128"/>
                <a:ea typeface="HGPｺﾞｼｯｸM" panose="020B0600000000000000" pitchFamily="50" charset="-128"/>
              </a:rPr>
              <a:t>　（注）</a:t>
            </a:r>
            <a:r>
              <a:rPr lang="ja-JP" altLang="en-US" sz="1600" dirty="0">
                <a:solidFill>
                  <a:schemeClr val="bg1">
                    <a:lumMod val="50000"/>
                  </a:schemeClr>
                </a:solidFill>
                <a:latin typeface="HGPｺﾞｼｯｸM" panose="020B0600000000000000" pitchFamily="50" charset="-128"/>
                <a:ea typeface="HGPｺﾞｼｯｸM" panose="020B0600000000000000" pitchFamily="50" charset="-128"/>
              </a:rPr>
              <a:t>進行担当</a:t>
            </a:r>
            <a:r>
              <a:rPr lang="ja-JP" altLang="en-US" sz="1600" dirty="0" smtClean="0">
                <a:solidFill>
                  <a:schemeClr val="bg1">
                    <a:lumMod val="50000"/>
                  </a:schemeClr>
                </a:solidFill>
                <a:latin typeface="HGPｺﾞｼｯｸM" panose="020B0600000000000000" pitchFamily="50" charset="-128"/>
                <a:ea typeface="HGPｺﾞｼｯｸM" panose="020B0600000000000000" pitchFamily="50" charset="-128"/>
              </a:rPr>
              <a:t>がいない場合には各班でめくります。</a:t>
            </a:r>
            <a:endParaRPr lang="ja-JP" altLang="en-US" sz="1600" dirty="0">
              <a:solidFill>
                <a:schemeClr val="bg1">
                  <a:lumMod val="50000"/>
                </a:schemeClr>
              </a:solidFill>
              <a:latin typeface="HGPｺﾞｼｯｸM" panose="020B0600000000000000" pitchFamily="50" charset="-128"/>
              <a:ea typeface="HGPｺﾞｼｯｸM" panose="020B0600000000000000" pitchFamily="50" charset="-128"/>
            </a:endParaRPr>
          </a:p>
          <a:p>
            <a:pPr marL="719138"/>
            <a:r>
              <a:rPr lang="ja-JP" altLang="en-US" sz="2000" dirty="0" smtClean="0">
                <a:latin typeface="HGPｺﾞｼｯｸM" panose="020B0600000000000000" pitchFamily="50" charset="-128"/>
                <a:ea typeface="HGPｺﾞｼｯｸM" panose="020B0600000000000000" pitchFamily="50" charset="-128"/>
              </a:rPr>
              <a:t>進行担当が対象者</a:t>
            </a:r>
            <a:r>
              <a:rPr lang="ja-JP" altLang="en-US" sz="2000" dirty="0">
                <a:latin typeface="HGPｺﾞｼｯｸM" panose="020B0600000000000000" pitchFamily="50" charset="-128"/>
                <a:ea typeface="HGPｺﾞｼｯｸM" panose="020B0600000000000000" pitchFamily="50" charset="-128"/>
              </a:rPr>
              <a:t>や対象人数を</a:t>
            </a:r>
            <a:r>
              <a:rPr lang="ja-JP" altLang="en-US" sz="2000" dirty="0" smtClean="0">
                <a:latin typeface="HGPｺﾞｼｯｸM" panose="020B0600000000000000" pitchFamily="50" charset="-128"/>
                <a:ea typeface="HGPｺﾞｼｯｸM" panose="020B0600000000000000" pitchFamily="50" charset="-128"/>
              </a:rPr>
              <a:t>決めていますので、対象者を考慮して検討してください。</a:t>
            </a:r>
            <a:endParaRPr lang="ja-JP" altLang="en-US" sz="2000" dirty="0">
              <a:latin typeface="HGPｺﾞｼｯｸM" panose="020B0600000000000000" pitchFamily="50" charset="-128"/>
              <a:ea typeface="HGPｺﾞｼｯｸM" panose="020B0600000000000000" pitchFamily="50" charset="-128"/>
            </a:endParaRPr>
          </a:p>
          <a:p>
            <a:pPr marL="709613" indent="0">
              <a:buNone/>
            </a:pPr>
            <a:r>
              <a:rPr lang="ja-JP" altLang="en-US" sz="1600" dirty="0" smtClean="0">
                <a:solidFill>
                  <a:schemeClr val="bg1">
                    <a:lumMod val="50000"/>
                  </a:schemeClr>
                </a:solidFill>
                <a:latin typeface="HGPｺﾞｼｯｸM" panose="020B0600000000000000" pitchFamily="50" charset="-128"/>
                <a:ea typeface="HGPｺﾞｼｯｸM" panose="020B0600000000000000" pitchFamily="50" charset="-128"/>
              </a:rPr>
              <a:t>（注）</a:t>
            </a:r>
            <a:r>
              <a:rPr lang="ja-JP" altLang="en-US" sz="1600" dirty="0">
                <a:solidFill>
                  <a:schemeClr val="bg1">
                    <a:lumMod val="50000"/>
                  </a:schemeClr>
                </a:solidFill>
                <a:latin typeface="HGPｺﾞｼｯｸM" panose="020B0600000000000000" pitchFamily="50" charset="-128"/>
                <a:ea typeface="HGPｺﾞｼｯｸM" panose="020B0600000000000000" pitchFamily="50" charset="-128"/>
              </a:rPr>
              <a:t>進行担当</a:t>
            </a:r>
            <a:r>
              <a:rPr lang="ja-JP" altLang="en-US" sz="1600" dirty="0" smtClean="0">
                <a:solidFill>
                  <a:schemeClr val="bg1">
                    <a:lumMod val="50000"/>
                  </a:schemeClr>
                </a:solidFill>
                <a:latin typeface="HGPｺﾞｼｯｸM" panose="020B0600000000000000" pitchFamily="50" charset="-128"/>
                <a:ea typeface="HGPｺﾞｼｯｸM" panose="020B0600000000000000" pitchFamily="50" charset="-128"/>
              </a:rPr>
              <a:t>がいない場合には、サイコロ</a:t>
            </a:r>
            <a:r>
              <a:rPr lang="ja-JP" altLang="en-US" sz="1600" dirty="0">
                <a:solidFill>
                  <a:schemeClr val="bg1">
                    <a:lumMod val="50000"/>
                  </a:schemeClr>
                </a:solidFill>
                <a:latin typeface="HGPｺﾞｼｯｸM" panose="020B0600000000000000" pitchFamily="50" charset="-128"/>
                <a:ea typeface="HGPｺﾞｼｯｸM" panose="020B0600000000000000" pitchFamily="50" charset="-128"/>
              </a:rPr>
              <a:t>を振って</a:t>
            </a:r>
            <a:r>
              <a:rPr lang="ja-JP" altLang="en-US" sz="1600" dirty="0" smtClean="0">
                <a:solidFill>
                  <a:schemeClr val="bg1">
                    <a:lumMod val="50000"/>
                  </a:schemeClr>
                </a:solidFill>
                <a:latin typeface="HGPｺﾞｼｯｸM" panose="020B0600000000000000" pitchFamily="50" charset="-128"/>
                <a:ea typeface="HGPｺﾞｼｯｸM" panose="020B0600000000000000" pitchFamily="50" charset="-128"/>
              </a:rPr>
              <a:t>該当者を</a:t>
            </a:r>
            <a:endParaRPr lang="en-US" altLang="ja-JP" sz="1600" dirty="0" smtClean="0">
              <a:solidFill>
                <a:schemeClr val="bg1">
                  <a:lumMod val="50000"/>
                </a:schemeClr>
              </a:solidFill>
              <a:latin typeface="HGPｺﾞｼｯｸM" panose="020B0600000000000000" pitchFamily="50" charset="-128"/>
              <a:ea typeface="HGPｺﾞｼｯｸM" panose="020B0600000000000000" pitchFamily="50" charset="-128"/>
            </a:endParaRPr>
          </a:p>
          <a:p>
            <a:pPr marL="709613" indent="0">
              <a:buNone/>
            </a:pPr>
            <a:r>
              <a:rPr lang="ja-JP" altLang="en-US" sz="1600" dirty="0" smtClean="0">
                <a:solidFill>
                  <a:schemeClr val="bg1">
                    <a:lumMod val="50000"/>
                  </a:schemeClr>
                </a:solidFill>
                <a:latin typeface="HGPｺﾞｼｯｸM" panose="020B0600000000000000" pitchFamily="50" charset="-128"/>
                <a:ea typeface="HGPｺﾞｼｯｸM" panose="020B0600000000000000" pitchFamily="50" charset="-128"/>
              </a:rPr>
              <a:t>決めます。</a:t>
            </a:r>
            <a:r>
              <a:rPr lang="ja-JP" altLang="en-US" sz="1600" dirty="0">
                <a:solidFill>
                  <a:schemeClr val="bg1">
                    <a:lumMod val="50000"/>
                  </a:schemeClr>
                </a:solidFill>
                <a:latin typeface="HGPｺﾞｼｯｸM" panose="020B0600000000000000" pitchFamily="50" charset="-128"/>
                <a:ea typeface="HGPｺﾞｼｯｸM" panose="020B0600000000000000" pitchFamily="50" charset="-128"/>
              </a:rPr>
              <a:t>該当者</a:t>
            </a:r>
            <a:r>
              <a:rPr lang="ja-JP" altLang="en-US" sz="1600" dirty="0" smtClean="0">
                <a:solidFill>
                  <a:schemeClr val="bg1">
                    <a:lumMod val="50000"/>
                  </a:schemeClr>
                </a:solidFill>
                <a:latin typeface="HGPｺﾞｼｯｸM" panose="020B0600000000000000" pitchFamily="50" charset="-128"/>
                <a:ea typeface="HGPｺﾞｼｯｸM" panose="020B0600000000000000" pitchFamily="50" charset="-128"/>
              </a:rPr>
              <a:t>がい</a:t>
            </a:r>
            <a:r>
              <a:rPr lang="ja-JP" altLang="en-US" sz="1600" dirty="0">
                <a:solidFill>
                  <a:schemeClr val="bg1">
                    <a:lumMod val="50000"/>
                  </a:schemeClr>
                </a:solidFill>
                <a:latin typeface="HGPｺﾞｼｯｸM" panose="020B0600000000000000" pitchFamily="50" charset="-128"/>
                <a:ea typeface="HGPｺﾞｼｯｸM" panose="020B0600000000000000" pitchFamily="50" charset="-128"/>
              </a:rPr>
              <a:t>ない場合には「該当者なし」</a:t>
            </a:r>
            <a:r>
              <a:rPr lang="ja-JP" altLang="en-US" sz="1600" dirty="0" smtClean="0">
                <a:solidFill>
                  <a:schemeClr val="bg1">
                    <a:lumMod val="50000"/>
                  </a:schemeClr>
                </a:solidFill>
                <a:latin typeface="HGPｺﾞｼｯｸM" panose="020B0600000000000000" pitchFamily="50" charset="-128"/>
                <a:ea typeface="HGPｺﾞｼｯｸM" panose="020B0600000000000000" pitchFamily="50" charset="-128"/>
              </a:rPr>
              <a:t>と</a:t>
            </a:r>
            <a:r>
              <a:rPr lang="ja-JP" altLang="en-US" sz="1600" dirty="0">
                <a:solidFill>
                  <a:schemeClr val="bg1">
                    <a:lumMod val="50000"/>
                  </a:schemeClr>
                </a:solidFill>
                <a:latin typeface="HGPｺﾞｼｯｸM" panose="020B0600000000000000" pitchFamily="50" charset="-128"/>
                <a:ea typeface="HGPｺﾞｼｯｸM" panose="020B0600000000000000" pitchFamily="50" charset="-128"/>
              </a:rPr>
              <a:t>します</a:t>
            </a:r>
            <a:r>
              <a:rPr lang="ja-JP" altLang="en-US" sz="1600" dirty="0" smtClean="0">
                <a:solidFill>
                  <a:schemeClr val="bg1">
                    <a:lumMod val="50000"/>
                  </a:schemeClr>
                </a:solidFill>
                <a:latin typeface="HGPｺﾞｼｯｸM" panose="020B0600000000000000" pitchFamily="50" charset="-128"/>
                <a:ea typeface="HGPｺﾞｼｯｸM" panose="020B0600000000000000" pitchFamily="50" charset="-128"/>
              </a:rPr>
              <a:t>。）</a:t>
            </a:r>
            <a:endParaRPr lang="ja-JP" altLang="en-US" sz="1600" dirty="0">
              <a:solidFill>
                <a:schemeClr val="bg1">
                  <a:lumMod val="50000"/>
                </a:schemeClr>
              </a:solidFill>
              <a:latin typeface="HGPｺﾞｼｯｸM" panose="020B0600000000000000" pitchFamily="50" charset="-128"/>
              <a:ea typeface="HGPｺﾞｼｯｸM" panose="020B0600000000000000" pitchFamily="50" charset="-128"/>
            </a:endParaRPr>
          </a:p>
          <a:p>
            <a:endParaRPr lang="ja-JP" altLang="en-US" dirty="0"/>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21</a:t>
            </a:fld>
            <a:endParaRPr lang="en-US" altLang="ja-JP"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4124" y="2461485"/>
            <a:ext cx="1079674" cy="725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 name="グループ化 5"/>
          <p:cNvGrpSpPr/>
          <p:nvPr/>
        </p:nvGrpSpPr>
        <p:grpSpPr>
          <a:xfrm>
            <a:off x="1763688" y="5855568"/>
            <a:ext cx="1872208" cy="453752"/>
            <a:chOff x="7020272" y="765175"/>
            <a:chExt cx="1872208" cy="453752"/>
          </a:xfrm>
        </p:grpSpPr>
        <p:sp>
          <p:nvSpPr>
            <p:cNvPr id="7" name="平行四辺形 6"/>
            <p:cNvSpPr/>
            <p:nvPr/>
          </p:nvSpPr>
          <p:spPr bwMode="auto">
            <a:xfrm>
              <a:off x="7020272" y="1074676"/>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8" name="平行四辺形 7"/>
            <p:cNvSpPr/>
            <p:nvPr/>
          </p:nvSpPr>
          <p:spPr bwMode="auto">
            <a:xfrm>
              <a:off x="7020272" y="1046098"/>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9" name="平行四辺形 8"/>
            <p:cNvSpPr/>
            <p:nvPr/>
          </p:nvSpPr>
          <p:spPr bwMode="auto">
            <a:xfrm>
              <a:off x="7020272" y="1017520"/>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10" name="平行四辺形 9"/>
            <p:cNvSpPr/>
            <p:nvPr/>
          </p:nvSpPr>
          <p:spPr bwMode="auto">
            <a:xfrm>
              <a:off x="7020272" y="988942"/>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11" name="平行四辺形 10"/>
            <p:cNvSpPr/>
            <p:nvPr/>
          </p:nvSpPr>
          <p:spPr bwMode="auto">
            <a:xfrm>
              <a:off x="7020272" y="960364"/>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12" name="平行四辺形 11"/>
            <p:cNvSpPr/>
            <p:nvPr/>
          </p:nvSpPr>
          <p:spPr bwMode="auto">
            <a:xfrm>
              <a:off x="7020272" y="931786"/>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13" name="平行四辺形 12"/>
            <p:cNvSpPr/>
            <p:nvPr/>
          </p:nvSpPr>
          <p:spPr bwMode="auto">
            <a:xfrm>
              <a:off x="7020272" y="908065"/>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14" name="平行四辺形 13"/>
            <p:cNvSpPr/>
            <p:nvPr/>
          </p:nvSpPr>
          <p:spPr bwMode="auto">
            <a:xfrm>
              <a:off x="7020272" y="879487"/>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15" name="平行四辺形 14"/>
            <p:cNvSpPr/>
            <p:nvPr/>
          </p:nvSpPr>
          <p:spPr bwMode="auto">
            <a:xfrm>
              <a:off x="7020272" y="850909"/>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16" name="平行四辺形 15"/>
            <p:cNvSpPr/>
            <p:nvPr/>
          </p:nvSpPr>
          <p:spPr bwMode="auto">
            <a:xfrm>
              <a:off x="7020272" y="822331"/>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17" name="平行四辺形 16"/>
            <p:cNvSpPr/>
            <p:nvPr/>
          </p:nvSpPr>
          <p:spPr bwMode="auto">
            <a:xfrm>
              <a:off x="7020272" y="793753"/>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18" name="平行四辺形 17"/>
            <p:cNvSpPr/>
            <p:nvPr/>
          </p:nvSpPr>
          <p:spPr bwMode="auto">
            <a:xfrm>
              <a:off x="7020272" y="765175"/>
              <a:ext cx="1872208" cy="144251"/>
            </a:xfrm>
            <a:prstGeom prst="parallelogram">
              <a:avLst>
                <a:gd name="adj" fmla="val 145519"/>
              </a:avLst>
            </a:prstGeom>
            <a:solidFill>
              <a:schemeClr val="bg1"/>
            </a:solidFill>
            <a:ln w="635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grpSp>
      <p:sp>
        <p:nvSpPr>
          <p:cNvPr id="19" name="角丸四角形吹き出し 18"/>
          <p:cNvSpPr/>
          <p:nvPr/>
        </p:nvSpPr>
        <p:spPr bwMode="auto">
          <a:xfrm>
            <a:off x="107951" y="3449174"/>
            <a:ext cx="8928099" cy="2205669"/>
          </a:xfrm>
          <a:prstGeom prst="wedgeRoundRectCallout">
            <a:avLst/>
          </a:prstGeom>
          <a:noFill/>
          <a:ln w="44450"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679" y="3615669"/>
            <a:ext cx="1295250" cy="1881042"/>
          </a:xfrm>
          <a:prstGeom prst="rect">
            <a:avLst/>
          </a:prstGeom>
          <a:solidFill>
            <a:schemeClr val="bg1"/>
          </a:solidFill>
          <a:ln>
            <a:noFill/>
          </a:ln>
          <a:effec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9810" y="3616086"/>
            <a:ext cx="1295250" cy="1881041"/>
          </a:xfrm>
          <a:prstGeom prst="rect">
            <a:avLst/>
          </a:prstGeom>
          <a:solidFill>
            <a:schemeClr val="bg1"/>
          </a:solidFill>
          <a:ln>
            <a:noFill/>
          </a:ln>
          <a:effec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58941" y="3616086"/>
            <a:ext cx="1295250" cy="1881041"/>
          </a:xfrm>
          <a:prstGeom prst="rect">
            <a:avLst/>
          </a:prstGeom>
          <a:solidFill>
            <a:schemeClr val="bg1"/>
          </a:solidFill>
          <a:ln>
            <a:noFill/>
          </a:ln>
          <a:effec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38072" y="3616086"/>
            <a:ext cx="1295250" cy="1881041"/>
          </a:xfrm>
          <a:prstGeom prst="rect">
            <a:avLst/>
          </a:prstGeom>
          <a:solidFill>
            <a:schemeClr val="bg1"/>
          </a:solidFill>
          <a:ln>
            <a:noFill/>
          </a:ln>
          <a:effectLst/>
        </p:spPr>
      </p:pic>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17203" y="3616086"/>
            <a:ext cx="1295250" cy="1881041"/>
          </a:xfrm>
          <a:prstGeom prst="rect">
            <a:avLst/>
          </a:prstGeom>
          <a:solidFill>
            <a:schemeClr val="bg1"/>
          </a:solidFill>
          <a:ln>
            <a:noFill/>
          </a:ln>
          <a:effectLst/>
        </p:spPr>
      </p:pic>
      <p:pic>
        <p:nvPicPr>
          <p:cNvPr id="103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96336" y="3616086"/>
            <a:ext cx="1295250" cy="1881041"/>
          </a:xfrm>
          <a:prstGeom prst="rect">
            <a:avLst/>
          </a:prstGeom>
          <a:solidFill>
            <a:schemeClr val="bg1"/>
          </a:solidFill>
          <a:ln>
            <a:noFill/>
          </a:ln>
          <a:effectLst/>
        </p:spPr>
      </p:pic>
      <p:sp>
        <p:nvSpPr>
          <p:cNvPr id="26" name="テキスト ボックス 25"/>
          <p:cNvSpPr txBox="1"/>
          <p:nvPr/>
        </p:nvSpPr>
        <p:spPr>
          <a:xfrm>
            <a:off x="7524328" y="31663"/>
            <a:ext cx="1579856" cy="461665"/>
          </a:xfrm>
          <a:prstGeom prst="rect">
            <a:avLst/>
          </a:prstGeom>
          <a:solidFill>
            <a:srgbClr val="C00000"/>
          </a:solidFill>
        </p:spPr>
        <p:txBody>
          <a:bodyPr wrap="square" rtlCol="0" anchor="ctr" anchorCtr="1">
            <a:noAutofit/>
          </a:bodyPr>
          <a:lstStyle/>
          <a:p>
            <a:pPr algn="ctr"/>
            <a:r>
              <a:rPr lang="ja-JP" altLang="en-US" sz="2400" dirty="0" smtClean="0">
                <a:solidFill>
                  <a:schemeClr val="bg1"/>
                </a:solidFill>
                <a:latin typeface="HGPｺﾞｼｯｸE" panose="020B0900000000000000" pitchFamily="50" charset="-128"/>
                <a:ea typeface="HGPｺﾞｼｯｸE" panose="020B0900000000000000" pitchFamily="50" charset="-128"/>
              </a:rPr>
              <a:t>約　</a:t>
            </a:r>
            <a:r>
              <a:rPr lang="en-US" altLang="ja-JP" sz="2400" dirty="0">
                <a:solidFill>
                  <a:schemeClr val="bg1"/>
                </a:solidFill>
                <a:latin typeface="HGPｺﾞｼｯｸE" panose="020B0900000000000000" pitchFamily="50" charset="-128"/>
                <a:ea typeface="HGPｺﾞｼｯｸE" panose="020B0900000000000000" pitchFamily="50" charset="-128"/>
              </a:rPr>
              <a:t>30</a:t>
            </a:r>
            <a:r>
              <a:rPr lang="ja-JP" altLang="en-US" sz="2400" dirty="0" smtClean="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39786865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22</a:t>
            </a:fld>
            <a:endParaRPr lang="en-US" altLang="ja-JP" dirty="0"/>
          </a:p>
        </p:txBody>
      </p:sp>
      <p:sp>
        <p:nvSpPr>
          <p:cNvPr id="5" name="タイトル 1"/>
          <p:cNvSpPr txBox="1">
            <a:spLocks/>
          </p:cNvSpPr>
          <p:nvPr/>
        </p:nvSpPr>
        <p:spPr>
          <a:xfrm>
            <a:off x="107950" y="0"/>
            <a:ext cx="8928100" cy="561975"/>
          </a:xfrm>
          <a:prstGeom prst="rect">
            <a:avLst/>
          </a:prstGeom>
        </p:spPr>
        <p:txBody>
          <a:bodyPr/>
          <a:lstStyle>
            <a:lvl1pPr algn="l" rtl="0" eaLnBrk="0" fontAlgn="base" hangingPunct="0">
              <a:spcBef>
                <a:spcPct val="0"/>
              </a:spcBef>
              <a:spcAft>
                <a:spcPct val="0"/>
              </a:spcAft>
              <a:defRPr kumimoji="1" sz="28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2pPr>
            <a:lvl3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3pPr>
            <a:lvl4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4pPr>
            <a:lvl5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5pPr>
            <a:lvl6pPr marL="457200" algn="l" rtl="0" fontAlgn="base">
              <a:spcBef>
                <a:spcPct val="0"/>
              </a:spcBef>
              <a:spcAft>
                <a:spcPct val="0"/>
              </a:spcAft>
              <a:defRPr kumimoji="1" sz="2800">
                <a:solidFill>
                  <a:schemeClr val="tx2"/>
                </a:solidFill>
                <a:latin typeface="HGPｺﾞｼｯｸE" pitchFamily="50" charset="-128"/>
                <a:ea typeface="HGPｺﾞｼｯｸE" pitchFamily="50" charset="-128"/>
              </a:defRPr>
            </a:lvl6pPr>
            <a:lvl7pPr marL="914400" algn="l" rtl="0" fontAlgn="base">
              <a:spcBef>
                <a:spcPct val="0"/>
              </a:spcBef>
              <a:spcAft>
                <a:spcPct val="0"/>
              </a:spcAft>
              <a:defRPr kumimoji="1" sz="2800">
                <a:solidFill>
                  <a:schemeClr val="tx2"/>
                </a:solidFill>
                <a:latin typeface="HGPｺﾞｼｯｸE" pitchFamily="50" charset="-128"/>
                <a:ea typeface="HGPｺﾞｼｯｸE" pitchFamily="50" charset="-128"/>
              </a:defRPr>
            </a:lvl7pPr>
            <a:lvl8pPr marL="1371600" algn="l" rtl="0" fontAlgn="base">
              <a:spcBef>
                <a:spcPct val="0"/>
              </a:spcBef>
              <a:spcAft>
                <a:spcPct val="0"/>
              </a:spcAft>
              <a:defRPr kumimoji="1" sz="2800">
                <a:solidFill>
                  <a:schemeClr val="tx2"/>
                </a:solidFill>
                <a:latin typeface="HGPｺﾞｼｯｸE" pitchFamily="50" charset="-128"/>
                <a:ea typeface="HGPｺﾞｼｯｸE" pitchFamily="50" charset="-128"/>
              </a:defRPr>
            </a:lvl8pPr>
            <a:lvl9pPr marL="1828800" algn="l" rtl="0" fontAlgn="base">
              <a:spcBef>
                <a:spcPct val="0"/>
              </a:spcBef>
              <a:spcAft>
                <a:spcPct val="0"/>
              </a:spcAft>
              <a:defRPr kumimoji="1" sz="2800">
                <a:solidFill>
                  <a:schemeClr val="tx2"/>
                </a:solidFill>
                <a:latin typeface="HGPｺﾞｼｯｸE" pitchFamily="50" charset="-128"/>
                <a:ea typeface="HGPｺﾞｼｯｸE" pitchFamily="50" charset="-128"/>
              </a:defRPr>
            </a:lvl9pPr>
          </a:lstStyle>
          <a:p>
            <a:r>
              <a:rPr lang="ja-JP" altLang="en-US" kern="0" dirty="0" smtClean="0"/>
              <a:t>４．　ゲームの</a:t>
            </a:r>
            <a:r>
              <a:rPr lang="ja-JP" altLang="en-US" kern="0" smtClean="0"/>
              <a:t>進め方（</a:t>
            </a:r>
            <a:r>
              <a:rPr lang="en-US" altLang="ja-JP" kern="0" smtClean="0"/>
              <a:t>9/10</a:t>
            </a:r>
            <a:r>
              <a:rPr lang="ja-JP" altLang="en-US" kern="0" smtClean="0"/>
              <a:t>）</a:t>
            </a:r>
            <a:endParaRPr lang="ja-JP" altLang="en-US" kern="0" dirty="0"/>
          </a:p>
        </p:txBody>
      </p:sp>
      <p:sp>
        <p:nvSpPr>
          <p:cNvPr id="6" name="正方形/長方形 5"/>
          <p:cNvSpPr/>
          <p:nvPr/>
        </p:nvSpPr>
        <p:spPr bwMode="auto">
          <a:xfrm>
            <a:off x="649334" y="1844824"/>
            <a:ext cx="7776864" cy="1080000"/>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（２）受入</a:t>
            </a:r>
            <a:r>
              <a:rPr lang="ja-JP" altLang="en-US" sz="3600" dirty="0">
                <a:solidFill>
                  <a:schemeClr val="bg1"/>
                </a:solidFill>
                <a:ea typeface="HGPｺﾞｼｯｸE" pitchFamily="50" charset="-128"/>
              </a:rPr>
              <a:t>基本</a:t>
            </a:r>
            <a:r>
              <a:rPr lang="ja-JP" altLang="en-US" sz="3600" dirty="0" smtClean="0">
                <a:solidFill>
                  <a:schemeClr val="bg1"/>
                </a:solidFill>
                <a:ea typeface="HGPｺﾞｼｯｸE" pitchFamily="50" charset="-128"/>
              </a:rPr>
              <a:t>方針を決める</a:t>
            </a:r>
            <a:endParaRPr lang="ja-JP" altLang="en-US" sz="3600" dirty="0">
              <a:solidFill>
                <a:schemeClr val="bg1"/>
              </a:solidFill>
              <a:ea typeface="HGPｺﾞｼｯｸE" pitchFamily="50" charset="-128"/>
            </a:endParaRPr>
          </a:p>
        </p:txBody>
      </p:sp>
      <p:sp>
        <p:nvSpPr>
          <p:cNvPr id="7" name="正方形/長方形 6"/>
          <p:cNvSpPr/>
          <p:nvPr/>
        </p:nvSpPr>
        <p:spPr bwMode="auto">
          <a:xfrm>
            <a:off x="649334" y="692696"/>
            <a:ext cx="7776864" cy="1080000"/>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（１）役割分担</a:t>
            </a:r>
            <a:r>
              <a:rPr lang="ja-JP" altLang="en-US" sz="3600" dirty="0">
                <a:solidFill>
                  <a:schemeClr val="bg1"/>
                </a:solidFill>
                <a:ea typeface="HGPｺﾞｼｯｸE" pitchFamily="50" charset="-128"/>
              </a:rPr>
              <a:t>を</a:t>
            </a:r>
            <a:r>
              <a:rPr lang="ja-JP" altLang="en-US" sz="3600" dirty="0" smtClean="0">
                <a:solidFill>
                  <a:schemeClr val="bg1"/>
                </a:solidFill>
                <a:ea typeface="HGPｺﾞｼｯｸE" pitchFamily="50" charset="-128"/>
              </a:rPr>
              <a:t>決める</a:t>
            </a:r>
            <a:endParaRPr lang="ja-JP" altLang="en-US" sz="3600" dirty="0">
              <a:solidFill>
                <a:schemeClr val="bg1"/>
              </a:solidFill>
              <a:ea typeface="HGPｺﾞｼｯｸE" pitchFamily="50" charset="-128"/>
            </a:endParaRPr>
          </a:p>
        </p:txBody>
      </p:sp>
      <p:sp>
        <p:nvSpPr>
          <p:cNvPr id="8" name="正方形/長方形 7"/>
          <p:cNvSpPr/>
          <p:nvPr/>
        </p:nvSpPr>
        <p:spPr bwMode="auto">
          <a:xfrm>
            <a:off x="649334" y="2996952"/>
            <a:ext cx="7776864" cy="1080000"/>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（３）帰宅困難者</a:t>
            </a:r>
            <a:r>
              <a:rPr lang="ja-JP" altLang="en-US" sz="3600" smtClean="0">
                <a:solidFill>
                  <a:schemeClr val="bg1"/>
                </a:solidFill>
                <a:ea typeface="HGPｺﾞｼｯｸE" pitchFamily="50" charset="-128"/>
              </a:rPr>
              <a:t>を受け入れる</a:t>
            </a:r>
            <a:endParaRPr lang="ja-JP" altLang="en-US" sz="3600" dirty="0">
              <a:solidFill>
                <a:schemeClr val="bg1"/>
              </a:solidFill>
              <a:ea typeface="HGPｺﾞｼｯｸE" pitchFamily="50" charset="-128"/>
            </a:endParaRPr>
          </a:p>
        </p:txBody>
      </p:sp>
      <p:sp>
        <p:nvSpPr>
          <p:cNvPr id="9" name="正方形/長方形 8"/>
          <p:cNvSpPr/>
          <p:nvPr/>
        </p:nvSpPr>
        <p:spPr bwMode="auto">
          <a:xfrm>
            <a:off x="649334" y="4149080"/>
            <a:ext cx="7776864" cy="1080000"/>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（４）イベントへ対応する</a:t>
            </a:r>
            <a:endParaRPr lang="ja-JP" altLang="en-US" sz="3600" dirty="0">
              <a:solidFill>
                <a:schemeClr val="bg1"/>
              </a:solidFill>
              <a:ea typeface="HGPｺﾞｼｯｸE" pitchFamily="50" charset="-128"/>
            </a:endParaRPr>
          </a:p>
        </p:txBody>
      </p:sp>
      <p:sp>
        <p:nvSpPr>
          <p:cNvPr id="11" name="正方形/長方形 10"/>
          <p:cNvSpPr/>
          <p:nvPr/>
        </p:nvSpPr>
        <p:spPr bwMode="auto">
          <a:xfrm>
            <a:off x="649334" y="5301208"/>
            <a:ext cx="7776864" cy="1080000"/>
          </a:xfrm>
          <a:prstGeom prst="rect">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（５）施設</a:t>
            </a:r>
            <a:r>
              <a:rPr lang="ja-JP" altLang="en-US" sz="3600" dirty="0">
                <a:solidFill>
                  <a:schemeClr val="bg1"/>
                </a:solidFill>
                <a:ea typeface="HGPｺﾞｼｯｸE" pitchFamily="50" charset="-128"/>
              </a:rPr>
              <a:t>を閉鎖する</a:t>
            </a:r>
          </a:p>
        </p:txBody>
      </p:sp>
    </p:spTree>
    <p:extLst>
      <p:ext uri="{BB962C8B-B14F-4D97-AF65-F5344CB8AC3E}">
        <p14:creationId xmlns:p14="http://schemas.microsoft.com/office/powerpoint/2010/main" val="21050801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t"/>
          <a:lstStyle/>
          <a:p>
            <a:r>
              <a:rPr lang="ja-JP" altLang="en-US"/>
              <a:t>４</a:t>
            </a:r>
            <a:r>
              <a:rPr lang="ja-JP" altLang="en-US" smtClean="0"/>
              <a:t>．　ゲームの進め方（</a:t>
            </a:r>
            <a:r>
              <a:rPr lang="en-US" altLang="ja-JP" smtClean="0"/>
              <a:t>10/10</a:t>
            </a:r>
            <a:r>
              <a:rPr lang="ja-JP" altLang="en-US" smtClean="0"/>
              <a:t>）</a:t>
            </a:r>
            <a:endParaRPr kumimoji="1" lang="ja-JP" altLang="en-US"/>
          </a:p>
        </p:txBody>
      </p:sp>
      <p:sp>
        <p:nvSpPr>
          <p:cNvPr id="3" name="コンテンツ プレースホルダー 2"/>
          <p:cNvSpPr>
            <a:spLocks noGrp="1"/>
          </p:cNvSpPr>
          <p:nvPr>
            <p:ph idx="1"/>
          </p:nvPr>
        </p:nvSpPr>
        <p:spPr>
          <a:xfrm>
            <a:off x="107950" y="618084"/>
            <a:ext cx="8928100" cy="2259080"/>
          </a:xfrm>
        </p:spPr>
        <p:txBody>
          <a:bodyPr/>
          <a:lstStyle/>
          <a:p>
            <a:pPr marL="628650" indent="-628650">
              <a:buNone/>
            </a:pPr>
            <a:r>
              <a:rPr lang="ja-JP" altLang="en-US" dirty="0" smtClean="0">
                <a:solidFill>
                  <a:srgbClr val="C00000"/>
                </a:solidFill>
              </a:rPr>
              <a:t>（５）</a:t>
            </a:r>
            <a:r>
              <a:rPr lang="ja-JP" altLang="en-US" dirty="0">
                <a:solidFill>
                  <a:srgbClr val="C00000"/>
                </a:solidFill>
              </a:rPr>
              <a:t>	施設を閉鎖する。</a:t>
            </a:r>
          </a:p>
          <a:p>
            <a:pPr marL="719138"/>
            <a:r>
              <a:rPr lang="ja-JP" altLang="en-US" sz="2000" dirty="0" smtClean="0">
                <a:latin typeface="HGPｺﾞｼｯｸM" panose="020B0600000000000000" pitchFamily="50" charset="-128"/>
                <a:ea typeface="HGPｺﾞｼｯｸM" panose="020B0600000000000000" pitchFamily="50" charset="-128"/>
              </a:rPr>
              <a:t>翌朝</a:t>
            </a:r>
            <a:r>
              <a:rPr lang="ja-JP" altLang="en-US" sz="2000" dirty="0">
                <a:latin typeface="HGPｺﾞｼｯｸM" panose="020B0600000000000000" pitchFamily="50" charset="-128"/>
                <a:ea typeface="HGPｺﾞｼｯｸM" panose="020B0600000000000000" pitchFamily="50" charset="-128"/>
              </a:rPr>
              <a:t>になり</a:t>
            </a:r>
            <a:r>
              <a:rPr lang="ja-JP" altLang="en-US" sz="2000" dirty="0" smtClean="0">
                <a:latin typeface="HGPｺﾞｼｯｸM" panose="020B0600000000000000" pitchFamily="50" charset="-128"/>
                <a:ea typeface="HGPｺﾞｼｯｸM" panose="020B0600000000000000" pitchFamily="50" charset="-128"/>
              </a:rPr>
              <a:t>ましたので、施設の閉鎖に向けて、その時点で施設内にいる帰宅</a:t>
            </a:r>
            <a:r>
              <a:rPr lang="ja-JP" altLang="en-US" sz="2000" dirty="0">
                <a:latin typeface="HGPｺﾞｼｯｸM" panose="020B0600000000000000" pitchFamily="50" charset="-128"/>
                <a:ea typeface="HGPｺﾞｼｯｸM" panose="020B0600000000000000" pitchFamily="50" charset="-128"/>
              </a:rPr>
              <a:t>困難者への対応を</a:t>
            </a:r>
            <a:r>
              <a:rPr lang="ja-JP" altLang="en-US" sz="2000" dirty="0" smtClean="0">
                <a:latin typeface="HGPｺﾞｼｯｸM" panose="020B0600000000000000" pitchFamily="50" charset="-128"/>
                <a:ea typeface="HGPｺﾞｼｯｸM" panose="020B0600000000000000" pitchFamily="50" charset="-128"/>
              </a:rPr>
              <a:t>検討</a:t>
            </a:r>
            <a:r>
              <a:rPr lang="ja-JP" altLang="en-US" sz="2000" dirty="0">
                <a:latin typeface="HGPｺﾞｼｯｸM" panose="020B0600000000000000" pitchFamily="50" charset="-128"/>
                <a:ea typeface="HGPｺﾞｼｯｸM" panose="020B0600000000000000" pitchFamily="50" charset="-128"/>
              </a:rPr>
              <a:t>してください</a:t>
            </a:r>
            <a:r>
              <a:rPr lang="ja-JP" altLang="en-US" sz="2000" dirty="0" smtClean="0">
                <a:latin typeface="HGPｺﾞｼｯｸM" panose="020B0600000000000000" pitchFamily="50" charset="-128"/>
                <a:ea typeface="HGPｺﾞｼｯｸM" panose="020B0600000000000000" pitchFamily="50" charset="-128"/>
              </a:rPr>
              <a:t>。</a:t>
            </a:r>
            <a:endParaRPr lang="en-US" altLang="ja-JP" sz="2000" dirty="0" smtClean="0">
              <a:latin typeface="HGPｺﾞｼｯｸM" panose="020B0600000000000000" pitchFamily="50" charset="-128"/>
              <a:ea typeface="HGPｺﾞｼｯｸM" panose="020B0600000000000000" pitchFamily="50" charset="-128"/>
            </a:endParaRPr>
          </a:p>
          <a:p>
            <a:pPr marL="719138"/>
            <a:r>
              <a:rPr lang="ja-JP" altLang="en-US" sz="2000" dirty="0" smtClean="0">
                <a:latin typeface="HGPｺﾞｼｯｸM" panose="020B0600000000000000" pitchFamily="50" charset="-128"/>
                <a:ea typeface="HGPｺﾞｼｯｸM" panose="020B0600000000000000" pitchFamily="50" charset="-128"/>
              </a:rPr>
              <a:t>施設内にいる帰宅困難者への対応の検討が終わった時点で、施設</a:t>
            </a:r>
            <a:r>
              <a:rPr lang="ja-JP" altLang="en-US" sz="2000" dirty="0">
                <a:latin typeface="HGPｺﾞｼｯｸM" panose="020B0600000000000000" pitchFamily="50" charset="-128"/>
                <a:ea typeface="HGPｺﾞｼｯｸM" panose="020B0600000000000000" pitchFamily="50" charset="-128"/>
              </a:rPr>
              <a:t>を</a:t>
            </a:r>
            <a:r>
              <a:rPr lang="ja-JP" altLang="en-US" sz="2000" dirty="0" smtClean="0">
                <a:latin typeface="HGPｺﾞｼｯｸM" panose="020B0600000000000000" pitchFamily="50" charset="-128"/>
                <a:ea typeface="HGPｺﾞｼｯｸM" panose="020B0600000000000000" pitchFamily="50" charset="-128"/>
              </a:rPr>
              <a:t>閉鎖します。（ゲーム終了です。）</a:t>
            </a:r>
            <a:endParaRPr lang="ja-JP" altLang="en-US" sz="2000" dirty="0">
              <a:latin typeface="HGPｺﾞｼｯｸM" panose="020B0600000000000000" pitchFamily="50" charset="-128"/>
              <a:ea typeface="HGPｺﾞｼｯｸM" panose="020B0600000000000000"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23</a:t>
            </a:fld>
            <a:endParaRPr lang="en-US" altLang="ja-JP" dirty="0"/>
          </a:p>
        </p:txBody>
      </p:sp>
      <p:sp>
        <p:nvSpPr>
          <p:cNvPr id="5" name="テキスト ボックス 4"/>
          <p:cNvSpPr txBox="1"/>
          <p:nvPr/>
        </p:nvSpPr>
        <p:spPr>
          <a:xfrm>
            <a:off x="7524328" y="31663"/>
            <a:ext cx="1579856" cy="461665"/>
          </a:xfrm>
          <a:prstGeom prst="rect">
            <a:avLst/>
          </a:prstGeom>
          <a:solidFill>
            <a:srgbClr val="C00000"/>
          </a:solidFill>
        </p:spPr>
        <p:txBody>
          <a:bodyPr wrap="square" rtlCol="0" anchor="ctr" anchorCtr="1">
            <a:noAutofit/>
          </a:bodyPr>
          <a:lstStyle/>
          <a:p>
            <a:pPr algn="ctr"/>
            <a:r>
              <a:rPr lang="ja-JP" altLang="en-US" sz="2400" dirty="0" smtClean="0">
                <a:solidFill>
                  <a:schemeClr val="bg1"/>
                </a:solidFill>
                <a:latin typeface="HGPｺﾞｼｯｸE" panose="020B0900000000000000" pitchFamily="50" charset="-128"/>
                <a:ea typeface="HGPｺﾞｼｯｸE" panose="020B0900000000000000" pitchFamily="50" charset="-128"/>
              </a:rPr>
              <a:t>約　</a:t>
            </a:r>
            <a:r>
              <a:rPr lang="en-US" altLang="ja-JP" sz="2400" dirty="0">
                <a:solidFill>
                  <a:schemeClr val="bg1"/>
                </a:solidFill>
                <a:latin typeface="HGPｺﾞｼｯｸE" panose="020B0900000000000000" pitchFamily="50" charset="-128"/>
                <a:ea typeface="HGPｺﾞｼｯｸE" panose="020B0900000000000000" pitchFamily="50" charset="-128"/>
              </a:rPr>
              <a:t>5</a:t>
            </a:r>
            <a:r>
              <a:rPr lang="ja-JP" altLang="en-US" sz="2400" dirty="0" smtClean="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graphicFrame>
        <p:nvGraphicFramePr>
          <p:cNvPr id="6" name="表 5"/>
          <p:cNvGraphicFramePr>
            <a:graphicFrameLocks noGrp="1"/>
          </p:cNvGraphicFramePr>
          <p:nvPr>
            <p:extLst>
              <p:ext uri="{D42A27DB-BD31-4B8C-83A1-F6EECF244321}">
                <p14:modId xmlns:p14="http://schemas.microsoft.com/office/powerpoint/2010/main" val="3890455401"/>
              </p:ext>
            </p:extLst>
          </p:nvPr>
        </p:nvGraphicFramePr>
        <p:xfrm>
          <a:off x="107950" y="3006244"/>
          <a:ext cx="8928100" cy="3494732"/>
        </p:xfrm>
        <a:graphic>
          <a:graphicData uri="http://schemas.openxmlformats.org/drawingml/2006/table">
            <a:tbl>
              <a:tblPr firstRow="1" bandRow="1">
                <a:tableStyleId>{5C22544A-7EE6-4342-B048-85BDC9FD1C3A}</a:tableStyleId>
              </a:tblPr>
              <a:tblGrid>
                <a:gridCol w="1655738"/>
                <a:gridCol w="7272362"/>
              </a:tblGrid>
              <a:tr h="375643">
                <a:tc>
                  <a:txBody>
                    <a:bodyPr/>
                    <a:lstStyle/>
                    <a:p>
                      <a:pPr algn="ctr"/>
                      <a:r>
                        <a:rPr kumimoji="1" lang="ja-JP" altLang="en-US" sz="1600" b="0" dirty="0" smtClean="0">
                          <a:solidFill>
                            <a:schemeClr val="bg1"/>
                          </a:solidFill>
                        </a:rPr>
                        <a:t>項目</a:t>
                      </a:r>
                      <a:endParaRPr kumimoji="1" lang="ja-JP" altLang="en-US" sz="1600" b="0" dirty="0">
                        <a:solidFill>
                          <a:schemeClr val="bg1"/>
                        </a:solidFill>
                      </a:endParaRPr>
                    </a:p>
                  </a:txBody>
                  <a:tcPr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CE002C"/>
                    </a:solidFill>
                  </a:tcPr>
                </a:tc>
                <a:tc>
                  <a:txBody>
                    <a:bodyPr/>
                    <a:lstStyle/>
                    <a:p>
                      <a:pPr algn="ctr"/>
                      <a:r>
                        <a:rPr kumimoji="1" lang="ja-JP" altLang="en-US" sz="1600" b="0" dirty="0" smtClean="0">
                          <a:solidFill>
                            <a:schemeClr val="bg1"/>
                          </a:solidFill>
                        </a:rPr>
                        <a:t>想定</a:t>
                      </a:r>
                      <a:endParaRPr kumimoji="1" lang="ja-JP" altLang="en-US" sz="1600" b="0" dirty="0">
                        <a:solidFill>
                          <a:schemeClr val="bg1"/>
                        </a:solidFill>
                      </a:endParaRPr>
                    </a:p>
                  </a:txBody>
                  <a:tcPr anchor="ctr">
                    <a:lnL w="9525"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CE002C"/>
                    </a:solidFill>
                  </a:tcPr>
                </a:tc>
              </a:tr>
              <a:tr h="1263525">
                <a:tc>
                  <a:txBody>
                    <a:bodyPr/>
                    <a:lstStyle/>
                    <a:p>
                      <a:pPr algn="ctr"/>
                      <a:r>
                        <a:rPr kumimoji="1" lang="ja-JP" altLang="en-US" sz="1600" dirty="0" smtClean="0">
                          <a:latin typeface="HGｺﾞｼｯｸM" pitchFamily="49" charset="-128"/>
                          <a:ea typeface="HGｺﾞｼｯｸM" pitchFamily="49" charset="-128"/>
                        </a:rPr>
                        <a:t>鉄道</a:t>
                      </a:r>
                      <a:endParaRPr kumimoji="1" lang="ja-JP" altLang="en-US" sz="1600" dirty="0">
                        <a:latin typeface="HGｺﾞｼｯｸM" pitchFamily="49" charset="-128"/>
                        <a:ea typeface="HGｺﾞｼｯｸM" pitchFamily="49" charset="-128"/>
                      </a:endParaRPr>
                    </a:p>
                  </a:txBody>
                  <a:tcPr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285750" indent="-285750">
                        <a:spcBef>
                          <a:spcPts val="1200"/>
                        </a:spcBef>
                        <a:buFont typeface="Wingdings" panose="05000000000000000000" pitchFamily="2" charset="2"/>
                        <a:buChar char="ü"/>
                      </a:pPr>
                      <a:r>
                        <a:rPr kumimoji="1" lang="ja-JP" altLang="en-US" sz="1600" dirty="0" smtClean="0">
                          <a:latin typeface="HGｺﾞｼｯｸM" pitchFamily="49" charset="-128"/>
                          <a:ea typeface="HGｺﾞｼｯｸM" pitchFamily="49" charset="-128"/>
                        </a:rPr>
                        <a:t>１都</a:t>
                      </a:r>
                      <a:r>
                        <a:rPr kumimoji="1" lang="en-US" altLang="ja-JP" sz="1600" dirty="0" smtClean="0">
                          <a:latin typeface="HGｺﾞｼｯｸM" pitchFamily="49" charset="-128"/>
                          <a:ea typeface="HGｺﾞｼｯｸM" pitchFamily="49" charset="-128"/>
                        </a:rPr>
                        <a:t>3</a:t>
                      </a:r>
                      <a:r>
                        <a:rPr kumimoji="1" lang="ja-JP" altLang="en-US" sz="1600" dirty="0" smtClean="0">
                          <a:latin typeface="HGｺﾞｼｯｸM" pitchFamily="49" charset="-128"/>
                          <a:ea typeface="HGｺﾞｼｯｸM" pitchFamily="49" charset="-128"/>
                        </a:rPr>
                        <a:t>県の鉄道各社は、</a:t>
                      </a:r>
                      <a:r>
                        <a:rPr kumimoji="1" lang="ja-JP" altLang="en-US" sz="1600" dirty="0" smtClean="0">
                          <a:solidFill>
                            <a:srgbClr val="C00000"/>
                          </a:solidFill>
                          <a:latin typeface="HGｺﾞｼｯｸM" pitchFamily="49" charset="-128"/>
                          <a:ea typeface="HGｺﾞｼｯｸM" pitchFamily="49" charset="-128"/>
                        </a:rPr>
                        <a:t>ほぼ全線で運転を見合わせ</a:t>
                      </a:r>
                      <a:r>
                        <a:rPr kumimoji="1" lang="ja-JP" altLang="en-US" sz="1600" dirty="0" smtClean="0">
                          <a:solidFill>
                            <a:schemeClr val="tx1"/>
                          </a:solidFill>
                          <a:latin typeface="HGｺﾞｼｯｸM" pitchFamily="49" charset="-128"/>
                          <a:ea typeface="HGｺﾞｼｯｸM" pitchFamily="49" charset="-128"/>
                        </a:rPr>
                        <a:t>て</a:t>
                      </a:r>
                      <a:r>
                        <a:rPr kumimoji="1" lang="ja-JP" altLang="en-US" sz="1600" dirty="0" smtClean="0">
                          <a:latin typeface="HGｺﾞｼｯｸM" pitchFamily="49" charset="-128"/>
                          <a:ea typeface="HGｺﾞｼｯｸM" pitchFamily="49" charset="-128"/>
                        </a:rPr>
                        <a:t>いる。</a:t>
                      </a:r>
                      <a:endParaRPr kumimoji="1" lang="en-US" altLang="ja-JP" sz="1600" dirty="0" smtClean="0">
                        <a:latin typeface="HGｺﾞｼｯｸM" pitchFamily="49" charset="-128"/>
                        <a:ea typeface="HGｺﾞｼｯｸM" pitchFamily="49" charset="-128"/>
                      </a:endParaRPr>
                    </a:p>
                    <a:p>
                      <a:pPr marL="285750" indent="-285750">
                        <a:spcBef>
                          <a:spcPts val="1200"/>
                        </a:spcBef>
                        <a:buFont typeface="Wingdings" panose="05000000000000000000" pitchFamily="2" charset="2"/>
                        <a:buChar char="ü"/>
                      </a:pPr>
                      <a:r>
                        <a:rPr kumimoji="1" lang="ja-JP" altLang="en-US" sz="1600" dirty="0" smtClean="0">
                          <a:latin typeface="HGｺﾞｼｯｸM" pitchFamily="49" charset="-128"/>
                          <a:ea typeface="HGｺﾞｼｯｸM" pitchFamily="49" charset="-128"/>
                        </a:rPr>
                        <a:t>震度６弱以上の地域では、２～３日は</a:t>
                      </a:r>
                      <a:r>
                        <a:rPr kumimoji="1" lang="ja-JP" altLang="en-US" sz="1600" dirty="0" smtClean="0">
                          <a:solidFill>
                            <a:srgbClr val="C00000"/>
                          </a:solidFill>
                          <a:latin typeface="HGｺﾞｼｯｸM" pitchFamily="49" charset="-128"/>
                          <a:ea typeface="HGｺﾞｼｯｸM" pitchFamily="49" charset="-128"/>
                        </a:rPr>
                        <a:t>運転再開は難しい</a:t>
                      </a:r>
                      <a:r>
                        <a:rPr kumimoji="1" lang="ja-JP" altLang="en-US" sz="1600" dirty="0" smtClean="0">
                          <a:latin typeface="HGｺﾞｼｯｸM" pitchFamily="49" charset="-128"/>
                          <a:ea typeface="HGｺﾞｼｯｸM" pitchFamily="49" charset="-128"/>
                        </a:rPr>
                        <a:t>。</a:t>
                      </a:r>
                      <a:endParaRPr kumimoji="1" lang="en-US" altLang="ja-JP" sz="1600" dirty="0" smtClean="0">
                        <a:latin typeface="HGｺﾞｼｯｸM" pitchFamily="49" charset="-128"/>
                        <a:ea typeface="HGｺﾞｼｯｸM" pitchFamily="49" charset="-128"/>
                      </a:endParaRPr>
                    </a:p>
                    <a:p>
                      <a:pPr marL="285750" indent="-285750">
                        <a:spcBef>
                          <a:spcPts val="1200"/>
                        </a:spcBef>
                        <a:buFont typeface="Wingdings" panose="05000000000000000000" pitchFamily="2" charset="2"/>
                        <a:buChar char="ü"/>
                      </a:pPr>
                      <a:r>
                        <a:rPr kumimoji="1" lang="ja-JP" altLang="en-US" sz="1600" dirty="0" smtClean="0">
                          <a:latin typeface="HGｺﾞｼｯｸM" pitchFamily="49" charset="-128"/>
                          <a:ea typeface="HGｺﾞｼｯｸM" pitchFamily="49" charset="-128"/>
                        </a:rPr>
                        <a:t>政府はバスによる代替交通手段の確保を検討中（時期は未定）</a:t>
                      </a:r>
                      <a:endParaRPr kumimoji="1" lang="ja-JP" altLang="en-US" sz="1600" dirty="0">
                        <a:latin typeface="HGｺﾞｼｯｸM" pitchFamily="49" charset="-128"/>
                        <a:ea typeface="HGｺﾞｼｯｸM" pitchFamily="49" charset="-128"/>
                      </a:endParaRPr>
                    </a:p>
                  </a:txBody>
                  <a:tcPr anchor="ctr">
                    <a:lnL w="9525"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r>
              <a:tr h="1855564">
                <a:tc>
                  <a:txBody>
                    <a:bodyPr/>
                    <a:lstStyle/>
                    <a:p>
                      <a:pPr algn="ctr"/>
                      <a:r>
                        <a:rPr kumimoji="1" lang="ja-JP" altLang="en-US" sz="1600" dirty="0" smtClean="0">
                          <a:latin typeface="HGｺﾞｼｯｸM" pitchFamily="49" charset="-128"/>
                          <a:ea typeface="HGｺﾞｼｯｸM" pitchFamily="49" charset="-128"/>
                        </a:rPr>
                        <a:t>ライフライン</a:t>
                      </a:r>
                      <a:endParaRPr kumimoji="1" lang="ja-JP" altLang="en-US" sz="1600" dirty="0">
                        <a:latin typeface="HGｺﾞｼｯｸM" pitchFamily="49" charset="-128"/>
                        <a:ea typeface="HGｺﾞｼｯｸM" pitchFamily="49" charset="-128"/>
                      </a:endParaRPr>
                    </a:p>
                  </a:txBody>
                  <a:tcPr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marL="285750" indent="-285750">
                        <a:spcBef>
                          <a:spcPts val="1200"/>
                        </a:spcBef>
                        <a:buFont typeface="Wingdings" panose="05000000000000000000" pitchFamily="2" charset="2"/>
                        <a:buChar char="ü"/>
                      </a:pPr>
                      <a:r>
                        <a:rPr kumimoji="1" lang="ja-JP" altLang="en-US" sz="1600" dirty="0" smtClean="0">
                          <a:latin typeface="HGｺﾞｼｯｸM" pitchFamily="49" charset="-128"/>
                          <a:ea typeface="HGｺﾞｼｯｸM" pitchFamily="49" charset="-128"/>
                        </a:rPr>
                        <a:t>都心部を中心に広域で</a:t>
                      </a:r>
                      <a:r>
                        <a:rPr kumimoji="1" lang="zh-TW" altLang="en-US" sz="1600" dirty="0" smtClean="0">
                          <a:latin typeface="HGｺﾞｼｯｸM" pitchFamily="49" charset="-128"/>
                          <a:ea typeface="HGｺﾞｼｯｸM" pitchFamily="49" charset="-128"/>
                        </a:rPr>
                        <a:t>停電、断水</a:t>
                      </a:r>
                      <a:r>
                        <a:rPr kumimoji="1" lang="ja-JP" altLang="en-US" sz="1600" dirty="0" smtClean="0">
                          <a:latin typeface="HGｺﾞｼｯｸM" pitchFamily="49" charset="-128"/>
                          <a:ea typeface="HGｺﾞｼｯｸM" pitchFamily="49" charset="-128"/>
                        </a:rPr>
                        <a:t>が続いている。</a:t>
                      </a:r>
                      <a:endParaRPr kumimoji="1" lang="en-US" altLang="ja-JP" sz="1600" dirty="0" smtClean="0">
                        <a:latin typeface="HGｺﾞｼｯｸM" pitchFamily="49" charset="-128"/>
                        <a:ea typeface="HGｺﾞｼｯｸM" pitchFamily="49" charset="-128"/>
                      </a:endParaRPr>
                    </a:p>
                    <a:p>
                      <a:pPr marL="285750" indent="-285750">
                        <a:spcBef>
                          <a:spcPts val="1200"/>
                        </a:spcBef>
                        <a:buFont typeface="Wingdings" panose="05000000000000000000" pitchFamily="2" charset="2"/>
                        <a:buChar char="ü"/>
                      </a:pPr>
                      <a:r>
                        <a:rPr kumimoji="1" lang="ja-JP" altLang="en-US" sz="1600" dirty="0" smtClean="0">
                          <a:latin typeface="HGｺﾞｼｯｸM" pitchFamily="49" charset="-128"/>
                          <a:ea typeface="HGｺﾞｼｯｸM" pitchFamily="49" charset="-128"/>
                        </a:rPr>
                        <a:t>固定電話、携帯電話とも通話はつながりにくい。</a:t>
                      </a:r>
                    </a:p>
                    <a:p>
                      <a:pPr marL="285750" indent="-285750">
                        <a:spcBef>
                          <a:spcPts val="1200"/>
                        </a:spcBef>
                        <a:buFont typeface="Wingdings" panose="05000000000000000000" pitchFamily="2" charset="2"/>
                        <a:buChar char="ü"/>
                      </a:pPr>
                      <a:r>
                        <a:rPr kumimoji="1" lang="ja-JP" altLang="en-US" sz="1600" dirty="0" smtClean="0">
                          <a:latin typeface="HGｺﾞｼｯｸM" pitchFamily="49" charset="-128"/>
                          <a:ea typeface="HGｺﾞｼｯｸM" pitchFamily="49" charset="-128"/>
                        </a:rPr>
                        <a:t>携帯メールは送信できるが、届くまでに時間がかかっている。</a:t>
                      </a:r>
                    </a:p>
                    <a:p>
                      <a:pPr marL="285750" indent="-285750">
                        <a:spcBef>
                          <a:spcPts val="1200"/>
                        </a:spcBef>
                        <a:buFont typeface="Wingdings" panose="05000000000000000000" pitchFamily="2" charset="2"/>
                        <a:buChar char="ü"/>
                      </a:pPr>
                      <a:r>
                        <a:rPr kumimoji="1" lang="en-US" altLang="ja-JP" sz="1600" dirty="0" smtClean="0">
                          <a:latin typeface="HGｺﾞｼｯｸM" pitchFamily="49" charset="-128"/>
                          <a:ea typeface="HGｺﾞｼｯｸM" pitchFamily="49" charset="-128"/>
                        </a:rPr>
                        <a:t>LINE</a:t>
                      </a:r>
                      <a:r>
                        <a:rPr kumimoji="1" lang="ja-JP" altLang="en-US" sz="1600" dirty="0" err="1" smtClean="0">
                          <a:latin typeface="HGｺﾞｼｯｸM" pitchFamily="49" charset="-128"/>
                          <a:ea typeface="HGｺﾞｼｯｸM" pitchFamily="49" charset="-128"/>
                        </a:rPr>
                        <a:t>、</a:t>
                      </a:r>
                      <a:r>
                        <a:rPr kumimoji="1" lang="en-US" altLang="ja-JP" sz="1600" dirty="0" smtClean="0">
                          <a:latin typeface="HGｺﾞｼｯｸM" pitchFamily="49" charset="-128"/>
                          <a:ea typeface="HGｺﾞｼｯｸM" pitchFamily="49" charset="-128"/>
                        </a:rPr>
                        <a:t>facebook</a:t>
                      </a:r>
                      <a:r>
                        <a:rPr kumimoji="1" lang="ja-JP" altLang="en-US" sz="1600" dirty="0" smtClean="0">
                          <a:latin typeface="HGｺﾞｼｯｸM" pitchFamily="49" charset="-128"/>
                          <a:ea typeface="HGｺﾞｼｯｸM" pitchFamily="49" charset="-128"/>
                        </a:rPr>
                        <a:t>などの</a:t>
                      </a:r>
                      <a:r>
                        <a:rPr kumimoji="1" lang="en-US" altLang="ja-JP" sz="1600" dirty="0" smtClean="0">
                          <a:latin typeface="HGｺﾞｼｯｸM" pitchFamily="49" charset="-128"/>
                          <a:ea typeface="HGｺﾞｼｯｸM" pitchFamily="49" charset="-128"/>
                        </a:rPr>
                        <a:t>SNS</a:t>
                      </a:r>
                      <a:r>
                        <a:rPr kumimoji="1" lang="ja-JP" altLang="en-US" sz="1600" dirty="0" smtClean="0">
                          <a:latin typeface="HGｺﾞｼｯｸM" pitchFamily="49" charset="-128"/>
                          <a:ea typeface="HGｺﾞｼｯｸM" pitchFamily="49" charset="-128"/>
                        </a:rPr>
                        <a:t>はつながっている。</a:t>
                      </a:r>
                      <a:endParaRPr kumimoji="1" lang="zh-TW" altLang="en-US" sz="1600" dirty="0" smtClean="0">
                        <a:latin typeface="HGｺﾞｼｯｸM" pitchFamily="49" charset="-128"/>
                        <a:ea typeface="HGｺﾞｼｯｸM" pitchFamily="49" charset="-128"/>
                      </a:endParaRPr>
                    </a:p>
                  </a:txBody>
                  <a:tcPr anchor="ctr">
                    <a:lnL w="9525"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r>
            </a:tbl>
          </a:graphicData>
        </a:graphic>
      </p:graphicFrame>
      <p:sp>
        <p:nvSpPr>
          <p:cNvPr id="7" name="テキスト ボックス 6"/>
          <p:cNvSpPr txBox="1"/>
          <p:nvPr/>
        </p:nvSpPr>
        <p:spPr>
          <a:xfrm>
            <a:off x="-15304" y="2564904"/>
            <a:ext cx="2664296" cy="369332"/>
          </a:xfrm>
          <a:prstGeom prst="rect">
            <a:avLst/>
          </a:prstGeom>
          <a:noFill/>
        </p:spPr>
        <p:txBody>
          <a:bodyPr wrap="square" rtlCol="0">
            <a:spAutoFit/>
          </a:bodyPr>
          <a:lstStyle/>
          <a:p>
            <a:r>
              <a:rPr kumimoji="1" lang="ja-JP" altLang="en-US" dirty="0" smtClean="0">
                <a:solidFill>
                  <a:srgbClr val="C00000"/>
                </a:solidFill>
                <a:latin typeface="HGｺﾞｼｯｸE" panose="020B0909000000000000" pitchFamily="49" charset="-128"/>
                <a:ea typeface="HGｺﾞｼｯｸE" panose="020B0909000000000000" pitchFamily="49" charset="-128"/>
              </a:rPr>
              <a:t>■</a:t>
            </a:r>
            <a:r>
              <a:rPr kumimoji="1" lang="ja-JP" altLang="en-US" dirty="0" smtClean="0">
                <a:latin typeface="HGｺﾞｼｯｸE" panose="020B0909000000000000" pitchFamily="49" charset="-128"/>
                <a:ea typeface="HGｺﾞｼｯｸE" panose="020B0909000000000000" pitchFamily="49" charset="-128"/>
              </a:rPr>
              <a:t>＜参考＞現在の状況</a:t>
            </a:r>
            <a:endParaRPr kumimoji="1" lang="ja-JP" altLang="en-US" dirty="0">
              <a:latin typeface="HGｺﾞｼｯｸE" panose="020B0909000000000000" pitchFamily="49" charset="-128"/>
              <a:ea typeface="HGｺﾞｼｯｸE" panose="020B0909000000000000" pitchFamily="49" charset="-128"/>
            </a:endParaRPr>
          </a:p>
        </p:txBody>
      </p:sp>
    </p:spTree>
    <p:extLst>
      <p:ext uri="{BB962C8B-B14F-4D97-AF65-F5344CB8AC3E}">
        <p14:creationId xmlns:p14="http://schemas.microsoft.com/office/powerpoint/2010/main" val="39786865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24</a:t>
            </a:fld>
            <a:endParaRPr lang="en-US" altLang="ja-JP" dirty="0"/>
          </a:p>
        </p:txBody>
      </p:sp>
      <p:sp>
        <p:nvSpPr>
          <p:cNvPr id="5" name="角丸四角形 4"/>
          <p:cNvSpPr/>
          <p:nvPr/>
        </p:nvSpPr>
        <p:spPr bwMode="auto">
          <a:xfrm>
            <a:off x="1869604" y="2526804"/>
            <a:ext cx="5400600" cy="1800200"/>
          </a:xfrm>
          <a:prstGeom prst="roundRect">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6000" b="0" i="0" u="none" strike="noStrike" cap="none" normalizeH="0" baseline="0" dirty="0" smtClean="0">
                <a:ln>
                  <a:noFill/>
                </a:ln>
                <a:solidFill>
                  <a:schemeClr val="bg1"/>
                </a:solidFill>
                <a:effectLst/>
                <a:latin typeface="Arial" charset="0"/>
                <a:ea typeface="HGPｺﾞｼｯｸE" pitchFamily="50" charset="-128"/>
              </a:rPr>
              <a:t>意見交換</a:t>
            </a:r>
          </a:p>
        </p:txBody>
      </p:sp>
    </p:spTree>
    <p:extLst>
      <p:ext uri="{BB962C8B-B14F-4D97-AF65-F5344CB8AC3E}">
        <p14:creationId xmlns:p14="http://schemas.microsoft.com/office/powerpoint/2010/main" val="27455657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５．　“気づき”の共有</a:t>
            </a:r>
            <a:endParaRPr kumimoji="1" lang="ja-JP" altLang="en-US"/>
          </a:p>
        </p:txBody>
      </p:sp>
      <p:sp>
        <p:nvSpPr>
          <p:cNvPr id="3" name="コンテンツ プレースホルダー 2"/>
          <p:cNvSpPr>
            <a:spLocks noGrp="1"/>
          </p:cNvSpPr>
          <p:nvPr>
            <p:ph idx="1"/>
          </p:nvPr>
        </p:nvSpPr>
        <p:spPr>
          <a:xfrm>
            <a:off x="107950" y="618084"/>
            <a:ext cx="8928100" cy="5761577"/>
          </a:xfrm>
        </p:spPr>
        <p:txBody>
          <a:bodyPr/>
          <a:lstStyle/>
          <a:p>
            <a:r>
              <a:rPr kumimoji="1" lang="ja-JP" altLang="en-US" dirty="0" smtClean="0"/>
              <a:t>ゲームを振り返って、各自が得た“気づき”を、グループ内で話し合って共有してください。</a:t>
            </a:r>
            <a:endParaRPr kumimoji="1" lang="en-US" altLang="ja-JP" dirty="0" smtClean="0"/>
          </a:p>
          <a:p>
            <a:endParaRPr lang="en-US" altLang="ja-JP" dirty="0" smtClean="0"/>
          </a:p>
          <a:p>
            <a:r>
              <a:rPr lang="ja-JP" altLang="en-US" dirty="0"/>
              <a:t>振り返りでの検討テーマ（例）　</a:t>
            </a:r>
            <a:endParaRPr lang="en-US" altLang="ja-JP" dirty="0" smtClean="0"/>
          </a:p>
          <a:p>
            <a:r>
              <a:rPr lang="ja-JP" altLang="en-US" sz="1800" dirty="0">
                <a:latin typeface="HGPｺﾞｼｯｸM" panose="020B0600000000000000" pitchFamily="50" charset="-128"/>
                <a:ea typeface="HGPｺﾞｼｯｸM" panose="020B0600000000000000" pitchFamily="50" charset="-128"/>
              </a:rPr>
              <a:t>　</a:t>
            </a:r>
            <a:r>
              <a:rPr lang="en-US" altLang="ja-JP" sz="1800" u="sng" dirty="0" smtClean="0">
                <a:latin typeface="HGPｺﾞｼｯｸM" panose="020B0600000000000000" pitchFamily="50" charset="-128"/>
                <a:ea typeface="HGPｺﾞｼｯｸM" panose="020B0600000000000000" pitchFamily="50" charset="-128"/>
              </a:rPr>
              <a:t>※27</a:t>
            </a:r>
            <a:r>
              <a:rPr lang="ja-JP" altLang="en-US" sz="1800" u="sng" dirty="0" smtClean="0">
                <a:latin typeface="HGPｺﾞｼｯｸM" panose="020B0600000000000000" pitchFamily="50" charset="-128"/>
                <a:ea typeface="HGPｺﾞｼｯｸM" panose="020B0600000000000000" pitchFamily="50" charset="-128"/>
              </a:rPr>
              <a:t>ページ</a:t>
            </a:r>
            <a:r>
              <a:rPr lang="en-US" altLang="ja-JP" sz="1800" u="sng" dirty="0" smtClean="0">
                <a:latin typeface="HGPｺﾞｼｯｸM" panose="020B0600000000000000" pitchFamily="50" charset="-128"/>
                <a:ea typeface="HGPｺﾞｼｯｸM" panose="020B0600000000000000" pitchFamily="50" charset="-128"/>
              </a:rPr>
              <a:t>[</a:t>
            </a:r>
            <a:r>
              <a:rPr lang="ja-JP" altLang="en-US" sz="1800" u="sng" dirty="0" smtClean="0">
                <a:latin typeface="HGPｺﾞｼｯｸM" panose="020B0600000000000000" pitchFamily="50" charset="-128"/>
                <a:ea typeface="HGPｺﾞｼｯｸM" panose="020B0600000000000000" pitchFamily="50" charset="-128"/>
              </a:rPr>
              <a:t>特に赤字箇所</a:t>
            </a:r>
            <a:r>
              <a:rPr lang="en-US" altLang="ja-JP" sz="1800" u="sng" dirty="0" smtClean="0">
                <a:latin typeface="HGPｺﾞｼｯｸM" panose="020B0600000000000000" pitchFamily="50" charset="-128"/>
                <a:ea typeface="HGPｺﾞｼｯｸM" panose="020B0600000000000000" pitchFamily="50" charset="-128"/>
              </a:rPr>
              <a:t>]</a:t>
            </a:r>
            <a:r>
              <a:rPr lang="ja-JP" altLang="en-US" sz="1800" u="sng" dirty="0" smtClean="0">
                <a:latin typeface="HGPｺﾞｼｯｸM" panose="020B0600000000000000" pitchFamily="50" charset="-128"/>
                <a:ea typeface="HGPｺﾞｼｯｸM" panose="020B0600000000000000" pitchFamily="50" charset="-128"/>
              </a:rPr>
              <a:t>を</a:t>
            </a:r>
            <a:r>
              <a:rPr lang="ja-JP" altLang="en-US" sz="1800" u="sng" dirty="0">
                <a:latin typeface="HGPｺﾞｼｯｸM" panose="020B0600000000000000" pitchFamily="50" charset="-128"/>
                <a:ea typeface="HGPｺﾞｼｯｸM" panose="020B0600000000000000" pitchFamily="50" charset="-128"/>
              </a:rPr>
              <a:t>参考にしてください。</a:t>
            </a:r>
            <a:endParaRPr lang="en-US" altLang="ja-JP" sz="1800" u="sng" dirty="0">
              <a:latin typeface="HGPｺﾞｼｯｸM" panose="020B0600000000000000" pitchFamily="50" charset="-128"/>
              <a:ea typeface="HGPｺﾞｼｯｸM" panose="020B0600000000000000" pitchFamily="50" charset="-128"/>
            </a:endParaRPr>
          </a:p>
          <a:p>
            <a:pPr lvl="1"/>
            <a:r>
              <a:rPr lang="ja-JP" altLang="en-US" dirty="0"/>
              <a:t>施設運営の役割分担</a:t>
            </a:r>
            <a:endParaRPr lang="en-US" altLang="ja-JP" dirty="0"/>
          </a:p>
          <a:p>
            <a:pPr lvl="1"/>
            <a:r>
              <a:rPr lang="ja-JP" altLang="en-US" dirty="0"/>
              <a:t>受入スペースのレイアウト</a:t>
            </a:r>
            <a:endParaRPr lang="en-US" altLang="ja-JP" dirty="0"/>
          </a:p>
          <a:p>
            <a:pPr lvl="1"/>
            <a:r>
              <a:rPr lang="ja-JP" altLang="en-US" dirty="0"/>
              <a:t>一人当たりのスペース</a:t>
            </a:r>
            <a:endParaRPr lang="en-US" altLang="ja-JP" dirty="0"/>
          </a:p>
          <a:p>
            <a:pPr lvl="1"/>
            <a:r>
              <a:rPr lang="ja-JP" altLang="en-US" dirty="0"/>
              <a:t>受入に当たって配慮が必要なヒト</a:t>
            </a:r>
            <a:endParaRPr lang="en-US" altLang="ja-JP" dirty="0"/>
          </a:p>
          <a:p>
            <a:pPr lvl="1"/>
            <a:r>
              <a:rPr lang="ja-JP" altLang="en-US" dirty="0"/>
              <a:t>施設に入りきらない場合の対応</a:t>
            </a:r>
            <a:endParaRPr lang="en-US" altLang="ja-JP" dirty="0"/>
          </a:p>
          <a:p>
            <a:pPr lvl="1"/>
            <a:r>
              <a:rPr lang="ja-JP" altLang="en-US" dirty="0"/>
              <a:t>受け入れた帰宅困難者への対応</a:t>
            </a:r>
            <a:endParaRPr lang="en-US" altLang="ja-JP" dirty="0"/>
          </a:p>
          <a:p>
            <a:pPr lvl="1"/>
            <a:r>
              <a:rPr lang="ja-JP" altLang="en-US" dirty="0"/>
              <a:t>施設の閉鎖</a:t>
            </a:r>
            <a:endParaRPr lang="en-US" altLang="ja-JP" dirty="0"/>
          </a:p>
          <a:p>
            <a:pPr lvl="1"/>
            <a:endParaRPr lang="en-US" altLang="ja-JP" dirty="0"/>
          </a:p>
          <a:p>
            <a:pPr lvl="1"/>
            <a:r>
              <a:rPr lang="ja-JP" altLang="en-US" dirty="0"/>
              <a:t>ゲームの内容</a:t>
            </a:r>
            <a:endParaRPr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25</a:t>
            </a:fld>
            <a:endParaRPr lang="en-US" altLang="ja-JP"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3673595"/>
            <a:ext cx="2668462" cy="20497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0860A8"/>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テキスト ボックス 6"/>
          <p:cNvSpPr txBox="1"/>
          <p:nvPr/>
        </p:nvSpPr>
        <p:spPr>
          <a:xfrm>
            <a:off x="7524328" y="31663"/>
            <a:ext cx="1579856" cy="461665"/>
          </a:xfrm>
          <a:prstGeom prst="rect">
            <a:avLst/>
          </a:prstGeom>
          <a:solidFill>
            <a:srgbClr val="C00000"/>
          </a:solidFill>
        </p:spPr>
        <p:txBody>
          <a:bodyPr wrap="square" rtlCol="0" anchor="ctr" anchorCtr="1">
            <a:noAutofit/>
          </a:bodyPr>
          <a:lstStyle/>
          <a:p>
            <a:pPr algn="ctr"/>
            <a:r>
              <a:rPr lang="ja-JP" altLang="en-US" sz="2400" dirty="0" smtClean="0">
                <a:solidFill>
                  <a:schemeClr val="bg1"/>
                </a:solidFill>
                <a:latin typeface="HGPｺﾞｼｯｸE" panose="020B0900000000000000" pitchFamily="50" charset="-128"/>
                <a:ea typeface="HGPｺﾞｼｯｸE" panose="020B0900000000000000" pitchFamily="50" charset="-128"/>
              </a:rPr>
              <a:t>約　</a:t>
            </a:r>
            <a:r>
              <a:rPr lang="en-US" altLang="ja-JP" sz="2400" dirty="0" smtClean="0">
                <a:solidFill>
                  <a:schemeClr val="bg1"/>
                </a:solidFill>
                <a:latin typeface="HGPｺﾞｼｯｸE" panose="020B0900000000000000" pitchFamily="50" charset="-128"/>
                <a:ea typeface="HGPｺﾞｼｯｸE" panose="020B0900000000000000" pitchFamily="50" charset="-128"/>
              </a:rPr>
              <a:t>15</a:t>
            </a:r>
            <a:r>
              <a:rPr lang="ja-JP" altLang="en-US" sz="2400" dirty="0" smtClean="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30509396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６．　グループ発表</a:t>
            </a:r>
            <a:endParaRPr kumimoji="1" lang="ja-JP" altLang="en-US" dirty="0"/>
          </a:p>
        </p:txBody>
      </p:sp>
      <p:sp>
        <p:nvSpPr>
          <p:cNvPr id="3" name="コンテンツ プレースホルダー 2"/>
          <p:cNvSpPr>
            <a:spLocks noGrp="1"/>
          </p:cNvSpPr>
          <p:nvPr>
            <p:ph idx="1"/>
          </p:nvPr>
        </p:nvSpPr>
        <p:spPr>
          <a:xfrm>
            <a:off x="107950" y="618084"/>
            <a:ext cx="8928100" cy="5115246"/>
          </a:xfrm>
        </p:spPr>
        <p:txBody>
          <a:bodyPr/>
          <a:lstStyle/>
          <a:p>
            <a:r>
              <a:rPr kumimoji="1" lang="ja-JP" altLang="en-US" dirty="0" smtClean="0"/>
              <a:t>各グループで話し合った内容を</a:t>
            </a:r>
            <a:r>
              <a:rPr lang="ja-JP" altLang="en-US" u="sng" dirty="0" smtClean="0">
                <a:solidFill>
                  <a:srgbClr val="C00000"/>
                </a:solidFill>
              </a:rPr>
              <a:t>３</a:t>
            </a:r>
            <a:r>
              <a:rPr kumimoji="1" lang="ja-JP" altLang="en-US" u="sng" dirty="0" smtClean="0">
                <a:solidFill>
                  <a:srgbClr val="C00000"/>
                </a:solidFill>
              </a:rPr>
              <a:t>分</a:t>
            </a:r>
            <a:r>
              <a:rPr kumimoji="1" lang="en-US" altLang="ja-JP" u="sng" dirty="0" smtClean="0">
                <a:solidFill>
                  <a:srgbClr val="C00000"/>
                </a:solidFill>
              </a:rPr>
              <a:t>/</a:t>
            </a:r>
            <a:r>
              <a:rPr kumimoji="1" lang="ja-JP" altLang="en-US" u="sng" dirty="0" smtClean="0">
                <a:solidFill>
                  <a:srgbClr val="C00000"/>
                </a:solidFill>
              </a:rPr>
              <a:t>班程度で</a:t>
            </a:r>
            <a:r>
              <a:rPr kumimoji="1" lang="ja-JP" altLang="en-US" dirty="0" smtClean="0"/>
              <a:t>発表してください。</a:t>
            </a:r>
            <a:endParaRPr kumimoji="1" lang="en-US" altLang="ja-JP" dirty="0" smtClean="0"/>
          </a:p>
          <a:p>
            <a:endParaRPr kumimoji="1" lang="en-US" altLang="ja-JP" dirty="0" smtClean="0"/>
          </a:p>
          <a:p>
            <a:r>
              <a:rPr lang="ja-JP" altLang="en-US" dirty="0"/>
              <a:t>振り返りでの検討テーマ（例</a:t>
            </a:r>
            <a:r>
              <a:rPr lang="ja-JP" altLang="en-US" dirty="0" smtClean="0"/>
              <a:t>）　</a:t>
            </a:r>
            <a:endParaRPr lang="en-US" altLang="ja-JP" sz="1800" u="sng" dirty="0" smtClean="0">
              <a:latin typeface="HGPｺﾞｼｯｸM" panose="020B0600000000000000" pitchFamily="50" charset="-128"/>
              <a:ea typeface="HGPｺﾞｼｯｸM" panose="020B0600000000000000" pitchFamily="50" charset="-128"/>
            </a:endParaRPr>
          </a:p>
          <a:p>
            <a:pPr lvl="1"/>
            <a:r>
              <a:rPr lang="ja-JP" altLang="en-US" dirty="0" smtClean="0"/>
              <a:t>施設運営の役割分担</a:t>
            </a:r>
            <a:endParaRPr lang="en-US" altLang="ja-JP" dirty="0" smtClean="0"/>
          </a:p>
          <a:p>
            <a:pPr lvl="1"/>
            <a:r>
              <a:rPr lang="ja-JP" altLang="en-US" dirty="0" smtClean="0"/>
              <a:t>受入スペースのレイアウト</a:t>
            </a:r>
            <a:endParaRPr lang="en-US" altLang="ja-JP" dirty="0" smtClean="0"/>
          </a:p>
          <a:p>
            <a:pPr lvl="1"/>
            <a:r>
              <a:rPr lang="ja-JP" altLang="en-US" dirty="0" smtClean="0"/>
              <a:t>一人</a:t>
            </a:r>
            <a:r>
              <a:rPr lang="ja-JP" altLang="en-US" dirty="0"/>
              <a:t>当たりの</a:t>
            </a:r>
            <a:r>
              <a:rPr lang="ja-JP" altLang="en-US" dirty="0" smtClean="0"/>
              <a:t>スペース</a:t>
            </a:r>
            <a:endParaRPr lang="en-US" altLang="ja-JP" dirty="0" smtClean="0"/>
          </a:p>
          <a:p>
            <a:pPr lvl="1"/>
            <a:r>
              <a:rPr lang="ja-JP" altLang="en-US" dirty="0"/>
              <a:t>受入に</a:t>
            </a:r>
            <a:r>
              <a:rPr lang="ja-JP" altLang="en-US" dirty="0" smtClean="0"/>
              <a:t>当たって</a:t>
            </a:r>
            <a:r>
              <a:rPr lang="ja-JP" altLang="en-US" dirty="0"/>
              <a:t>配慮が必要</a:t>
            </a:r>
            <a:r>
              <a:rPr lang="ja-JP" altLang="en-US" dirty="0" smtClean="0"/>
              <a:t>なヒト</a:t>
            </a:r>
            <a:endParaRPr lang="en-US" altLang="ja-JP" dirty="0" smtClean="0"/>
          </a:p>
          <a:p>
            <a:pPr lvl="1"/>
            <a:r>
              <a:rPr lang="ja-JP" altLang="en-US" dirty="0"/>
              <a:t>施設</a:t>
            </a:r>
            <a:r>
              <a:rPr lang="ja-JP" altLang="en-US" dirty="0" smtClean="0"/>
              <a:t>に入りきらない</a:t>
            </a:r>
            <a:r>
              <a:rPr lang="ja-JP" altLang="en-US" dirty="0"/>
              <a:t>場合</a:t>
            </a:r>
            <a:r>
              <a:rPr lang="ja-JP" altLang="en-US" dirty="0" smtClean="0"/>
              <a:t>の</a:t>
            </a:r>
            <a:r>
              <a:rPr lang="ja-JP" altLang="en-US" dirty="0"/>
              <a:t>対応</a:t>
            </a:r>
            <a:endParaRPr lang="en-US" altLang="ja-JP" dirty="0" smtClean="0"/>
          </a:p>
          <a:p>
            <a:pPr lvl="1"/>
            <a:r>
              <a:rPr lang="ja-JP" altLang="en-US" dirty="0" smtClean="0"/>
              <a:t>受け入れた帰宅困難者への対応</a:t>
            </a:r>
            <a:endParaRPr lang="en-US" altLang="ja-JP" dirty="0" smtClean="0"/>
          </a:p>
          <a:p>
            <a:pPr lvl="1"/>
            <a:r>
              <a:rPr lang="ja-JP" altLang="en-US" dirty="0"/>
              <a:t>施設の</a:t>
            </a:r>
            <a:r>
              <a:rPr lang="ja-JP" altLang="en-US" dirty="0" smtClean="0"/>
              <a:t>閉鎖</a:t>
            </a:r>
            <a:endParaRPr lang="en-US" altLang="ja-JP" dirty="0" smtClean="0"/>
          </a:p>
          <a:p>
            <a:pPr lvl="1"/>
            <a:endParaRPr lang="en-US" altLang="ja-JP" dirty="0" smtClean="0"/>
          </a:p>
          <a:p>
            <a:pPr lvl="1"/>
            <a:r>
              <a:rPr lang="ja-JP" altLang="en-US" dirty="0"/>
              <a:t>ゲームの内容</a:t>
            </a:r>
            <a:endParaRPr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26</a:t>
            </a:fld>
            <a:endParaRPr lang="en-US" altLang="ja-JP"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9371" y="2924944"/>
            <a:ext cx="4064000" cy="300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テキスト ボックス 5"/>
          <p:cNvSpPr txBox="1"/>
          <p:nvPr/>
        </p:nvSpPr>
        <p:spPr>
          <a:xfrm>
            <a:off x="7524328" y="31663"/>
            <a:ext cx="1579856" cy="461665"/>
          </a:xfrm>
          <a:prstGeom prst="rect">
            <a:avLst/>
          </a:prstGeom>
          <a:solidFill>
            <a:srgbClr val="C00000"/>
          </a:solidFill>
        </p:spPr>
        <p:txBody>
          <a:bodyPr wrap="square" rtlCol="0" anchor="ctr" anchorCtr="1">
            <a:noAutofit/>
          </a:bodyPr>
          <a:lstStyle/>
          <a:p>
            <a:pPr algn="ctr"/>
            <a:r>
              <a:rPr lang="ja-JP" altLang="en-US" sz="2400" dirty="0" smtClean="0">
                <a:solidFill>
                  <a:schemeClr val="bg1"/>
                </a:solidFill>
                <a:latin typeface="HGPｺﾞｼｯｸE" panose="020B0900000000000000" pitchFamily="50" charset="-128"/>
                <a:ea typeface="HGPｺﾞｼｯｸE" panose="020B0900000000000000" pitchFamily="50" charset="-128"/>
              </a:rPr>
              <a:t>約　</a:t>
            </a:r>
            <a:r>
              <a:rPr lang="en-US" altLang="ja-JP" sz="2400" dirty="0" smtClean="0">
                <a:solidFill>
                  <a:schemeClr val="bg1"/>
                </a:solidFill>
                <a:latin typeface="HGPｺﾞｼｯｸE" panose="020B0900000000000000" pitchFamily="50" charset="-128"/>
                <a:ea typeface="HGPｺﾞｼｯｸE" panose="020B0900000000000000" pitchFamily="50" charset="-128"/>
              </a:rPr>
              <a:t>10</a:t>
            </a:r>
            <a:r>
              <a:rPr lang="ja-JP" altLang="en-US" sz="2400" dirty="0" smtClean="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5320692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p>
            <a:pPr>
              <a:defRPr/>
            </a:pPr>
            <a:fld id="{645E2F1A-B343-418D-8630-B20128272075}" type="slidenum">
              <a:rPr lang="en-US" altLang="ja-JP" smtClean="0"/>
              <a:pPr>
                <a:defRPr/>
              </a:pPr>
              <a:t>27</a:t>
            </a:fld>
            <a:endParaRPr lang="en-US" altLang="ja-JP" dirty="0"/>
          </a:p>
        </p:txBody>
      </p:sp>
      <p:sp>
        <p:nvSpPr>
          <p:cNvPr id="3" name="タイトル 1"/>
          <p:cNvSpPr txBox="1">
            <a:spLocks/>
          </p:cNvSpPr>
          <p:nvPr/>
        </p:nvSpPr>
        <p:spPr>
          <a:xfrm>
            <a:off x="107950" y="0"/>
            <a:ext cx="8928100" cy="561975"/>
          </a:xfrm>
          <a:prstGeom prst="rect">
            <a:avLst/>
          </a:prstGeom>
        </p:spPr>
        <p:txBody>
          <a:bodyPr/>
          <a:lstStyle>
            <a:lvl1pPr algn="l" rtl="0" eaLnBrk="0" fontAlgn="base" hangingPunct="0">
              <a:spcBef>
                <a:spcPct val="0"/>
              </a:spcBef>
              <a:spcAft>
                <a:spcPct val="0"/>
              </a:spcAft>
              <a:defRPr kumimoji="1" sz="28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2pPr>
            <a:lvl3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3pPr>
            <a:lvl4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4pPr>
            <a:lvl5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5pPr>
            <a:lvl6pPr marL="457200" algn="l" rtl="0" fontAlgn="base">
              <a:spcBef>
                <a:spcPct val="0"/>
              </a:spcBef>
              <a:spcAft>
                <a:spcPct val="0"/>
              </a:spcAft>
              <a:defRPr kumimoji="1" sz="2800">
                <a:solidFill>
                  <a:schemeClr val="tx2"/>
                </a:solidFill>
                <a:latin typeface="HGPｺﾞｼｯｸE" pitchFamily="50" charset="-128"/>
                <a:ea typeface="HGPｺﾞｼｯｸE" pitchFamily="50" charset="-128"/>
              </a:defRPr>
            </a:lvl6pPr>
            <a:lvl7pPr marL="914400" algn="l" rtl="0" fontAlgn="base">
              <a:spcBef>
                <a:spcPct val="0"/>
              </a:spcBef>
              <a:spcAft>
                <a:spcPct val="0"/>
              </a:spcAft>
              <a:defRPr kumimoji="1" sz="2800">
                <a:solidFill>
                  <a:schemeClr val="tx2"/>
                </a:solidFill>
                <a:latin typeface="HGPｺﾞｼｯｸE" pitchFamily="50" charset="-128"/>
                <a:ea typeface="HGPｺﾞｼｯｸE" pitchFamily="50" charset="-128"/>
              </a:defRPr>
            </a:lvl7pPr>
            <a:lvl8pPr marL="1371600" algn="l" rtl="0" fontAlgn="base">
              <a:spcBef>
                <a:spcPct val="0"/>
              </a:spcBef>
              <a:spcAft>
                <a:spcPct val="0"/>
              </a:spcAft>
              <a:defRPr kumimoji="1" sz="2800">
                <a:solidFill>
                  <a:schemeClr val="tx2"/>
                </a:solidFill>
                <a:latin typeface="HGPｺﾞｼｯｸE" pitchFamily="50" charset="-128"/>
                <a:ea typeface="HGPｺﾞｼｯｸE" pitchFamily="50" charset="-128"/>
              </a:defRPr>
            </a:lvl8pPr>
            <a:lvl9pPr marL="1828800" algn="l" rtl="0" fontAlgn="base">
              <a:spcBef>
                <a:spcPct val="0"/>
              </a:spcBef>
              <a:spcAft>
                <a:spcPct val="0"/>
              </a:spcAft>
              <a:defRPr kumimoji="1" sz="2800">
                <a:solidFill>
                  <a:schemeClr val="tx2"/>
                </a:solidFill>
                <a:latin typeface="HGPｺﾞｼｯｸE" pitchFamily="50" charset="-128"/>
                <a:ea typeface="HGPｺﾞｼｯｸE" pitchFamily="50" charset="-128"/>
              </a:defRPr>
            </a:lvl9pPr>
          </a:lstStyle>
          <a:p>
            <a:r>
              <a:rPr lang="ja-JP" altLang="en-US" kern="0" dirty="0"/>
              <a:t>７</a:t>
            </a:r>
            <a:r>
              <a:rPr lang="ja-JP" altLang="en-US" kern="0" dirty="0" smtClean="0"/>
              <a:t>．　振り返りでの検討テーマ（例）</a:t>
            </a:r>
            <a:endParaRPr lang="ja-JP" altLang="en-US" kern="0" dirty="0"/>
          </a:p>
        </p:txBody>
      </p:sp>
      <p:sp>
        <p:nvSpPr>
          <p:cNvPr id="4" name="テキスト ボックス 3"/>
          <p:cNvSpPr txBox="1"/>
          <p:nvPr/>
        </p:nvSpPr>
        <p:spPr>
          <a:xfrm>
            <a:off x="94754" y="548680"/>
            <a:ext cx="8941296" cy="5463034"/>
          </a:xfrm>
          <a:prstGeom prst="rect">
            <a:avLst/>
          </a:prstGeom>
          <a:noFill/>
        </p:spPr>
        <p:txBody>
          <a:bodyPr wrap="square" rtlCol="0">
            <a:spAutoFit/>
          </a:bodyPr>
          <a:lstStyle/>
          <a:p>
            <a:pPr marL="363538" indent="-363538">
              <a:spcBef>
                <a:spcPts val="200"/>
              </a:spcBef>
            </a:pPr>
            <a:r>
              <a:rPr lang="en-US" altLang="ja-JP" dirty="0" smtClean="0">
                <a:solidFill>
                  <a:srgbClr val="C00000"/>
                </a:solidFill>
                <a:latin typeface="HGPｺﾞｼｯｸE" panose="020B0900000000000000" pitchFamily="50" charset="-128"/>
                <a:ea typeface="HGPｺﾞｼｯｸE" panose="020B0900000000000000" pitchFamily="50" charset="-128"/>
              </a:rPr>
              <a:t>【</a:t>
            </a:r>
            <a:r>
              <a:rPr lang="ja-JP" altLang="en-US" dirty="0" smtClean="0">
                <a:solidFill>
                  <a:srgbClr val="C00000"/>
                </a:solidFill>
                <a:latin typeface="HGPｺﾞｼｯｸE" panose="020B0900000000000000" pitchFamily="50" charset="-128"/>
                <a:ea typeface="HGPｺﾞｼｯｸE" panose="020B0900000000000000" pitchFamily="50" charset="-128"/>
              </a:rPr>
              <a:t>振り返り検討テーマ</a:t>
            </a:r>
            <a:r>
              <a:rPr lang="en-US" altLang="ja-JP" dirty="0" smtClean="0">
                <a:solidFill>
                  <a:srgbClr val="C00000"/>
                </a:solidFill>
                <a:latin typeface="HGPｺﾞｼｯｸE" panose="020B0900000000000000" pitchFamily="50" charset="-128"/>
                <a:ea typeface="HGPｺﾞｼｯｸE" panose="020B0900000000000000" pitchFamily="50" charset="-128"/>
              </a:rPr>
              <a:t>】</a:t>
            </a:r>
          </a:p>
          <a:p>
            <a:pPr marL="544513" indent="-363538">
              <a:spcBef>
                <a:spcPts val="200"/>
              </a:spcBef>
            </a:pPr>
            <a:r>
              <a:rPr lang="ja-JP" altLang="en-US" dirty="0" smtClean="0">
                <a:latin typeface="HGPｺﾞｼｯｸM" panose="020B0600000000000000" pitchFamily="50" charset="-128"/>
                <a:ea typeface="HGPｺﾞｼｯｸM" panose="020B0600000000000000" pitchFamily="50" charset="-128"/>
              </a:rPr>
              <a:t>（</a:t>
            </a:r>
            <a:r>
              <a:rPr lang="ja-JP" altLang="en-US" dirty="0">
                <a:latin typeface="HGPｺﾞｼｯｸM" panose="020B0600000000000000" pitchFamily="50" charset="-128"/>
                <a:ea typeface="HGPｺﾞｼｯｸM" panose="020B0600000000000000" pitchFamily="50" charset="-128"/>
              </a:rPr>
              <a:t>１</a:t>
            </a:r>
            <a:r>
              <a:rPr lang="ja-JP" altLang="en-US" dirty="0" smtClean="0">
                <a:latin typeface="HGPｺﾞｼｯｸM" panose="020B0600000000000000" pitchFamily="50" charset="-128"/>
                <a:ea typeface="HGPｺﾞｼｯｸM" panose="020B0600000000000000" pitchFamily="50" charset="-128"/>
              </a:rPr>
              <a:t>）</a:t>
            </a:r>
            <a:r>
              <a:rPr lang="ja-JP" altLang="en-US" dirty="0">
                <a:latin typeface="HGPｺﾞｼｯｸM" panose="020B0600000000000000" pitchFamily="50" charset="-128"/>
                <a:ea typeface="HGPｺﾞｼｯｸM" panose="020B0600000000000000" pitchFamily="50" charset="-128"/>
              </a:rPr>
              <a:t>受入スペースの設定に</a:t>
            </a:r>
            <a:r>
              <a:rPr lang="ja-JP" altLang="en-US" dirty="0" smtClean="0">
                <a:latin typeface="HGPｺﾞｼｯｸM" panose="020B0600000000000000" pitchFamily="50" charset="-128"/>
                <a:ea typeface="HGPｺﾞｼｯｸM" panose="020B0600000000000000" pitchFamily="50" charset="-128"/>
              </a:rPr>
              <a:t>あたり、考慮</a:t>
            </a:r>
            <a:r>
              <a:rPr lang="ja-JP" altLang="en-US" dirty="0">
                <a:latin typeface="HGPｺﾞｼｯｸM" panose="020B0600000000000000" pitchFamily="50" charset="-128"/>
                <a:ea typeface="HGPｺﾞｼｯｸM" panose="020B0600000000000000" pitchFamily="50" charset="-128"/>
              </a:rPr>
              <a:t>したことはありますか？</a:t>
            </a:r>
            <a:endParaRPr lang="en-US" altLang="ja-JP" dirty="0">
              <a:latin typeface="HGPｺﾞｼｯｸM" panose="020B0600000000000000" pitchFamily="50" charset="-128"/>
              <a:ea typeface="HGPｺﾞｼｯｸM" panose="020B0600000000000000" pitchFamily="50" charset="-128"/>
            </a:endParaRPr>
          </a:p>
          <a:p>
            <a:pPr marL="544513" indent="-363538">
              <a:spcBef>
                <a:spcPts val="200"/>
              </a:spcBef>
            </a:pPr>
            <a:r>
              <a:rPr lang="ja-JP" altLang="en-US" dirty="0" smtClean="0">
                <a:solidFill>
                  <a:srgbClr val="C00000"/>
                </a:solidFill>
                <a:latin typeface="HGPｺﾞｼｯｸM" panose="020B0600000000000000" pitchFamily="50" charset="-128"/>
                <a:ea typeface="HGPｺﾞｼｯｸM" panose="020B0600000000000000" pitchFamily="50" charset="-128"/>
              </a:rPr>
              <a:t>（２）</a:t>
            </a:r>
            <a:r>
              <a:rPr lang="ja-JP" altLang="en-US" dirty="0">
                <a:solidFill>
                  <a:srgbClr val="C00000"/>
                </a:solidFill>
                <a:latin typeface="HGPｺﾞｼｯｸM" panose="020B0600000000000000" pitchFamily="50" charset="-128"/>
                <a:ea typeface="HGPｺﾞｼｯｸM" panose="020B0600000000000000" pitchFamily="50" charset="-128"/>
              </a:rPr>
              <a:t>一人当たりのスペースは、どのような理由で、どのくらいに設定しましたか</a:t>
            </a:r>
            <a:r>
              <a:rPr lang="ja-JP" altLang="en-US" dirty="0" smtClean="0">
                <a:solidFill>
                  <a:srgbClr val="C00000"/>
                </a:solidFill>
                <a:latin typeface="HGPｺﾞｼｯｸM" panose="020B0600000000000000" pitchFamily="50" charset="-128"/>
                <a:ea typeface="HGPｺﾞｼｯｸM" panose="020B0600000000000000" pitchFamily="50" charset="-128"/>
              </a:rPr>
              <a:t>？</a:t>
            </a:r>
            <a:endParaRPr lang="en-US" altLang="ja-JP" dirty="0">
              <a:solidFill>
                <a:srgbClr val="C00000"/>
              </a:solidFill>
              <a:latin typeface="HGPｺﾞｼｯｸM" panose="020B0600000000000000" pitchFamily="50" charset="-128"/>
              <a:ea typeface="HGPｺﾞｼｯｸM" panose="020B0600000000000000" pitchFamily="50" charset="-128"/>
            </a:endParaRPr>
          </a:p>
          <a:p>
            <a:pPr marL="544513" indent="-363538">
              <a:spcBef>
                <a:spcPts val="200"/>
              </a:spcBef>
            </a:pPr>
            <a:r>
              <a:rPr lang="ja-JP" altLang="en-US" dirty="0" smtClean="0">
                <a:latin typeface="HGPｺﾞｼｯｸM" panose="020B0600000000000000" pitchFamily="50" charset="-128"/>
                <a:ea typeface="HGPｺﾞｼｯｸM" panose="020B0600000000000000" pitchFamily="50" charset="-128"/>
              </a:rPr>
              <a:t>（３）受入にあたり、事前の対策が必要と考えられるヒトはいましたか？</a:t>
            </a:r>
            <a:endParaRPr lang="en-US" altLang="ja-JP" dirty="0" smtClean="0">
              <a:latin typeface="HGPｺﾞｼｯｸM" panose="020B0600000000000000" pitchFamily="50" charset="-128"/>
              <a:ea typeface="HGPｺﾞｼｯｸM" panose="020B0600000000000000" pitchFamily="50" charset="-128"/>
            </a:endParaRPr>
          </a:p>
          <a:p>
            <a:pPr marL="544513" indent="-363538">
              <a:spcBef>
                <a:spcPts val="200"/>
              </a:spcBef>
            </a:pPr>
            <a:r>
              <a:rPr lang="ja-JP" altLang="en-US" dirty="0" smtClean="0">
                <a:solidFill>
                  <a:srgbClr val="C00000"/>
                </a:solidFill>
                <a:latin typeface="HGPｺﾞｼｯｸM" panose="020B0600000000000000" pitchFamily="50" charset="-128"/>
                <a:ea typeface="HGPｺﾞｼｯｸM" panose="020B0600000000000000" pitchFamily="50" charset="-128"/>
              </a:rPr>
              <a:t>（４）当施設</a:t>
            </a:r>
            <a:r>
              <a:rPr lang="ja-JP" altLang="en-US" dirty="0">
                <a:solidFill>
                  <a:srgbClr val="C00000"/>
                </a:solidFill>
                <a:latin typeface="HGPｺﾞｼｯｸM" panose="020B0600000000000000" pitchFamily="50" charset="-128"/>
                <a:ea typeface="HGPｺﾞｼｯｸM" panose="020B0600000000000000" pitchFamily="50" charset="-128"/>
              </a:rPr>
              <a:t>から</a:t>
            </a:r>
            <a:r>
              <a:rPr lang="ja-JP" altLang="en-US" dirty="0" smtClean="0">
                <a:solidFill>
                  <a:srgbClr val="C00000"/>
                </a:solidFill>
                <a:latin typeface="HGPｺﾞｼｯｸM" panose="020B0600000000000000" pitchFamily="50" charset="-128"/>
                <a:ea typeface="HGPｺﾞｼｯｸM" panose="020B0600000000000000" pitchFamily="50" charset="-128"/>
              </a:rPr>
              <a:t>空きがある他の施設に移動</a:t>
            </a:r>
            <a:r>
              <a:rPr lang="ja-JP" altLang="en-US" dirty="0">
                <a:solidFill>
                  <a:srgbClr val="C00000"/>
                </a:solidFill>
                <a:latin typeface="HGPｺﾞｼｯｸM" panose="020B0600000000000000" pitchFamily="50" charset="-128"/>
                <a:ea typeface="HGPｺﾞｼｯｸM" panose="020B0600000000000000" pitchFamily="50" charset="-128"/>
              </a:rPr>
              <a:t>させましたか</a:t>
            </a:r>
            <a:r>
              <a:rPr lang="ja-JP" altLang="en-US" dirty="0" smtClean="0">
                <a:solidFill>
                  <a:srgbClr val="C00000"/>
                </a:solidFill>
                <a:latin typeface="HGPｺﾞｼｯｸM" panose="020B0600000000000000" pitchFamily="50" charset="-128"/>
                <a:ea typeface="HGPｺﾞｼｯｸM" panose="020B0600000000000000" pitchFamily="50" charset="-128"/>
              </a:rPr>
              <a:t>？　移動させた</a:t>
            </a:r>
            <a:r>
              <a:rPr lang="ja-JP" altLang="en-US" dirty="0">
                <a:solidFill>
                  <a:srgbClr val="C00000"/>
                </a:solidFill>
                <a:latin typeface="HGPｺﾞｼｯｸM" panose="020B0600000000000000" pitchFamily="50" charset="-128"/>
                <a:ea typeface="HGPｺﾞｼｯｸM" panose="020B0600000000000000" pitchFamily="50" charset="-128"/>
              </a:rPr>
              <a:t>場合には、どのような理由で、誰を移動させましたか</a:t>
            </a:r>
            <a:r>
              <a:rPr lang="ja-JP" altLang="en-US" dirty="0" smtClean="0">
                <a:solidFill>
                  <a:srgbClr val="C00000"/>
                </a:solidFill>
                <a:latin typeface="HGPｺﾞｼｯｸM" panose="020B0600000000000000" pitchFamily="50" charset="-128"/>
                <a:ea typeface="HGPｺﾞｼｯｸM" panose="020B0600000000000000" pitchFamily="50" charset="-128"/>
              </a:rPr>
              <a:t>？</a:t>
            </a:r>
            <a:endParaRPr lang="en-US" altLang="ja-JP" dirty="0" smtClean="0">
              <a:solidFill>
                <a:srgbClr val="C00000"/>
              </a:solidFill>
              <a:latin typeface="HGPｺﾞｼｯｸM" panose="020B0600000000000000" pitchFamily="50" charset="-128"/>
              <a:ea typeface="HGPｺﾞｼｯｸM" panose="020B0600000000000000" pitchFamily="50" charset="-128"/>
            </a:endParaRPr>
          </a:p>
          <a:p>
            <a:pPr marL="544513" indent="-363538">
              <a:spcBef>
                <a:spcPts val="200"/>
              </a:spcBef>
            </a:pPr>
            <a:r>
              <a:rPr lang="ja-JP" altLang="en-US" dirty="0" smtClean="0">
                <a:solidFill>
                  <a:srgbClr val="C00000"/>
                </a:solidFill>
                <a:latin typeface="HGPｺﾞｼｯｸM" panose="020B0600000000000000" pitchFamily="50" charset="-128"/>
                <a:ea typeface="HGPｺﾞｼｯｸM" panose="020B0600000000000000" pitchFamily="50" charset="-128"/>
              </a:rPr>
              <a:t>（５）施設から出たいヒトに対して、</a:t>
            </a:r>
            <a:r>
              <a:rPr lang="ja-JP" altLang="en-US" dirty="0">
                <a:solidFill>
                  <a:srgbClr val="C00000"/>
                </a:solidFill>
                <a:latin typeface="HGPｺﾞｼｯｸM" panose="020B0600000000000000" pitchFamily="50" charset="-128"/>
                <a:ea typeface="HGPｺﾞｼｯｸM" panose="020B0600000000000000" pitchFamily="50" charset="-128"/>
              </a:rPr>
              <a:t>どのような理由</a:t>
            </a:r>
            <a:r>
              <a:rPr lang="ja-JP" altLang="en-US" dirty="0" smtClean="0">
                <a:solidFill>
                  <a:srgbClr val="C00000"/>
                </a:solidFill>
                <a:latin typeface="HGPｺﾞｼｯｸM" panose="020B0600000000000000" pitchFamily="50" charset="-128"/>
                <a:ea typeface="HGPｺﾞｼｯｸM" panose="020B0600000000000000" pitchFamily="50" charset="-128"/>
              </a:rPr>
              <a:t>で、どのような対応をしましたか？</a:t>
            </a:r>
            <a:endParaRPr kumimoji="1" lang="en-US" altLang="ja-JP" dirty="0" smtClean="0">
              <a:solidFill>
                <a:srgbClr val="C00000"/>
              </a:solidFill>
              <a:latin typeface="HGPｺﾞｼｯｸM" panose="020B0600000000000000" pitchFamily="50" charset="-128"/>
              <a:ea typeface="HGPｺﾞｼｯｸM" panose="020B0600000000000000" pitchFamily="50" charset="-128"/>
            </a:endParaRPr>
          </a:p>
          <a:p>
            <a:pPr marL="544513" indent="-363538">
              <a:spcBef>
                <a:spcPts val="200"/>
              </a:spcBef>
            </a:pPr>
            <a:r>
              <a:rPr lang="ja-JP" altLang="en-US" dirty="0" smtClean="0">
                <a:latin typeface="HGPｺﾞｼｯｸM" panose="020B0600000000000000" pitchFamily="50" charset="-128"/>
                <a:ea typeface="HGPｺﾞｼｯｸM" panose="020B0600000000000000" pitchFamily="50" charset="-128"/>
              </a:rPr>
              <a:t>（６）施設の閉鎖は円滑にできそうですか？　どのようなヒトが最後まで施設</a:t>
            </a:r>
            <a:r>
              <a:rPr lang="ja-JP" altLang="en-US" smtClean="0">
                <a:latin typeface="HGPｺﾞｼｯｸM" panose="020B0600000000000000" pitchFamily="50" charset="-128"/>
                <a:ea typeface="HGPｺﾞｼｯｸM" panose="020B0600000000000000" pitchFamily="50" charset="-128"/>
              </a:rPr>
              <a:t>に残りそうですか？</a:t>
            </a:r>
            <a:endParaRPr lang="en-US" altLang="ja-JP" dirty="0" smtClean="0">
              <a:latin typeface="HGPｺﾞｼｯｸM" panose="020B0600000000000000" pitchFamily="50" charset="-128"/>
              <a:ea typeface="HGPｺﾞｼｯｸM" panose="020B0600000000000000" pitchFamily="50" charset="-128"/>
            </a:endParaRPr>
          </a:p>
          <a:p>
            <a:pPr marL="544513" indent="-363538">
              <a:spcBef>
                <a:spcPts val="200"/>
              </a:spcBef>
            </a:pPr>
            <a:r>
              <a:rPr lang="ja-JP" altLang="en-US" dirty="0" smtClean="0">
                <a:latin typeface="HGPｺﾞｼｯｸM" panose="020B0600000000000000" pitchFamily="50" charset="-128"/>
                <a:ea typeface="HGPｺﾞｼｯｸM" panose="020B0600000000000000" pitchFamily="50" charset="-128"/>
              </a:rPr>
              <a:t>（７）もっとも対応の難しかったヒトは、どのような属性のヒトでしたか？それはなぜですか？</a:t>
            </a:r>
            <a:endParaRPr lang="en-US" altLang="ja-JP" dirty="0" smtClean="0">
              <a:latin typeface="HGPｺﾞｼｯｸM" panose="020B0600000000000000" pitchFamily="50" charset="-128"/>
              <a:ea typeface="HGPｺﾞｼｯｸM" panose="020B0600000000000000" pitchFamily="50" charset="-128"/>
            </a:endParaRPr>
          </a:p>
          <a:p>
            <a:pPr marL="544513" indent="-363538">
              <a:spcBef>
                <a:spcPts val="200"/>
              </a:spcBef>
            </a:pPr>
            <a:r>
              <a:rPr kumimoji="1" lang="ja-JP" altLang="en-US" dirty="0" smtClean="0">
                <a:solidFill>
                  <a:srgbClr val="C00000"/>
                </a:solidFill>
                <a:latin typeface="HGPｺﾞｼｯｸM" panose="020B0600000000000000" pitchFamily="50" charset="-128"/>
                <a:ea typeface="HGPｺﾞｼｯｸM" panose="020B0600000000000000" pitchFamily="50" charset="-128"/>
              </a:rPr>
              <a:t>（８）もっとも難しかったイベントはどれでしたか？それはなぜですか？</a:t>
            </a:r>
            <a:endParaRPr kumimoji="1" lang="en-US" altLang="ja-JP" dirty="0" smtClean="0">
              <a:solidFill>
                <a:srgbClr val="C00000"/>
              </a:solidFill>
              <a:latin typeface="HGPｺﾞｼｯｸM" panose="020B0600000000000000" pitchFamily="50" charset="-128"/>
              <a:ea typeface="HGPｺﾞｼｯｸM" panose="020B0600000000000000" pitchFamily="50" charset="-128"/>
            </a:endParaRPr>
          </a:p>
          <a:p>
            <a:pPr marL="363538" indent="-363538">
              <a:spcBef>
                <a:spcPts val="200"/>
              </a:spcBef>
            </a:pPr>
            <a:endParaRPr lang="en-US" altLang="ja-JP" dirty="0">
              <a:latin typeface="HGPｺﾞｼｯｸM" panose="020B0600000000000000" pitchFamily="50" charset="-128"/>
              <a:ea typeface="HGPｺﾞｼｯｸM" panose="020B0600000000000000" pitchFamily="50" charset="-128"/>
            </a:endParaRPr>
          </a:p>
          <a:p>
            <a:pPr marL="363538" indent="-363538">
              <a:spcBef>
                <a:spcPts val="200"/>
              </a:spcBef>
            </a:pPr>
            <a:r>
              <a:rPr lang="en-US" altLang="ja-JP" dirty="0" smtClean="0">
                <a:solidFill>
                  <a:srgbClr val="C00000"/>
                </a:solidFill>
                <a:latin typeface="HGPｺﾞｼｯｸE" panose="020B0900000000000000" pitchFamily="50" charset="-128"/>
                <a:ea typeface="HGPｺﾞｼｯｸE" panose="020B0900000000000000" pitchFamily="50" charset="-128"/>
              </a:rPr>
              <a:t>【</a:t>
            </a:r>
            <a:r>
              <a:rPr lang="ja-JP" altLang="en-US" dirty="0" smtClean="0">
                <a:solidFill>
                  <a:srgbClr val="C00000"/>
                </a:solidFill>
                <a:latin typeface="HGPｺﾞｼｯｸE" panose="020B0900000000000000" pitchFamily="50" charset="-128"/>
                <a:ea typeface="HGPｺﾞｼｯｸE" panose="020B0900000000000000" pitchFamily="50" charset="-128"/>
              </a:rPr>
              <a:t>ゲームの内容について</a:t>
            </a:r>
            <a:r>
              <a:rPr lang="en-US" altLang="ja-JP" dirty="0" smtClean="0">
                <a:solidFill>
                  <a:srgbClr val="C00000"/>
                </a:solidFill>
                <a:latin typeface="HGPｺﾞｼｯｸE" panose="020B0900000000000000" pitchFamily="50" charset="-128"/>
                <a:ea typeface="HGPｺﾞｼｯｸE" panose="020B0900000000000000" pitchFamily="50" charset="-128"/>
              </a:rPr>
              <a:t>】</a:t>
            </a:r>
          </a:p>
          <a:p>
            <a:pPr marL="544513" indent="-363538">
              <a:spcBef>
                <a:spcPts val="200"/>
              </a:spcBef>
            </a:pPr>
            <a:r>
              <a:rPr kumimoji="1" lang="ja-JP" altLang="en-US" dirty="0" smtClean="0">
                <a:latin typeface="HGPｺﾞｼｯｸM" panose="020B0600000000000000" pitchFamily="50" charset="-128"/>
                <a:ea typeface="HGPｺﾞｼｯｸM" panose="020B0600000000000000" pitchFamily="50" charset="-128"/>
              </a:rPr>
              <a:t>（１）ゲームの運営・進行上、分かりにくい点、改善の必要な点はありましたか？</a:t>
            </a:r>
            <a:endParaRPr kumimoji="1" lang="en-US" altLang="ja-JP" dirty="0" smtClean="0">
              <a:latin typeface="HGPｺﾞｼｯｸM" panose="020B0600000000000000" pitchFamily="50" charset="-128"/>
              <a:ea typeface="HGPｺﾞｼｯｸM" panose="020B0600000000000000" pitchFamily="50" charset="-128"/>
            </a:endParaRPr>
          </a:p>
          <a:p>
            <a:pPr marL="544513" indent="-363538">
              <a:spcBef>
                <a:spcPts val="200"/>
              </a:spcBef>
            </a:pPr>
            <a:r>
              <a:rPr lang="ja-JP" altLang="en-US" dirty="0" smtClean="0">
                <a:latin typeface="HGPｺﾞｼｯｸM" panose="020B0600000000000000" pitchFamily="50" charset="-128"/>
                <a:ea typeface="HGPｺﾞｼｯｸM" panose="020B0600000000000000" pitchFamily="50" charset="-128"/>
              </a:rPr>
              <a:t>（２）他に必要な帰宅困難者等の設定はありますか？（除くべき設定はありますか？）</a:t>
            </a:r>
            <a:endParaRPr lang="en-US" altLang="ja-JP" dirty="0" smtClean="0">
              <a:latin typeface="HGPｺﾞｼｯｸM" panose="020B0600000000000000" pitchFamily="50" charset="-128"/>
              <a:ea typeface="HGPｺﾞｼｯｸM" panose="020B0600000000000000" pitchFamily="50" charset="-128"/>
            </a:endParaRPr>
          </a:p>
          <a:p>
            <a:pPr marL="544513" indent="-363538">
              <a:spcBef>
                <a:spcPts val="200"/>
              </a:spcBef>
            </a:pPr>
            <a:r>
              <a:rPr kumimoji="1" lang="ja-JP" altLang="en-US" dirty="0" smtClean="0">
                <a:latin typeface="HGPｺﾞｼｯｸM" panose="020B0600000000000000" pitchFamily="50" charset="-128"/>
                <a:ea typeface="HGPｺﾞｼｯｸM" panose="020B0600000000000000" pitchFamily="50" charset="-128"/>
              </a:rPr>
              <a:t>（３）他に必要なイベントはありますか？（除くべきイベントはありますか？）</a:t>
            </a:r>
            <a:endParaRPr kumimoji="1" lang="en-US" altLang="ja-JP" dirty="0" smtClean="0">
              <a:latin typeface="HGPｺﾞｼｯｸM" panose="020B0600000000000000" pitchFamily="50" charset="-128"/>
              <a:ea typeface="HGPｺﾞｼｯｸM" panose="020B0600000000000000" pitchFamily="50" charset="-128"/>
            </a:endParaRPr>
          </a:p>
          <a:p>
            <a:pPr marL="544513" indent="-363538">
              <a:spcBef>
                <a:spcPts val="200"/>
              </a:spcBef>
            </a:pPr>
            <a:r>
              <a:rPr lang="ja-JP" altLang="en-US" dirty="0" smtClean="0">
                <a:latin typeface="HGPｺﾞｼｯｸM" panose="020B0600000000000000" pitchFamily="50" charset="-128"/>
                <a:ea typeface="HGPｺﾞｼｯｸM" panose="020B0600000000000000" pitchFamily="50" charset="-128"/>
              </a:rPr>
              <a:t>（４）キットに加えるべきものはありますか？</a:t>
            </a:r>
            <a:endParaRPr kumimoji="1" lang="en-US" altLang="ja-JP" dirty="0" smtClean="0">
              <a:latin typeface="HGPｺﾞｼｯｸM" panose="020B0600000000000000" pitchFamily="50" charset="-128"/>
              <a:ea typeface="HGPｺﾞｼｯｸM" panose="020B0600000000000000" pitchFamily="50" charset="-128"/>
            </a:endParaRPr>
          </a:p>
          <a:p>
            <a:pPr marL="544513" indent="-363538">
              <a:spcBef>
                <a:spcPts val="200"/>
              </a:spcBef>
            </a:pPr>
            <a:r>
              <a:rPr lang="ja-JP" altLang="en-US" dirty="0" smtClean="0">
                <a:latin typeface="HGPｺﾞｼｯｸM" panose="020B0600000000000000" pitchFamily="50" charset="-128"/>
                <a:ea typeface="HGPｺﾞｼｯｸM" panose="020B0600000000000000" pitchFamily="50" charset="-128"/>
              </a:rPr>
              <a:t>（５）その他ご意見等</a:t>
            </a:r>
            <a:endParaRPr kumimoji="1" lang="ja-JP" altLang="en-US" dirty="0">
              <a:latin typeface="HGPｺﾞｼｯｸM" panose="020B0600000000000000" pitchFamily="50" charset="-128"/>
              <a:ea typeface="HGPｺﾞｼｯｸM" panose="020B0600000000000000" pitchFamily="50" charset="-128"/>
            </a:endParaRPr>
          </a:p>
        </p:txBody>
      </p:sp>
    </p:spTree>
    <p:extLst>
      <p:ext uri="{BB962C8B-B14F-4D97-AF65-F5344CB8AC3E}">
        <p14:creationId xmlns:p14="http://schemas.microsoft.com/office/powerpoint/2010/main" val="36598613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１．　進行スケジュール（仮に</a:t>
            </a:r>
            <a:r>
              <a:rPr kumimoji="1" lang="en-US" altLang="ja-JP" dirty="0" smtClean="0"/>
              <a:t>15:00</a:t>
            </a:r>
            <a:r>
              <a:rPr kumimoji="1" lang="ja-JP" altLang="en-US" dirty="0" smtClean="0"/>
              <a:t>に始め</a:t>
            </a:r>
            <a:r>
              <a:rPr lang="ja-JP" altLang="en-US" dirty="0"/>
              <a:t>る</a:t>
            </a:r>
            <a:r>
              <a:rPr kumimoji="1" lang="ja-JP" altLang="en-US" dirty="0" smtClean="0"/>
              <a:t>場合）</a:t>
            </a:r>
            <a:endParaRPr kumimoji="1" lang="ja-JP" altLang="en-US" dirty="0"/>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2137113049"/>
              </p:ext>
            </p:extLst>
          </p:nvPr>
        </p:nvGraphicFramePr>
        <p:xfrm>
          <a:off x="107950" y="765175"/>
          <a:ext cx="8928099" cy="5306140"/>
        </p:xfrm>
        <a:graphic>
          <a:graphicData uri="http://schemas.openxmlformats.org/drawingml/2006/table">
            <a:tbl>
              <a:tblPr firstRow="1" bandRow="1">
                <a:tableStyleId>{073A0DAA-6AF3-43AB-8588-CEC1D06C72B9}</a:tableStyleId>
              </a:tblPr>
              <a:tblGrid>
                <a:gridCol w="2447826"/>
                <a:gridCol w="1872208"/>
                <a:gridCol w="4608065"/>
              </a:tblGrid>
              <a:tr h="551260">
                <a:tc gridSpan="2">
                  <a:txBody>
                    <a:bodyPr/>
                    <a:lstStyle/>
                    <a:p>
                      <a:pPr algn="ctr"/>
                      <a:r>
                        <a:rPr kumimoji="1" lang="ja-JP" altLang="en-US" sz="2400" dirty="0" smtClean="0"/>
                        <a:t>時間（約</a:t>
                      </a:r>
                      <a:r>
                        <a:rPr kumimoji="1" lang="en-US" altLang="ja-JP" sz="2400" dirty="0" smtClean="0"/>
                        <a:t>2</a:t>
                      </a:r>
                      <a:r>
                        <a:rPr kumimoji="1" lang="ja-JP" altLang="en-US" sz="2400" dirty="0" smtClean="0"/>
                        <a:t>時間半）</a:t>
                      </a:r>
                      <a:endParaRPr kumimoji="1" lang="ja-JP" altLang="en-US" sz="2400" dirty="0"/>
                    </a:p>
                  </a:txBody>
                  <a:tcPr anchor="ctr"/>
                </a:tc>
                <a:tc hMerge="1">
                  <a:txBody>
                    <a:bodyPr/>
                    <a:lstStyle/>
                    <a:p>
                      <a:pPr algn="ctr"/>
                      <a:endParaRPr kumimoji="1" lang="ja-JP" altLang="en-US" sz="2400"/>
                    </a:p>
                  </a:txBody>
                  <a:tcPr anchor="ctr"/>
                </a:tc>
                <a:tc>
                  <a:txBody>
                    <a:bodyPr/>
                    <a:lstStyle/>
                    <a:p>
                      <a:pPr algn="ctr"/>
                      <a:r>
                        <a:rPr kumimoji="1" lang="ja-JP" altLang="en-US" sz="2400" dirty="0" smtClean="0"/>
                        <a:t>内容</a:t>
                      </a:r>
                      <a:endParaRPr kumimoji="1" lang="ja-JP" altLang="en-US" sz="2400" dirty="0"/>
                    </a:p>
                  </a:txBody>
                  <a:tcPr anchor="ctr"/>
                </a:tc>
              </a:tr>
              <a:tr h="1188720">
                <a:tc>
                  <a:txBody>
                    <a:bodyPr/>
                    <a:lstStyle/>
                    <a:p>
                      <a:r>
                        <a:rPr kumimoji="1" lang="en-US" altLang="ja-JP" sz="2400" dirty="0" smtClean="0"/>
                        <a:t>15</a:t>
                      </a:r>
                      <a:r>
                        <a:rPr kumimoji="1" lang="ja-JP" altLang="en-US" sz="2400" dirty="0" smtClean="0"/>
                        <a:t>：</a:t>
                      </a:r>
                      <a:r>
                        <a:rPr kumimoji="1" lang="en-US" altLang="ja-JP" sz="2400" dirty="0" smtClean="0"/>
                        <a:t>00</a:t>
                      </a:r>
                      <a:r>
                        <a:rPr kumimoji="1" lang="ja-JP" altLang="en-US" sz="2400" dirty="0" smtClean="0"/>
                        <a:t>～</a:t>
                      </a:r>
                      <a:r>
                        <a:rPr kumimoji="1" lang="en-US" altLang="ja-JP" sz="2400" dirty="0" smtClean="0"/>
                        <a:t>15</a:t>
                      </a:r>
                      <a:r>
                        <a:rPr kumimoji="1" lang="ja-JP" altLang="en-US" sz="2400" dirty="0" smtClean="0"/>
                        <a:t>：</a:t>
                      </a:r>
                      <a:r>
                        <a:rPr kumimoji="1" lang="en-US" altLang="ja-JP" sz="2400" dirty="0" smtClean="0"/>
                        <a:t>20</a:t>
                      </a:r>
                      <a:endParaRPr kumimoji="1" lang="ja-JP" altLang="en-US" sz="2400" dirty="0">
                        <a:solidFill>
                          <a:schemeClr val="tx1"/>
                        </a:solidFill>
                        <a:latin typeface="HGPｺﾞｼｯｸM" panose="020B0600000000000000" pitchFamily="50" charset="-128"/>
                        <a:ea typeface="HGPｺﾞｼｯｸM" panose="020B0600000000000000" pitchFamily="50" charset="-128"/>
                      </a:endParaRPr>
                    </a:p>
                  </a:txBody>
                  <a:tcPr anchor="ctr"/>
                </a:tc>
                <a:tc>
                  <a:txBody>
                    <a:bodyPr/>
                    <a:lstStyle/>
                    <a:p>
                      <a:r>
                        <a:rPr kumimoji="1" lang="ja-JP" altLang="en-US" sz="2400" dirty="0" smtClean="0"/>
                        <a:t>（ </a:t>
                      </a:r>
                      <a:r>
                        <a:rPr kumimoji="1" lang="en-US" altLang="ja-JP" sz="2400" dirty="0" smtClean="0"/>
                        <a:t>25</a:t>
                      </a:r>
                      <a:r>
                        <a:rPr kumimoji="1" lang="ja-JP" altLang="en-US" sz="2400" dirty="0" smtClean="0"/>
                        <a:t>分）</a:t>
                      </a:r>
                      <a:endParaRPr kumimoji="1" lang="ja-JP" altLang="en-US" sz="2400" dirty="0">
                        <a:solidFill>
                          <a:schemeClr val="tx1"/>
                        </a:solidFill>
                        <a:latin typeface="HGPｺﾞｼｯｸM" panose="020B0600000000000000" pitchFamily="50" charset="-128"/>
                        <a:ea typeface="HGPｺﾞｼｯｸM" panose="020B0600000000000000" pitchFamily="50" charset="-128"/>
                      </a:endParaRPr>
                    </a:p>
                  </a:txBody>
                  <a:tcPr anchor="ctr"/>
                </a:tc>
                <a:tc>
                  <a:txBody>
                    <a:bodyPr/>
                    <a:lstStyle/>
                    <a:p>
                      <a:pPr marL="179388" indent="0"/>
                      <a:r>
                        <a:rPr kumimoji="1" lang="ja-JP" altLang="en-US" sz="2400" dirty="0" smtClean="0"/>
                        <a:t>ゲーム前の説明</a:t>
                      </a:r>
                      <a:endParaRPr kumimoji="1" lang="en-US" altLang="ja-JP" sz="2400" dirty="0" smtClean="0"/>
                    </a:p>
                    <a:p>
                      <a:pPr marL="358775" indent="0"/>
                      <a:r>
                        <a:rPr kumimoji="1" lang="ja-JP" altLang="en-US" sz="2400" dirty="0" smtClean="0">
                          <a:latin typeface="HGPｺﾞｼｯｸM" panose="020B0600000000000000" pitchFamily="50" charset="-128"/>
                          <a:ea typeface="HGPｺﾞｼｯｸM" panose="020B0600000000000000" pitchFamily="50" charset="-128"/>
                        </a:rPr>
                        <a:t>・運営ゲームについて</a:t>
                      </a:r>
                      <a:endParaRPr kumimoji="1" lang="en-US" altLang="ja-JP" sz="2400" dirty="0" smtClean="0">
                        <a:latin typeface="HGPｺﾞｼｯｸM" panose="020B0600000000000000" pitchFamily="50" charset="-128"/>
                        <a:ea typeface="HGPｺﾞｼｯｸM" panose="020B0600000000000000" pitchFamily="50" charset="-128"/>
                      </a:endParaRPr>
                    </a:p>
                    <a:p>
                      <a:pPr marL="358775" marR="0" indent="0" algn="l" defTabSz="914400" rtl="0" eaLnBrk="1" fontAlgn="auto" latinLnBrk="0" hangingPunct="1">
                        <a:lnSpc>
                          <a:spcPct val="100000"/>
                        </a:lnSpc>
                        <a:spcBef>
                          <a:spcPts val="0"/>
                        </a:spcBef>
                        <a:spcAft>
                          <a:spcPts val="0"/>
                        </a:spcAft>
                        <a:buClrTx/>
                        <a:buSzTx/>
                        <a:buFontTx/>
                        <a:buNone/>
                        <a:tabLst/>
                        <a:defRPr/>
                      </a:pPr>
                      <a:r>
                        <a:rPr kumimoji="1" lang="ja-JP" altLang="en-US" sz="2400" dirty="0" smtClean="0">
                          <a:latin typeface="HGPｺﾞｼｯｸM" panose="020B0600000000000000" pitchFamily="50" charset="-128"/>
                          <a:ea typeface="HGPｺﾞｼｯｸM" panose="020B0600000000000000" pitchFamily="50" charset="-128"/>
                        </a:rPr>
                        <a:t>・ゲームの前提条件など</a:t>
                      </a:r>
                      <a:endParaRPr kumimoji="1" lang="ja-JP" altLang="en-US" sz="2400" dirty="0">
                        <a:solidFill>
                          <a:schemeClr val="tx1"/>
                        </a:solidFill>
                        <a:latin typeface="HGPｺﾞｼｯｸM" panose="020B0600000000000000" pitchFamily="50" charset="-128"/>
                        <a:ea typeface="HGPｺﾞｼｯｸM" panose="020B0600000000000000" pitchFamily="50" charset="-128"/>
                      </a:endParaRPr>
                    </a:p>
                  </a:txBody>
                  <a:tcPr anchor="ctr"/>
                </a:tc>
              </a:tr>
              <a:tr h="1188720">
                <a:tc>
                  <a:txBody>
                    <a:bodyPr/>
                    <a:lstStyle/>
                    <a:p>
                      <a:r>
                        <a:rPr kumimoji="1" lang="en-US" altLang="ja-JP" sz="2400" dirty="0" smtClean="0"/>
                        <a:t>15</a:t>
                      </a:r>
                      <a:r>
                        <a:rPr kumimoji="1" lang="ja-JP" altLang="en-US" sz="2400" dirty="0" smtClean="0"/>
                        <a:t>：</a:t>
                      </a:r>
                      <a:r>
                        <a:rPr kumimoji="1" lang="en-US" altLang="ja-JP" sz="2400" dirty="0" smtClean="0"/>
                        <a:t>20</a:t>
                      </a:r>
                      <a:r>
                        <a:rPr kumimoji="1" lang="ja-JP" altLang="en-US" sz="2400" dirty="0" smtClean="0"/>
                        <a:t>～</a:t>
                      </a:r>
                      <a:r>
                        <a:rPr kumimoji="1" lang="en-US" altLang="ja-JP" sz="2400" dirty="0" smtClean="0"/>
                        <a:t>15</a:t>
                      </a:r>
                      <a:r>
                        <a:rPr kumimoji="1" lang="ja-JP" altLang="en-US" sz="2400" dirty="0" smtClean="0"/>
                        <a:t>：</a:t>
                      </a:r>
                      <a:r>
                        <a:rPr kumimoji="1" lang="en-US" altLang="ja-JP" sz="2400" dirty="0" smtClean="0"/>
                        <a:t>25</a:t>
                      </a:r>
                      <a:endParaRPr kumimoji="1" lang="ja-JP" altLang="en-US" sz="2400" dirty="0">
                        <a:solidFill>
                          <a:schemeClr val="tx1"/>
                        </a:solidFill>
                        <a:latin typeface="HGPｺﾞｼｯｸM" panose="020B0600000000000000" pitchFamily="50" charset="-128"/>
                        <a:ea typeface="HGPｺﾞｼｯｸM" panose="020B0600000000000000" pitchFamily="50" charset="-128"/>
                      </a:endParaRPr>
                    </a:p>
                  </a:txBody>
                  <a:tcPr anchor="ctr"/>
                </a:tc>
                <a:tc>
                  <a:txBody>
                    <a:bodyPr/>
                    <a:lstStyle/>
                    <a:p>
                      <a:r>
                        <a:rPr kumimoji="1" lang="ja-JP" altLang="en-US" sz="2400" dirty="0" smtClean="0"/>
                        <a:t>（ </a:t>
                      </a:r>
                      <a:r>
                        <a:rPr kumimoji="1" lang="ja-JP" altLang="en-US" sz="2400" baseline="0" dirty="0" smtClean="0"/>
                        <a:t> </a:t>
                      </a:r>
                      <a:r>
                        <a:rPr kumimoji="1" lang="en-US" altLang="ja-JP" sz="2400" baseline="0" dirty="0" smtClean="0"/>
                        <a:t>5</a:t>
                      </a:r>
                      <a:r>
                        <a:rPr kumimoji="1" lang="ja-JP" altLang="en-US" sz="2400" dirty="0" smtClean="0"/>
                        <a:t>分）</a:t>
                      </a:r>
                      <a:endParaRPr kumimoji="1" lang="ja-JP" altLang="en-US" sz="2400" dirty="0">
                        <a:solidFill>
                          <a:schemeClr val="tx1"/>
                        </a:solidFill>
                        <a:latin typeface="HGPｺﾞｼｯｸM" panose="020B0600000000000000" pitchFamily="50" charset="-128"/>
                        <a:ea typeface="HGPｺﾞｼｯｸM" panose="020B0600000000000000" pitchFamily="50" charset="-128"/>
                      </a:endParaRPr>
                    </a:p>
                  </a:txBody>
                  <a:tcPr anchor="ctr"/>
                </a:tc>
                <a:tc>
                  <a:txBody>
                    <a:bodyPr/>
                    <a:lstStyle/>
                    <a:p>
                      <a:pPr marL="179388" indent="0"/>
                      <a:r>
                        <a:rPr kumimoji="1" lang="ja-JP" altLang="en-US" sz="2400" smtClean="0"/>
                        <a:t>アイスブレイク</a:t>
                      </a:r>
                      <a:endParaRPr kumimoji="1" lang="ja-JP" altLang="en-US" sz="2400">
                        <a:solidFill>
                          <a:schemeClr val="tx1"/>
                        </a:solidFill>
                        <a:latin typeface="HGPｺﾞｼｯｸM" panose="020B0600000000000000" pitchFamily="50" charset="-128"/>
                        <a:ea typeface="HGPｺﾞｼｯｸM" panose="020B0600000000000000" pitchFamily="50" charset="-128"/>
                      </a:endParaRPr>
                    </a:p>
                  </a:txBody>
                  <a:tcPr anchor="ctr"/>
                </a:tc>
              </a:tr>
              <a:tr h="1188720">
                <a:tc>
                  <a:txBody>
                    <a:bodyPr/>
                    <a:lstStyle/>
                    <a:p>
                      <a:r>
                        <a:rPr kumimoji="1" lang="en-US" altLang="ja-JP" sz="2400" dirty="0" smtClean="0"/>
                        <a:t>15</a:t>
                      </a:r>
                      <a:r>
                        <a:rPr kumimoji="1" lang="ja-JP" altLang="en-US" sz="2400" dirty="0" smtClean="0"/>
                        <a:t>：</a:t>
                      </a:r>
                      <a:r>
                        <a:rPr kumimoji="1" lang="en-US" altLang="ja-JP" sz="2400" dirty="0" smtClean="0"/>
                        <a:t>25</a:t>
                      </a:r>
                      <a:r>
                        <a:rPr kumimoji="1" lang="ja-JP" altLang="en-US" sz="2400" dirty="0" smtClean="0"/>
                        <a:t>～</a:t>
                      </a:r>
                      <a:r>
                        <a:rPr kumimoji="1" lang="en-US" altLang="ja-JP" sz="2400" dirty="0" smtClean="0"/>
                        <a:t>16</a:t>
                      </a:r>
                      <a:r>
                        <a:rPr kumimoji="1" lang="ja-JP" altLang="en-US" sz="2400" dirty="0" smtClean="0"/>
                        <a:t>：</a:t>
                      </a:r>
                      <a:r>
                        <a:rPr kumimoji="1" lang="en-US" altLang="ja-JP" sz="2400" dirty="0" smtClean="0"/>
                        <a:t>40</a:t>
                      </a:r>
                      <a:endParaRPr kumimoji="1" lang="ja-JP" altLang="en-US" sz="2400" dirty="0">
                        <a:solidFill>
                          <a:schemeClr val="tx1"/>
                        </a:solidFill>
                        <a:latin typeface="HGPｺﾞｼｯｸM" panose="020B0600000000000000" pitchFamily="50" charset="-128"/>
                        <a:ea typeface="HGPｺﾞｼｯｸM" panose="020B0600000000000000" pitchFamily="50" charset="-128"/>
                      </a:endParaRPr>
                    </a:p>
                  </a:txBody>
                  <a:tcPr anchor="ctr"/>
                </a:tc>
                <a:tc>
                  <a:txBody>
                    <a:bodyPr/>
                    <a:lstStyle/>
                    <a:p>
                      <a:r>
                        <a:rPr kumimoji="1" lang="ja-JP" altLang="en-US" sz="2400" dirty="0" smtClean="0"/>
                        <a:t>（</a:t>
                      </a:r>
                      <a:r>
                        <a:rPr kumimoji="1" lang="ja-JP" altLang="en-US" sz="2400" baseline="0" dirty="0" smtClean="0"/>
                        <a:t> </a:t>
                      </a:r>
                      <a:r>
                        <a:rPr kumimoji="1" lang="en-US" altLang="ja-JP" sz="2400" baseline="0" dirty="0" smtClean="0"/>
                        <a:t>7</a:t>
                      </a:r>
                      <a:r>
                        <a:rPr kumimoji="1" lang="en-US" altLang="ja-JP" sz="2400" dirty="0" smtClean="0"/>
                        <a:t>5</a:t>
                      </a:r>
                      <a:r>
                        <a:rPr kumimoji="1" lang="ja-JP" altLang="en-US" sz="2400" dirty="0" smtClean="0"/>
                        <a:t>分）</a:t>
                      </a:r>
                      <a:endParaRPr kumimoji="1" lang="ja-JP" altLang="en-US" sz="2400" dirty="0">
                        <a:solidFill>
                          <a:schemeClr val="tx1"/>
                        </a:solidFill>
                        <a:latin typeface="HGPｺﾞｼｯｸM" panose="020B0600000000000000" pitchFamily="50" charset="-128"/>
                        <a:ea typeface="HGPｺﾞｼｯｸM" panose="020B0600000000000000" pitchFamily="50" charset="-128"/>
                      </a:endParaRPr>
                    </a:p>
                  </a:txBody>
                  <a:tcPr anchor="ctr"/>
                </a:tc>
                <a:tc>
                  <a:txBody>
                    <a:bodyPr/>
                    <a:lstStyle/>
                    <a:p>
                      <a:pPr marL="179388" indent="0"/>
                      <a:r>
                        <a:rPr kumimoji="1" lang="ja-JP" altLang="en-US" sz="2400" smtClean="0"/>
                        <a:t>ゲームの実施</a:t>
                      </a:r>
                      <a:endParaRPr kumimoji="1" lang="ja-JP" altLang="en-US" sz="2400">
                        <a:solidFill>
                          <a:schemeClr val="tx1"/>
                        </a:solidFill>
                        <a:latin typeface="HGPｺﾞｼｯｸM" panose="020B0600000000000000" pitchFamily="50" charset="-128"/>
                        <a:ea typeface="HGPｺﾞｼｯｸM" panose="020B0600000000000000" pitchFamily="50" charset="-128"/>
                      </a:endParaRPr>
                    </a:p>
                  </a:txBody>
                  <a:tcPr anchor="ctr"/>
                </a:tc>
              </a:tr>
              <a:tr h="1188720">
                <a:tc>
                  <a:txBody>
                    <a:bodyPr/>
                    <a:lstStyle/>
                    <a:p>
                      <a:r>
                        <a:rPr kumimoji="1" lang="en-US" altLang="ja-JP" sz="2400" dirty="0" smtClean="0"/>
                        <a:t>16</a:t>
                      </a:r>
                      <a:r>
                        <a:rPr kumimoji="1" lang="ja-JP" altLang="en-US" sz="2400" dirty="0" smtClean="0"/>
                        <a:t>：</a:t>
                      </a:r>
                      <a:r>
                        <a:rPr kumimoji="1" lang="en-US" altLang="ja-JP" sz="2400" dirty="0" smtClean="0"/>
                        <a:t>40</a:t>
                      </a:r>
                      <a:r>
                        <a:rPr kumimoji="1" lang="ja-JP" altLang="en-US" sz="2400" dirty="0" smtClean="0"/>
                        <a:t>～</a:t>
                      </a:r>
                      <a:r>
                        <a:rPr kumimoji="1" lang="en-US" altLang="ja-JP" sz="2400" dirty="0" smtClean="0"/>
                        <a:t>17</a:t>
                      </a:r>
                      <a:r>
                        <a:rPr kumimoji="1" lang="ja-JP" altLang="en-US" sz="2400" dirty="0" smtClean="0"/>
                        <a:t>：</a:t>
                      </a:r>
                      <a:r>
                        <a:rPr kumimoji="1" lang="en-US" altLang="ja-JP" sz="2400" dirty="0" smtClean="0"/>
                        <a:t>30</a:t>
                      </a:r>
                      <a:r>
                        <a:rPr kumimoji="1" lang="ja-JP" altLang="en-US" sz="2400" dirty="0" smtClean="0"/>
                        <a:t>頃</a:t>
                      </a:r>
                      <a:endParaRPr kumimoji="1" lang="ja-JP" altLang="en-US" sz="2400" dirty="0">
                        <a:solidFill>
                          <a:schemeClr val="tx1"/>
                        </a:solidFill>
                        <a:latin typeface="HGPｺﾞｼｯｸM" panose="020B0600000000000000" pitchFamily="50" charset="-128"/>
                        <a:ea typeface="HGPｺﾞｼｯｸM" panose="020B0600000000000000" pitchFamily="50" charset="-128"/>
                      </a:endParaRPr>
                    </a:p>
                  </a:txBody>
                  <a:tcPr anchor="ctr"/>
                </a:tc>
                <a:tc>
                  <a:txBody>
                    <a:bodyPr/>
                    <a:lstStyle/>
                    <a:p>
                      <a:r>
                        <a:rPr kumimoji="1" lang="ja-JP" altLang="en-US" sz="2400" dirty="0" smtClean="0"/>
                        <a:t>（</a:t>
                      </a:r>
                      <a:r>
                        <a:rPr kumimoji="1" lang="en-US" altLang="ja-JP" sz="2400" dirty="0" smtClean="0"/>
                        <a:t>50</a:t>
                      </a:r>
                      <a:r>
                        <a:rPr kumimoji="1" lang="ja-JP" altLang="en-US" sz="2400" dirty="0" smtClean="0"/>
                        <a:t>分程度）</a:t>
                      </a:r>
                      <a:endParaRPr kumimoji="1" lang="ja-JP" altLang="en-US" sz="2400" dirty="0">
                        <a:solidFill>
                          <a:schemeClr val="tx1"/>
                        </a:solidFill>
                        <a:latin typeface="HGPｺﾞｼｯｸM" panose="020B0600000000000000" pitchFamily="50" charset="-128"/>
                        <a:ea typeface="HGPｺﾞｼｯｸM" panose="020B0600000000000000" pitchFamily="50" charset="-128"/>
                      </a:endParaRPr>
                    </a:p>
                  </a:txBody>
                  <a:tcPr anchor="ctr"/>
                </a:tc>
                <a:tc>
                  <a:txBody>
                    <a:bodyPr/>
                    <a:lstStyle/>
                    <a:p>
                      <a:pPr marL="179388" indent="0"/>
                      <a:r>
                        <a:rPr lang="ja-JP" altLang="en-US" sz="2400" dirty="0" smtClean="0"/>
                        <a:t>意見交換</a:t>
                      </a:r>
                      <a:endParaRPr lang="en-US" altLang="ja-JP" sz="2400" dirty="0" smtClean="0"/>
                    </a:p>
                    <a:p>
                      <a:pPr marL="179388" indent="0"/>
                      <a:r>
                        <a:rPr lang="ja-JP" altLang="en-US" sz="2400" dirty="0" smtClean="0">
                          <a:latin typeface="HGPｺﾞｼｯｸM" panose="020B0600000000000000" pitchFamily="50" charset="-128"/>
                          <a:ea typeface="HGPｺﾞｼｯｸM" panose="020B0600000000000000" pitchFamily="50" charset="-128"/>
                        </a:rPr>
                        <a:t>　“気づき”の共有、講評等</a:t>
                      </a:r>
                      <a:endParaRPr lang="ja-JP" altLang="en-US" sz="2400" dirty="0">
                        <a:solidFill>
                          <a:schemeClr val="tx1"/>
                        </a:solidFill>
                        <a:latin typeface="HGPｺﾞｼｯｸM" panose="020B0600000000000000" pitchFamily="50" charset="-128"/>
                        <a:ea typeface="HGPｺﾞｼｯｸM" panose="020B0600000000000000" pitchFamily="50" charset="-128"/>
                      </a:endParaRPr>
                    </a:p>
                  </a:txBody>
                  <a:tcPr anchor="ctr"/>
                </a:tc>
              </a:tr>
            </a:tbl>
          </a:graphicData>
        </a:graphic>
      </p:graphicFrame>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2</a:t>
            </a:fld>
            <a:endParaRPr lang="en-US" altLang="ja-JP" dirty="0"/>
          </a:p>
        </p:txBody>
      </p:sp>
      <p:sp>
        <p:nvSpPr>
          <p:cNvPr id="6" name="テキスト ボックス 5"/>
          <p:cNvSpPr txBox="1"/>
          <p:nvPr/>
        </p:nvSpPr>
        <p:spPr>
          <a:xfrm>
            <a:off x="107504" y="6024696"/>
            <a:ext cx="7920880" cy="369332"/>
          </a:xfrm>
          <a:prstGeom prst="rect">
            <a:avLst/>
          </a:prstGeom>
          <a:noFill/>
        </p:spPr>
        <p:txBody>
          <a:bodyPr wrap="square" rtlCol="0">
            <a:spAutoFit/>
          </a:bodyPr>
          <a:lstStyle/>
          <a:p>
            <a:r>
              <a:rPr kumimoji="1" lang="en-US" altLang="ja-JP" dirty="0" smtClean="0">
                <a:latin typeface="HGPｺﾞｼｯｸM" panose="020B0600000000000000" pitchFamily="50" charset="-128"/>
                <a:ea typeface="HGPｺﾞｼｯｸM" panose="020B0600000000000000" pitchFamily="50" charset="-128"/>
              </a:rPr>
              <a:t>※</a:t>
            </a:r>
            <a:r>
              <a:rPr kumimoji="1" lang="ja-JP" altLang="en-US" dirty="0" smtClean="0">
                <a:latin typeface="HGPｺﾞｼｯｸM" panose="020B0600000000000000" pitchFamily="50" charset="-128"/>
                <a:ea typeface="HGPｺﾞｼｯｸM" panose="020B0600000000000000" pitchFamily="50" charset="-128"/>
              </a:rPr>
              <a:t>休憩は、必要に応じて「ゲームの実施」</a:t>
            </a:r>
            <a:r>
              <a:rPr lang="ja-JP" altLang="en-US" dirty="0" smtClean="0">
                <a:latin typeface="HGPｺﾞｼｯｸM" panose="020B0600000000000000" pitchFamily="50" charset="-128"/>
                <a:ea typeface="HGPｺﾞｼｯｸM" panose="020B0600000000000000" pitchFamily="50" charset="-128"/>
              </a:rPr>
              <a:t>時に各自</a:t>
            </a:r>
            <a:r>
              <a:rPr kumimoji="1" lang="ja-JP" altLang="en-US" dirty="0" smtClean="0">
                <a:latin typeface="HGPｺﾞｼｯｸM" panose="020B0600000000000000" pitchFamily="50" charset="-128"/>
                <a:ea typeface="HGPｺﾞｼｯｸM" panose="020B0600000000000000" pitchFamily="50" charset="-128"/>
              </a:rPr>
              <a:t>適当にとってください。</a:t>
            </a:r>
            <a:endParaRPr kumimoji="1" lang="ja-JP" altLang="en-US" dirty="0">
              <a:latin typeface="HGPｺﾞｼｯｸM" panose="020B0600000000000000" pitchFamily="50" charset="-128"/>
              <a:ea typeface="HGPｺﾞｼｯｸM" panose="020B0600000000000000" pitchFamily="50" charset="-128"/>
            </a:endParaRPr>
          </a:p>
        </p:txBody>
      </p:sp>
    </p:spTree>
    <p:extLst>
      <p:ext uri="{BB962C8B-B14F-4D97-AF65-F5344CB8AC3E}">
        <p14:creationId xmlns:p14="http://schemas.microsoft.com/office/powerpoint/2010/main" val="2148158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3</a:t>
            </a:fld>
            <a:endParaRPr lang="en-US" altLang="ja-JP" dirty="0"/>
          </a:p>
        </p:txBody>
      </p:sp>
      <p:sp>
        <p:nvSpPr>
          <p:cNvPr id="5" name="タイトル 1"/>
          <p:cNvSpPr txBox="1">
            <a:spLocks/>
          </p:cNvSpPr>
          <p:nvPr/>
        </p:nvSpPr>
        <p:spPr>
          <a:xfrm>
            <a:off x="107950" y="0"/>
            <a:ext cx="8928100" cy="561975"/>
          </a:xfrm>
          <a:prstGeom prst="rect">
            <a:avLst/>
          </a:prstGeom>
        </p:spPr>
        <p:txBody>
          <a:bodyPr/>
          <a:lstStyle>
            <a:lvl1pPr algn="l" rtl="0" eaLnBrk="0" fontAlgn="base" hangingPunct="0">
              <a:spcBef>
                <a:spcPct val="0"/>
              </a:spcBef>
              <a:spcAft>
                <a:spcPct val="0"/>
              </a:spcAft>
              <a:defRPr kumimoji="1" sz="28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2pPr>
            <a:lvl3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3pPr>
            <a:lvl4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4pPr>
            <a:lvl5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5pPr>
            <a:lvl6pPr marL="457200" algn="l" rtl="0" fontAlgn="base">
              <a:spcBef>
                <a:spcPct val="0"/>
              </a:spcBef>
              <a:spcAft>
                <a:spcPct val="0"/>
              </a:spcAft>
              <a:defRPr kumimoji="1" sz="2800">
                <a:solidFill>
                  <a:schemeClr val="tx2"/>
                </a:solidFill>
                <a:latin typeface="HGPｺﾞｼｯｸE" pitchFamily="50" charset="-128"/>
                <a:ea typeface="HGPｺﾞｼｯｸE" pitchFamily="50" charset="-128"/>
              </a:defRPr>
            </a:lvl6pPr>
            <a:lvl7pPr marL="914400" algn="l" rtl="0" fontAlgn="base">
              <a:spcBef>
                <a:spcPct val="0"/>
              </a:spcBef>
              <a:spcAft>
                <a:spcPct val="0"/>
              </a:spcAft>
              <a:defRPr kumimoji="1" sz="2800">
                <a:solidFill>
                  <a:schemeClr val="tx2"/>
                </a:solidFill>
                <a:latin typeface="HGPｺﾞｼｯｸE" pitchFamily="50" charset="-128"/>
                <a:ea typeface="HGPｺﾞｼｯｸE" pitchFamily="50" charset="-128"/>
              </a:defRPr>
            </a:lvl7pPr>
            <a:lvl8pPr marL="1371600" algn="l" rtl="0" fontAlgn="base">
              <a:spcBef>
                <a:spcPct val="0"/>
              </a:spcBef>
              <a:spcAft>
                <a:spcPct val="0"/>
              </a:spcAft>
              <a:defRPr kumimoji="1" sz="2800">
                <a:solidFill>
                  <a:schemeClr val="tx2"/>
                </a:solidFill>
                <a:latin typeface="HGPｺﾞｼｯｸE" pitchFamily="50" charset="-128"/>
                <a:ea typeface="HGPｺﾞｼｯｸE" pitchFamily="50" charset="-128"/>
              </a:defRPr>
            </a:lvl8pPr>
            <a:lvl9pPr marL="1828800" algn="l" rtl="0" fontAlgn="base">
              <a:spcBef>
                <a:spcPct val="0"/>
              </a:spcBef>
              <a:spcAft>
                <a:spcPct val="0"/>
              </a:spcAft>
              <a:defRPr kumimoji="1" sz="2800">
                <a:solidFill>
                  <a:schemeClr val="tx2"/>
                </a:solidFill>
                <a:latin typeface="HGPｺﾞｼｯｸE" pitchFamily="50" charset="-128"/>
                <a:ea typeface="HGPｺﾞｼｯｸE" pitchFamily="50" charset="-128"/>
              </a:defRPr>
            </a:lvl9pPr>
          </a:lstStyle>
          <a:p>
            <a:r>
              <a:rPr lang="ja-JP" altLang="en-US" kern="0" dirty="0"/>
              <a:t>２</a:t>
            </a:r>
            <a:r>
              <a:rPr lang="ja-JP" altLang="en-US" kern="0" dirty="0" smtClean="0"/>
              <a:t>．　運営ゲームについて</a:t>
            </a:r>
            <a:endParaRPr lang="ja-JP" altLang="en-US" kern="0" dirty="0"/>
          </a:p>
        </p:txBody>
      </p:sp>
      <p:sp>
        <p:nvSpPr>
          <p:cNvPr id="6" name="テキスト ボックス 5"/>
          <p:cNvSpPr txBox="1"/>
          <p:nvPr/>
        </p:nvSpPr>
        <p:spPr>
          <a:xfrm>
            <a:off x="94754" y="765175"/>
            <a:ext cx="4536504" cy="369332"/>
          </a:xfrm>
          <a:prstGeom prst="rect">
            <a:avLst/>
          </a:prstGeom>
          <a:noFill/>
        </p:spPr>
        <p:txBody>
          <a:bodyPr wrap="square" rtlCol="0">
            <a:spAutoFit/>
          </a:bodyPr>
          <a:lstStyle/>
          <a:p>
            <a:r>
              <a:rPr kumimoji="1" lang="en-US" altLang="ja-JP" smtClean="0">
                <a:solidFill>
                  <a:srgbClr val="0070C0"/>
                </a:solidFill>
                <a:latin typeface="HGPｺﾞｼｯｸE" panose="020B0900000000000000" pitchFamily="50" charset="-128"/>
                <a:ea typeface="HGPｺﾞｼｯｸE" panose="020B0900000000000000" pitchFamily="50" charset="-128"/>
              </a:rPr>
              <a:t>【</a:t>
            </a:r>
            <a:r>
              <a:rPr kumimoji="1" lang="ja-JP" altLang="en-US" smtClean="0">
                <a:solidFill>
                  <a:srgbClr val="0070C0"/>
                </a:solidFill>
                <a:latin typeface="HGPｺﾞｼｯｸE" panose="020B0900000000000000" pitchFamily="50" charset="-128"/>
                <a:ea typeface="HGPｺﾞｼｯｸE" panose="020B0900000000000000" pitchFamily="50" charset="-128"/>
              </a:rPr>
              <a:t>帰宅</a:t>
            </a:r>
            <a:r>
              <a:rPr kumimoji="1" lang="ja-JP" altLang="en-US" dirty="0" smtClean="0">
                <a:solidFill>
                  <a:srgbClr val="0070C0"/>
                </a:solidFill>
                <a:latin typeface="HGPｺﾞｼｯｸE" panose="020B0900000000000000" pitchFamily="50" charset="-128"/>
                <a:ea typeface="HGPｺﾞｼｯｸE" panose="020B0900000000000000" pitchFamily="50" charset="-128"/>
              </a:rPr>
              <a:t>困難者支援施設運営ゲーム</a:t>
            </a:r>
            <a:r>
              <a:rPr kumimoji="1" lang="ja-JP" altLang="en-US" smtClean="0">
                <a:solidFill>
                  <a:srgbClr val="0070C0"/>
                </a:solidFill>
                <a:latin typeface="HGPｺﾞｼｯｸE" panose="020B0900000000000000" pitchFamily="50" charset="-128"/>
                <a:ea typeface="HGPｺﾞｼｯｸE" panose="020B0900000000000000" pitchFamily="50" charset="-128"/>
              </a:rPr>
              <a:t>について</a:t>
            </a:r>
            <a:r>
              <a:rPr kumimoji="1" lang="en-US" altLang="ja-JP" smtClean="0">
                <a:solidFill>
                  <a:srgbClr val="0070C0"/>
                </a:solidFill>
                <a:latin typeface="HGPｺﾞｼｯｸE" panose="020B0900000000000000" pitchFamily="50" charset="-128"/>
                <a:ea typeface="HGPｺﾞｼｯｸE" panose="020B0900000000000000" pitchFamily="50" charset="-128"/>
              </a:rPr>
              <a:t>】</a:t>
            </a:r>
            <a:endParaRPr kumimoji="1" lang="ja-JP" altLang="en-US" dirty="0">
              <a:solidFill>
                <a:srgbClr val="0070C0"/>
              </a:solidFill>
              <a:latin typeface="HGPｺﾞｼｯｸE" panose="020B0900000000000000" pitchFamily="50" charset="-128"/>
              <a:ea typeface="HGPｺﾞｼｯｸE" panose="020B0900000000000000" pitchFamily="50" charset="-128"/>
            </a:endParaRPr>
          </a:p>
        </p:txBody>
      </p:sp>
      <p:sp>
        <p:nvSpPr>
          <p:cNvPr id="7" name="テキスト ボックス 6"/>
          <p:cNvSpPr txBox="1"/>
          <p:nvPr/>
        </p:nvSpPr>
        <p:spPr>
          <a:xfrm>
            <a:off x="107504" y="1412776"/>
            <a:ext cx="8928546" cy="5078313"/>
          </a:xfrm>
          <a:prstGeom prst="rect">
            <a:avLst/>
          </a:prstGeom>
          <a:noFill/>
        </p:spPr>
        <p:txBody>
          <a:bodyPr wrap="square" rtlCol="0">
            <a:spAutoFit/>
          </a:bodyPr>
          <a:lstStyle/>
          <a:p>
            <a:pPr marL="285750" indent="-285750">
              <a:lnSpc>
                <a:spcPct val="150000"/>
              </a:lnSpc>
              <a:buFont typeface="Wingdings" panose="05000000000000000000" pitchFamily="2" charset="2"/>
              <a:buChar char="q"/>
            </a:pPr>
            <a:r>
              <a:rPr lang="ja-JP" altLang="en-US" dirty="0" smtClean="0">
                <a:latin typeface="HGPｺﾞｼｯｸM" panose="020B0600000000000000" pitchFamily="50" charset="-128"/>
                <a:ea typeface="HGPｺﾞｼｯｸM" panose="020B0600000000000000" pitchFamily="50" charset="-128"/>
              </a:rPr>
              <a:t>帰宅困難者支援施設の運営体制等を検証するには、実際に帰宅困難者受入訓練を行うことが最も効果的です。しかし、帰宅困難者受入訓練を実施するには、周到な準備、多くの人々の協力、訓練時間と場所の確保等が必要となり、簡単に実施できるものではありません。</a:t>
            </a:r>
            <a:endParaRPr lang="en-US" altLang="ja-JP" dirty="0" smtClean="0">
              <a:latin typeface="HGPｺﾞｼｯｸM" panose="020B0600000000000000" pitchFamily="50" charset="-128"/>
              <a:ea typeface="HGPｺﾞｼｯｸM" panose="020B0600000000000000" pitchFamily="50" charset="-128"/>
            </a:endParaRPr>
          </a:p>
          <a:p>
            <a:pPr marL="285750" indent="-285750">
              <a:lnSpc>
                <a:spcPct val="150000"/>
              </a:lnSpc>
              <a:buFont typeface="Wingdings" panose="05000000000000000000" pitchFamily="2" charset="2"/>
              <a:buChar char="q"/>
            </a:pPr>
            <a:endParaRPr lang="en-US" altLang="ja-JP" dirty="0" smtClean="0">
              <a:latin typeface="HGPｺﾞｼｯｸM" panose="020B0600000000000000" pitchFamily="50" charset="-128"/>
              <a:ea typeface="HGPｺﾞｼｯｸM" panose="020B0600000000000000" pitchFamily="50" charset="-128"/>
            </a:endParaRPr>
          </a:p>
          <a:p>
            <a:pPr marL="285750" indent="-285750">
              <a:lnSpc>
                <a:spcPct val="150000"/>
              </a:lnSpc>
              <a:buFont typeface="Wingdings" panose="05000000000000000000" pitchFamily="2" charset="2"/>
              <a:buChar char="q"/>
            </a:pPr>
            <a:r>
              <a:rPr lang="ja-JP" altLang="en-US" dirty="0" smtClean="0">
                <a:latin typeface="HGPｺﾞｼｯｸM" panose="020B0600000000000000" pitchFamily="50" charset="-128"/>
                <a:ea typeface="HGPｺﾞｼｯｸM" panose="020B0600000000000000" pitchFamily="50" charset="-128"/>
              </a:rPr>
              <a:t>運営ゲームは、帰宅困難者支援施設（帰宅困難者一時滞在</a:t>
            </a:r>
            <a:r>
              <a:rPr lang="en-US" altLang="ja-JP" dirty="0" smtClean="0">
                <a:latin typeface="HGPｺﾞｼｯｸM" panose="020B0600000000000000" pitchFamily="50" charset="-128"/>
                <a:ea typeface="HGPｺﾞｼｯｸM" panose="020B0600000000000000" pitchFamily="50" charset="-128"/>
              </a:rPr>
              <a:t>(</a:t>
            </a:r>
            <a:r>
              <a:rPr lang="ja-JP" altLang="en-US" dirty="0" smtClean="0">
                <a:latin typeface="HGPｺﾞｼｯｸM" panose="020B0600000000000000" pitchFamily="50" charset="-128"/>
                <a:ea typeface="HGPｺﾞｼｯｸM" panose="020B0600000000000000" pitchFamily="50" charset="-128"/>
              </a:rPr>
              <a:t>待機</a:t>
            </a:r>
            <a:r>
              <a:rPr lang="en-US" altLang="ja-JP" dirty="0" smtClean="0">
                <a:latin typeface="HGPｺﾞｼｯｸM" panose="020B0600000000000000" pitchFamily="50" charset="-128"/>
                <a:ea typeface="HGPｺﾞｼｯｸM" panose="020B0600000000000000" pitchFamily="50" charset="-128"/>
              </a:rPr>
              <a:t>)</a:t>
            </a:r>
            <a:r>
              <a:rPr lang="ja-JP" altLang="en-US" dirty="0" smtClean="0">
                <a:latin typeface="HGPｺﾞｼｯｸM" panose="020B0600000000000000" pitchFamily="50" charset="-128"/>
                <a:ea typeface="HGPｺﾞｼｯｸM" panose="020B0600000000000000" pitchFamily="50" charset="-128"/>
              </a:rPr>
              <a:t>施設）の設置者、または設置を検討している方々をはじめとする多くの方々が、施設設置の是非や運営方法、運営において発生する課題について比較的手軽に検討することで</a:t>
            </a:r>
            <a:r>
              <a:rPr lang="ja-JP" altLang="en-US" u="sng" dirty="0">
                <a:solidFill>
                  <a:srgbClr val="C00000"/>
                </a:solidFill>
                <a:latin typeface="HGPｺﾞｼｯｸM" panose="020B0600000000000000" pitchFamily="50" charset="-128"/>
                <a:ea typeface="HGPｺﾞｼｯｸM" panose="020B0600000000000000" pitchFamily="50" charset="-128"/>
              </a:rPr>
              <a:t>施設運営を机上で疑似体験</a:t>
            </a:r>
            <a:r>
              <a:rPr lang="ja-JP" altLang="en-US" u="sng" dirty="0" smtClean="0">
                <a:solidFill>
                  <a:srgbClr val="C00000"/>
                </a:solidFill>
                <a:latin typeface="HGPｺﾞｼｯｸM" panose="020B0600000000000000" pitchFamily="50" charset="-128"/>
                <a:ea typeface="HGPｺﾞｼｯｸM" panose="020B0600000000000000" pitchFamily="50" charset="-128"/>
              </a:rPr>
              <a:t>し、帰宅困難者問題に対する理解を深めて</a:t>
            </a:r>
            <a:r>
              <a:rPr lang="ja-JP" altLang="en-US" dirty="0" smtClean="0">
                <a:latin typeface="HGPｺﾞｼｯｸM" panose="020B0600000000000000" pitchFamily="50" charset="-128"/>
                <a:ea typeface="HGPｺﾞｼｯｸM" panose="020B0600000000000000" pitchFamily="50" charset="-128"/>
              </a:rPr>
              <a:t>頂けるように</a:t>
            </a:r>
            <a:r>
              <a:rPr lang="ja-JP" altLang="en-US" dirty="0">
                <a:latin typeface="HGPｺﾞｼｯｸM" panose="020B0600000000000000" pitchFamily="50" charset="-128"/>
                <a:ea typeface="HGPｺﾞｼｯｸM" panose="020B0600000000000000" pitchFamily="50" charset="-128"/>
              </a:rPr>
              <a:t>、東京大学</a:t>
            </a:r>
            <a:r>
              <a:rPr lang="en-US" altLang="ja-JP" dirty="0">
                <a:latin typeface="HGPｺﾞｼｯｸM" panose="020B0600000000000000" pitchFamily="50" charset="-128"/>
                <a:ea typeface="HGPｺﾞｼｯｸM" panose="020B0600000000000000" pitchFamily="50" charset="-128"/>
              </a:rPr>
              <a:t>(</a:t>
            </a:r>
            <a:r>
              <a:rPr lang="ja-JP" altLang="en-US" dirty="0">
                <a:latin typeface="HGPｺﾞｼｯｸM" panose="020B0600000000000000" pitchFamily="50" charset="-128"/>
                <a:ea typeface="HGPｺﾞｼｯｸM" panose="020B0600000000000000" pitchFamily="50" charset="-128"/>
              </a:rPr>
              <a:t>当時は名古屋大学</a:t>
            </a:r>
            <a:r>
              <a:rPr lang="en-US" altLang="ja-JP" dirty="0">
                <a:latin typeface="HGPｺﾞｼｯｸM" panose="020B0600000000000000" pitchFamily="50" charset="-128"/>
                <a:ea typeface="HGPｺﾞｼｯｸM" panose="020B0600000000000000" pitchFamily="50" charset="-128"/>
              </a:rPr>
              <a:t>)</a:t>
            </a:r>
            <a:r>
              <a:rPr lang="ja-JP" altLang="en-US" dirty="0">
                <a:latin typeface="HGPｺﾞｼｯｸM" panose="020B0600000000000000" pitchFamily="50" charset="-128"/>
                <a:ea typeface="HGPｺﾞｼｯｸM" panose="020B0600000000000000" pitchFamily="50" charset="-128"/>
              </a:rPr>
              <a:t>の廣井先生を</a:t>
            </a:r>
            <a:r>
              <a:rPr lang="ja-JP" altLang="en-US" dirty="0" smtClean="0">
                <a:latin typeface="HGPｺﾞｼｯｸM" panose="020B0600000000000000" pitchFamily="50" charset="-128"/>
                <a:ea typeface="HGPｺﾞｼｯｸM" panose="020B0600000000000000" pitchFamily="50" charset="-128"/>
              </a:rPr>
              <a:t>中心に開発されたものです。</a:t>
            </a:r>
            <a:endParaRPr lang="en-US" altLang="ja-JP" dirty="0" smtClean="0">
              <a:latin typeface="HGPｺﾞｼｯｸM" panose="020B0600000000000000" pitchFamily="50" charset="-128"/>
              <a:ea typeface="HGPｺﾞｼｯｸM" panose="020B0600000000000000" pitchFamily="50" charset="-128"/>
            </a:endParaRPr>
          </a:p>
          <a:p>
            <a:pPr marL="285750" indent="-285750">
              <a:lnSpc>
                <a:spcPct val="150000"/>
              </a:lnSpc>
              <a:buFont typeface="Wingdings" panose="05000000000000000000" pitchFamily="2" charset="2"/>
              <a:buChar char="q"/>
            </a:pPr>
            <a:endParaRPr lang="en-US" altLang="ja-JP" dirty="0">
              <a:latin typeface="HGPｺﾞｼｯｸM" panose="020B0600000000000000" pitchFamily="50" charset="-128"/>
              <a:ea typeface="HGPｺﾞｼｯｸM" panose="020B0600000000000000" pitchFamily="50" charset="-128"/>
            </a:endParaRPr>
          </a:p>
          <a:p>
            <a:pPr marL="285750" indent="-285750">
              <a:lnSpc>
                <a:spcPct val="150000"/>
              </a:lnSpc>
              <a:buFont typeface="Wingdings" panose="05000000000000000000" pitchFamily="2" charset="2"/>
              <a:buChar char="q"/>
            </a:pPr>
            <a:r>
              <a:rPr lang="ja-JP" altLang="en-US" dirty="0" smtClean="0">
                <a:latin typeface="HGPｺﾞｼｯｸM" panose="020B0600000000000000" pitchFamily="50" charset="-128"/>
                <a:ea typeface="HGPｺﾞｼｯｸM" panose="020B0600000000000000" pitchFamily="50" charset="-128"/>
              </a:rPr>
              <a:t>運営ゲームの手順や帰宅困難者の設定、イベントの内容については、東京都中央区内の事業所で実際に行われた帰宅困難者受入訓練を基に作成されています。</a:t>
            </a:r>
            <a:endParaRPr kumimoji="1" lang="ja-JP" altLang="en-US" dirty="0">
              <a:latin typeface="HGPｺﾞｼｯｸM" panose="020B0600000000000000" pitchFamily="50" charset="-128"/>
              <a:ea typeface="HGPｺﾞｼｯｸM" panose="020B0600000000000000" pitchFamily="50" charset="-128"/>
            </a:endParaRPr>
          </a:p>
        </p:txBody>
      </p:sp>
    </p:spTree>
    <p:extLst>
      <p:ext uri="{BB962C8B-B14F-4D97-AF65-F5344CB8AC3E}">
        <p14:creationId xmlns:p14="http://schemas.microsoft.com/office/powerpoint/2010/main" val="32337537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p>
            <a:pPr>
              <a:defRPr/>
            </a:pPr>
            <a:fld id="{645E2F1A-B343-418D-8630-B20128272075}" type="slidenum">
              <a:rPr lang="en-US" altLang="ja-JP" smtClean="0"/>
              <a:pPr>
                <a:defRPr/>
              </a:pPr>
              <a:t>4</a:t>
            </a:fld>
            <a:endParaRPr lang="en-US" altLang="ja-JP" dirty="0"/>
          </a:p>
        </p:txBody>
      </p:sp>
      <p:sp>
        <p:nvSpPr>
          <p:cNvPr id="3" name="テキスト ボックス 2"/>
          <p:cNvSpPr txBox="1"/>
          <p:nvPr/>
        </p:nvSpPr>
        <p:spPr>
          <a:xfrm>
            <a:off x="35496" y="620688"/>
            <a:ext cx="4536504" cy="369332"/>
          </a:xfrm>
          <a:prstGeom prst="rect">
            <a:avLst/>
          </a:prstGeom>
          <a:noFill/>
        </p:spPr>
        <p:txBody>
          <a:bodyPr wrap="square" rtlCol="0">
            <a:spAutoFit/>
          </a:bodyPr>
          <a:lstStyle/>
          <a:p>
            <a:r>
              <a:rPr lang="en-US" altLang="ja-JP" smtClean="0">
                <a:solidFill>
                  <a:srgbClr val="0070C0"/>
                </a:solidFill>
                <a:latin typeface="HGPｺﾞｼｯｸE" panose="020B0900000000000000" pitchFamily="50" charset="-128"/>
                <a:ea typeface="HGPｺﾞｼｯｸE" panose="020B0900000000000000" pitchFamily="50" charset="-128"/>
              </a:rPr>
              <a:t>【</a:t>
            </a:r>
            <a:r>
              <a:rPr lang="ja-JP" altLang="en-US" smtClean="0">
                <a:solidFill>
                  <a:srgbClr val="0070C0"/>
                </a:solidFill>
                <a:latin typeface="HGPｺﾞｼｯｸE" panose="020B0900000000000000" pitchFamily="50" charset="-128"/>
                <a:ea typeface="HGPｺﾞｼｯｸE" panose="020B0900000000000000" pitchFamily="50" charset="-128"/>
              </a:rPr>
              <a:t>キット</a:t>
            </a:r>
            <a:r>
              <a:rPr lang="ja-JP" altLang="en-US">
                <a:solidFill>
                  <a:srgbClr val="0070C0"/>
                </a:solidFill>
                <a:latin typeface="HGPｺﾞｼｯｸE" panose="020B0900000000000000" pitchFamily="50" charset="-128"/>
                <a:ea typeface="HGPｺﾞｼｯｸE" panose="020B0900000000000000" pitchFamily="50" charset="-128"/>
              </a:rPr>
              <a:t>の</a:t>
            </a:r>
            <a:r>
              <a:rPr lang="ja-JP" altLang="en-US" smtClean="0">
                <a:solidFill>
                  <a:srgbClr val="0070C0"/>
                </a:solidFill>
                <a:latin typeface="HGPｺﾞｼｯｸE" panose="020B0900000000000000" pitchFamily="50" charset="-128"/>
                <a:ea typeface="HGPｺﾞｼｯｸE" panose="020B0900000000000000" pitchFamily="50" charset="-128"/>
              </a:rPr>
              <a:t>内容</a:t>
            </a:r>
            <a:r>
              <a:rPr lang="en-US" altLang="ja-JP" smtClean="0">
                <a:solidFill>
                  <a:srgbClr val="0070C0"/>
                </a:solidFill>
                <a:latin typeface="HGPｺﾞｼｯｸE" panose="020B0900000000000000" pitchFamily="50" charset="-128"/>
                <a:ea typeface="HGPｺﾞｼｯｸE" panose="020B0900000000000000" pitchFamily="50" charset="-128"/>
              </a:rPr>
              <a:t>】</a:t>
            </a:r>
            <a:endParaRPr kumimoji="1" lang="ja-JP" altLang="en-US" dirty="0">
              <a:solidFill>
                <a:srgbClr val="0070C0"/>
              </a:solidFill>
              <a:latin typeface="HGPｺﾞｼｯｸE" panose="020B0900000000000000" pitchFamily="50" charset="-128"/>
              <a:ea typeface="HGPｺﾞｼｯｸE" panose="020B0900000000000000" pitchFamily="50" charset="-128"/>
            </a:endParaRPr>
          </a:p>
        </p:txBody>
      </p:sp>
      <p:sp>
        <p:nvSpPr>
          <p:cNvPr id="4" name="タイトル 1"/>
          <p:cNvSpPr txBox="1">
            <a:spLocks/>
          </p:cNvSpPr>
          <p:nvPr/>
        </p:nvSpPr>
        <p:spPr>
          <a:xfrm>
            <a:off x="107950" y="0"/>
            <a:ext cx="8928100" cy="561975"/>
          </a:xfrm>
          <a:prstGeom prst="rect">
            <a:avLst/>
          </a:prstGeom>
        </p:spPr>
        <p:txBody>
          <a:bodyPr/>
          <a:lstStyle>
            <a:lvl1pPr algn="l" rtl="0" eaLnBrk="0" fontAlgn="base" hangingPunct="0">
              <a:spcBef>
                <a:spcPct val="0"/>
              </a:spcBef>
              <a:spcAft>
                <a:spcPct val="0"/>
              </a:spcAft>
              <a:defRPr kumimoji="1" sz="28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2pPr>
            <a:lvl3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3pPr>
            <a:lvl4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4pPr>
            <a:lvl5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5pPr>
            <a:lvl6pPr marL="457200" algn="l" rtl="0" fontAlgn="base">
              <a:spcBef>
                <a:spcPct val="0"/>
              </a:spcBef>
              <a:spcAft>
                <a:spcPct val="0"/>
              </a:spcAft>
              <a:defRPr kumimoji="1" sz="2800">
                <a:solidFill>
                  <a:schemeClr val="tx2"/>
                </a:solidFill>
                <a:latin typeface="HGPｺﾞｼｯｸE" pitchFamily="50" charset="-128"/>
                <a:ea typeface="HGPｺﾞｼｯｸE" pitchFamily="50" charset="-128"/>
              </a:defRPr>
            </a:lvl6pPr>
            <a:lvl7pPr marL="914400" algn="l" rtl="0" fontAlgn="base">
              <a:spcBef>
                <a:spcPct val="0"/>
              </a:spcBef>
              <a:spcAft>
                <a:spcPct val="0"/>
              </a:spcAft>
              <a:defRPr kumimoji="1" sz="2800">
                <a:solidFill>
                  <a:schemeClr val="tx2"/>
                </a:solidFill>
                <a:latin typeface="HGPｺﾞｼｯｸE" pitchFamily="50" charset="-128"/>
                <a:ea typeface="HGPｺﾞｼｯｸE" pitchFamily="50" charset="-128"/>
              </a:defRPr>
            </a:lvl7pPr>
            <a:lvl8pPr marL="1371600" algn="l" rtl="0" fontAlgn="base">
              <a:spcBef>
                <a:spcPct val="0"/>
              </a:spcBef>
              <a:spcAft>
                <a:spcPct val="0"/>
              </a:spcAft>
              <a:defRPr kumimoji="1" sz="2800">
                <a:solidFill>
                  <a:schemeClr val="tx2"/>
                </a:solidFill>
                <a:latin typeface="HGPｺﾞｼｯｸE" pitchFamily="50" charset="-128"/>
                <a:ea typeface="HGPｺﾞｼｯｸE" pitchFamily="50" charset="-128"/>
              </a:defRPr>
            </a:lvl8pPr>
            <a:lvl9pPr marL="1828800" algn="l" rtl="0" fontAlgn="base">
              <a:spcBef>
                <a:spcPct val="0"/>
              </a:spcBef>
              <a:spcAft>
                <a:spcPct val="0"/>
              </a:spcAft>
              <a:defRPr kumimoji="1" sz="2800">
                <a:solidFill>
                  <a:schemeClr val="tx2"/>
                </a:solidFill>
                <a:latin typeface="HGPｺﾞｼｯｸE" pitchFamily="50" charset="-128"/>
                <a:ea typeface="HGPｺﾞｼｯｸE" pitchFamily="50" charset="-128"/>
              </a:defRPr>
            </a:lvl9pPr>
          </a:lstStyle>
          <a:p>
            <a:r>
              <a:rPr lang="ja-JP" altLang="en-US" kern="0" dirty="0"/>
              <a:t>２</a:t>
            </a:r>
            <a:r>
              <a:rPr lang="ja-JP" altLang="en-US" kern="0" dirty="0" smtClean="0"/>
              <a:t>．　運営ゲームについて</a:t>
            </a:r>
            <a:endParaRPr lang="ja-JP" altLang="en-US" kern="0" dirty="0"/>
          </a:p>
        </p:txBody>
      </p:sp>
      <p:sp>
        <p:nvSpPr>
          <p:cNvPr id="5" name="テキスト ボックス 4"/>
          <p:cNvSpPr txBox="1"/>
          <p:nvPr/>
        </p:nvSpPr>
        <p:spPr>
          <a:xfrm>
            <a:off x="107504" y="1052736"/>
            <a:ext cx="7920880" cy="369332"/>
          </a:xfrm>
          <a:prstGeom prst="rect">
            <a:avLst/>
          </a:prstGeom>
          <a:noFill/>
        </p:spPr>
        <p:txBody>
          <a:bodyPr wrap="square" rtlCol="0">
            <a:spAutoFit/>
          </a:bodyPr>
          <a:lstStyle/>
          <a:p>
            <a:r>
              <a:rPr lang="ja-JP" altLang="en-US" dirty="0" smtClean="0">
                <a:latin typeface="HGPｺﾞｼｯｸM" panose="020B0600000000000000" pitchFamily="50" charset="-128"/>
                <a:ea typeface="HGPｺﾞｼｯｸM" panose="020B0600000000000000" pitchFamily="50" charset="-128"/>
              </a:rPr>
              <a:t>本運営ゲームには、主に</a:t>
            </a:r>
            <a:r>
              <a:rPr lang="ja-JP" altLang="en-US" smtClean="0">
                <a:latin typeface="HGPｺﾞｼｯｸM" panose="020B0600000000000000" pitchFamily="50" charset="-128"/>
                <a:ea typeface="HGPｺﾞｼｯｸM" panose="020B0600000000000000" pitchFamily="50" charset="-128"/>
              </a:rPr>
              <a:t>次の</a:t>
            </a:r>
            <a:r>
              <a:rPr lang="en-US" altLang="ja-JP" smtClean="0">
                <a:latin typeface="HGPｺﾞｼｯｸM" panose="020B0600000000000000" pitchFamily="50" charset="-128"/>
                <a:ea typeface="HGPｺﾞｼｯｸM" panose="020B0600000000000000" pitchFamily="50" charset="-128"/>
              </a:rPr>
              <a:t>4</a:t>
            </a:r>
            <a:r>
              <a:rPr lang="ja-JP" altLang="en-US" smtClean="0">
                <a:latin typeface="HGPｺﾞｼｯｸM" panose="020B0600000000000000" pitchFamily="50" charset="-128"/>
                <a:ea typeface="HGPｺﾞｼｯｸM" panose="020B0600000000000000" pitchFamily="50" charset="-128"/>
              </a:rPr>
              <a:t>つの</a:t>
            </a:r>
            <a:r>
              <a:rPr lang="ja-JP" altLang="en-US" dirty="0" smtClean="0">
                <a:latin typeface="HGPｺﾞｼｯｸM" panose="020B0600000000000000" pitchFamily="50" charset="-128"/>
                <a:ea typeface="HGPｺﾞｼｯｸM" panose="020B0600000000000000" pitchFamily="50" charset="-128"/>
              </a:rPr>
              <a:t>アイテムで構成されています。</a:t>
            </a:r>
            <a:endParaRPr kumimoji="1" lang="ja-JP" altLang="en-US" dirty="0">
              <a:latin typeface="HGPｺﾞｼｯｸM" panose="020B0600000000000000" pitchFamily="50" charset="-128"/>
              <a:ea typeface="HGPｺﾞｼｯｸM" panose="020B0600000000000000" pitchFamily="50" charset="-128"/>
            </a:endParaRPr>
          </a:p>
        </p:txBody>
      </p:sp>
      <p:sp>
        <p:nvSpPr>
          <p:cNvPr id="6" name="テキスト ボックス 5"/>
          <p:cNvSpPr txBox="1"/>
          <p:nvPr/>
        </p:nvSpPr>
        <p:spPr>
          <a:xfrm>
            <a:off x="35496" y="1556792"/>
            <a:ext cx="2196244" cy="369332"/>
          </a:xfrm>
          <a:prstGeom prst="rect">
            <a:avLst/>
          </a:prstGeom>
          <a:noFill/>
        </p:spPr>
        <p:txBody>
          <a:bodyPr wrap="square" rtlCol="0">
            <a:spAutoFit/>
          </a:bodyPr>
          <a:lstStyle/>
          <a:p>
            <a:pPr algn="ctr"/>
            <a:r>
              <a:rPr lang="ja-JP" altLang="en-US" dirty="0" smtClean="0">
                <a:latin typeface="HGPｺﾞｼｯｸE" panose="020B0900000000000000" pitchFamily="50" charset="-128"/>
                <a:ea typeface="HGPｺﾞｼｯｸE" panose="020B0900000000000000" pitchFamily="50" charset="-128"/>
              </a:rPr>
              <a:t>施設設定</a:t>
            </a:r>
            <a:endParaRPr kumimoji="1" lang="ja-JP" altLang="en-US" dirty="0">
              <a:latin typeface="HGPｺﾞｼｯｸE" panose="020B0900000000000000" pitchFamily="50" charset="-128"/>
              <a:ea typeface="HGPｺﾞｼｯｸE" panose="020B0900000000000000" pitchFamily="50" charset="-128"/>
            </a:endParaRPr>
          </a:p>
        </p:txBody>
      </p:sp>
      <p:sp>
        <p:nvSpPr>
          <p:cNvPr id="7" name="テキスト ボックス 6"/>
          <p:cNvSpPr txBox="1"/>
          <p:nvPr/>
        </p:nvSpPr>
        <p:spPr>
          <a:xfrm>
            <a:off x="2327751" y="1556792"/>
            <a:ext cx="2196244" cy="369332"/>
          </a:xfrm>
          <a:prstGeom prst="rect">
            <a:avLst/>
          </a:prstGeom>
          <a:noFill/>
        </p:spPr>
        <p:txBody>
          <a:bodyPr wrap="square" rtlCol="0">
            <a:spAutoFit/>
          </a:bodyPr>
          <a:lstStyle/>
          <a:p>
            <a:pPr algn="ctr"/>
            <a:r>
              <a:rPr lang="ja-JP" altLang="en-US" dirty="0" smtClean="0">
                <a:latin typeface="HGPｺﾞｼｯｸE" panose="020B0900000000000000" pitchFamily="50" charset="-128"/>
                <a:ea typeface="HGPｺﾞｼｯｸE" panose="020B0900000000000000" pitchFamily="50" charset="-128"/>
              </a:rPr>
              <a:t>帰宅困難者</a:t>
            </a:r>
            <a:r>
              <a:rPr lang="ja-JP" altLang="en-US" dirty="0">
                <a:latin typeface="HGPｺﾞｼｯｸE" panose="020B0900000000000000" pitchFamily="50" charset="-128"/>
                <a:ea typeface="HGPｺﾞｼｯｸE" panose="020B0900000000000000" pitchFamily="50" charset="-128"/>
              </a:rPr>
              <a:t>カード</a:t>
            </a:r>
            <a:endParaRPr kumimoji="1" lang="ja-JP" altLang="en-US" dirty="0">
              <a:latin typeface="HGPｺﾞｼｯｸE" panose="020B0900000000000000" pitchFamily="50" charset="-128"/>
              <a:ea typeface="HGPｺﾞｼｯｸE" panose="020B0900000000000000" pitchFamily="50" charset="-128"/>
            </a:endParaRPr>
          </a:p>
        </p:txBody>
      </p:sp>
      <p:sp>
        <p:nvSpPr>
          <p:cNvPr id="8" name="テキスト ボックス 7"/>
          <p:cNvSpPr txBox="1"/>
          <p:nvPr/>
        </p:nvSpPr>
        <p:spPr>
          <a:xfrm>
            <a:off x="4620006" y="1556792"/>
            <a:ext cx="2196244" cy="369332"/>
          </a:xfrm>
          <a:prstGeom prst="rect">
            <a:avLst/>
          </a:prstGeom>
          <a:noFill/>
        </p:spPr>
        <p:txBody>
          <a:bodyPr wrap="square" rtlCol="0">
            <a:spAutoFit/>
          </a:bodyPr>
          <a:lstStyle/>
          <a:p>
            <a:pPr algn="ctr"/>
            <a:r>
              <a:rPr lang="ja-JP" altLang="en-US" dirty="0" smtClean="0">
                <a:latin typeface="HGPｺﾞｼｯｸE" panose="020B0900000000000000" pitchFamily="50" charset="-128"/>
                <a:ea typeface="HGPｺﾞｼｯｸE" panose="020B0900000000000000" pitchFamily="50" charset="-128"/>
              </a:rPr>
              <a:t>帰宅困難者コマ</a:t>
            </a:r>
            <a:endParaRPr kumimoji="1" lang="ja-JP" altLang="en-US" dirty="0">
              <a:latin typeface="HGPｺﾞｼｯｸE" panose="020B0900000000000000" pitchFamily="50" charset="-128"/>
              <a:ea typeface="HGPｺﾞｼｯｸE" panose="020B0900000000000000" pitchFamily="50" charset="-128"/>
            </a:endParaRPr>
          </a:p>
        </p:txBody>
      </p:sp>
      <p:sp>
        <p:nvSpPr>
          <p:cNvPr id="9" name="テキスト ボックス 8"/>
          <p:cNvSpPr txBox="1"/>
          <p:nvPr/>
        </p:nvSpPr>
        <p:spPr>
          <a:xfrm>
            <a:off x="6912260" y="1556792"/>
            <a:ext cx="2193168" cy="369332"/>
          </a:xfrm>
          <a:prstGeom prst="rect">
            <a:avLst/>
          </a:prstGeom>
          <a:noFill/>
        </p:spPr>
        <p:txBody>
          <a:bodyPr wrap="square" rtlCol="0">
            <a:spAutoFit/>
          </a:bodyPr>
          <a:lstStyle/>
          <a:p>
            <a:pPr algn="ctr"/>
            <a:r>
              <a:rPr lang="ja-JP" altLang="en-US" dirty="0" smtClean="0">
                <a:latin typeface="HGPｺﾞｼｯｸE" panose="020B0900000000000000" pitchFamily="50" charset="-128"/>
                <a:ea typeface="HGPｺﾞｼｯｸE" panose="020B0900000000000000" pitchFamily="50" charset="-128"/>
              </a:rPr>
              <a:t>イベント</a:t>
            </a:r>
            <a:r>
              <a:rPr lang="ja-JP" altLang="en-US" dirty="0">
                <a:latin typeface="HGPｺﾞｼｯｸE" panose="020B0900000000000000" pitchFamily="50" charset="-128"/>
                <a:ea typeface="HGPｺﾞｼｯｸE" panose="020B0900000000000000" pitchFamily="50" charset="-128"/>
              </a:rPr>
              <a:t>カード</a:t>
            </a:r>
            <a:endParaRPr kumimoji="1" lang="ja-JP" altLang="en-US" dirty="0">
              <a:latin typeface="HGPｺﾞｼｯｸE" panose="020B0900000000000000" pitchFamily="50" charset="-128"/>
              <a:ea typeface="HGPｺﾞｼｯｸE" panose="020B0900000000000000" pitchFamily="50" charset="-128"/>
            </a:endParaRPr>
          </a:p>
        </p:txBody>
      </p:sp>
      <p:sp>
        <p:nvSpPr>
          <p:cNvPr id="11" name="正方形/長方形 10"/>
          <p:cNvSpPr/>
          <p:nvPr/>
        </p:nvSpPr>
        <p:spPr bwMode="auto">
          <a:xfrm>
            <a:off x="35496" y="1543967"/>
            <a:ext cx="2196244" cy="4895825"/>
          </a:xfrm>
          <a:prstGeom prst="rect">
            <a:avLst/>
          </a:prstGeom>
          <a:noFill/>
          <a:ln w="19050"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12" name="正方形/長方形 11"/>
          <p:cNvSpPr/>
          <p:nvPr/>
        </p:nvSpPr>
        <p:spPr bwMode="auto">
          <a:xfrm>
            <a:off x="2327751" y="1543967"/>
            <a:ext cx="2196244" cy="4895825"/>
          </a:xfrm>
          <a:prstGeom prst="rect">
            <a:avLst/>
          </a:prstGeom>
          <a:noFill/>
          <a:ln w="19050"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13" name="正方形/長方形 12"/>
          <p:cNvSpPr/>
          <p:nvPr/>
        </p:nvSpPr>
        <p:spPr bwMode="auto">
          <a:xfrm>
            <a:off x="4620006" y="1543967"/>
            <a:ext cx="2196244" cy="4895825"/>
          </a:xfrm>
          <a:prstGeom prst="rect">
            <a:avLst/>
          </a:prstGeom>
          <a:noFill/>
          <a:ln w="19050"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14" name="正方形/長方形 13"/>
          <p:cNvSpPr/>
          <p:nvPr/>
        </p:nvSpPr>
        <p:spPr bwMode="auto">
          <a:xfrm>
            <a:off x="6912260" y="1543967"/>
            <a:ext cx="2196244" cy="4895825"/>
          </a:xfrm>
          <a:prstGeom prst="rect">
            <a:avLst/>
          </a:prstGeom>
          <a:noFill/>
          <a:ln w="19050"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15" name="テキスト ボックス 14"/>
          <p:cNvSpPr txBox="1"/>
          <p:nvPr/>
        </p:nvSpPr>
        <p:spPr>
          <a:xfrm>
            <a:off x="35496" y="1988840"/>
            <a:ext cx="2196244" cy="1754326"/>
          </a:xfrm>
          <a:prstGeom prst="rect">
            <a:avLst/>
          </a:prstGeom>
          <a:noFill/>
        </p:spPr>
        <p:txBody>
          <a:bodyPr wrap="square" rtlCol="0">
            <a:spAutoFit/>
          </a:bodyPr>
          <a:lstStyle/>
          <a:p>
            <a:r>
              <a:rPr kumimoji="1" lang="ja-JP" altLang="en-US" sz="1200" dirty="0" smtClean="0">
                <a:latin typeface="HGPｺﾞｼｯｸM" panose="020B0600000000000000" pitchFamily="50" charset="-128"/>
                <a:ea typeface="HGPｺﾞｼｯｸM" panose="020B0600000000000000" pitchFamily="50" charset="-128"/>
              </a:rPr>
              <a:t>　主に、施設の図面</a:t>
            </a:r>
            <a:r>
              <a:rPr kumimoji="1" lang="en-US" altLang="ja-JP" sz="1200" dirty="0" smtClean="0">
                <a:latin typeface="HGPｺﾞｼｯｸM" panose="020B0600000000000000" pitchFamily="50" charset="-128"/>
                <a:ea typeface="HGPｺﾞｼｯｸM" panose="020B0600000000000000" pitchFamily="50" charset="-128"/>
              </a:rPr>
              <a:t>[1/50]</a:t>
            </a:r>
            <a:r>
              <a:rPr kumimoji="1" lang="ja-JP" altLang="en-US" sz="1200" dirty="0" smtClean="0">
                <a:latin typeface="HGPｺﾞｼｯｸM" panose="020B0600000000000000" pitchFamily="50" charset="-128"/>
                <a:ea typeface="HGPｺﾞｼｯｸM" panose="020B0600000000000000" pitchFamily="50" charset="-128"/>
              </a:rPr>
              <a:t>と、資材・備蓄品のリストで構成されています。</a:t>
            </a:r>
            <a:endParaRPr kumimoji="1" lang="en-US" altLang="ja-JP" sz="1200" dirty="0" smtClean="0">
              <a:latin typeface="HGPｺﾞｼｯｸM" panose="020B0600000000000000" pitchFamily="50" charset="-128"/>
              <a:ea typeface="HGPｺﾞｼｯｸM" panose="020B0600000000000000" pitchFamily="50" charset="-128"/>
            </a:endParaRPr>
          </a:p>
          <a:p>
            <a:r>
              <a:rPr lang="ja-JP" altLang="en-US" sz="1200" dirty="0">
                <a:latin typeface="HGPｺﾞｼｯｸM" panose="020B0600000000000000" pitchFamily="50" charset="-128"/>
                <a:ea typeface="HGPｺﾞｼｯｸM" panose="020B0600000000000000" pitchFamily="50" charset="-128"/>
              </a:rPr>
              <a:t>　</a:t>
            </a:r>
            <a:r>
              <a:rPr kumimoji="1" lang="ja-JP" altLang="en-US" sz="1200" dirty="0" smtClean="0">
                <a:latin typeface="HGPｺﾞｼｯｸM" panose="020B0600000000000000" pitchFamily="50" charset="-128"/>
                <a:ea typeface="HGPｺﾞｼｯｸM" panose="020B0600000000000000" pitchFamily="50" charset="-128"/>
              </a:rPr>
              <a:t>なお、図面や資材・備蓄品リストは、検討対象となる実際の施設のものを利用することもお勧めします。（その際には、「帰宅困難者コマ」と縮尺を合わせるため</a:t>
            </a:r>
            <a:r>
              <a:rPr kumimoji="1" lang="en-US" altLang="ja-JP" sz="1200" dirty="0" smtClean="0">
                <a:latin typeface="HGPｺﾞｼｯｸM" panose="020B0600000000000000" pitchFamily="50" charset="-128"/>
                <a:ea typeface="HGPｺﾞｼｯｸM" panose="020B0600000000000000" pitchFamily="50" charset="-128"/>
              </a:rPr>
              <a:t>1/50</a:t>
            </a:r>
            <a:r>
              <a:rPr lang="ja-JP" altLang="en-US" sz="1200" dirty="0">
                <a:latin typeface="HGPｺﾞｼｯｸM" panose="020B0600000000000000" pitchFamily="50" charset="-128"/>
                <a:ea typeface="HGPｺﾞｼｯｸM" panose="020B0600000000000000" pitchFamily="50" charset="-128"/>
              </a:rPr>
              <a:t>の</a:t>
            </a:r>
            <a:r>
              <a:rPr lang="ja-JP" altLang="en-US" sz="1200" dirty="0" smtClean="0">
                <a:latin typeface="HGPｺﾞｼｯｸM" panose="020B0600000000000000" pitchFamily="50" charset="-128"/>
                <a:ea typeface="HGPｺﾞｼｯｸM" panose="020B0600000000000000" pitchFamily="50" charset="-128"/>
              </a:rPr>
              <a:t>図面をご用意ください。</a:t>
            </a:r>
            <a:r>
              <a:rPr kumimoji="1" lang="ja-JP" altLang="en-US" sz="1200" dirty="0" smtClean="0">
                <a:latin typeface="HGPｺﾞｼｯｸM" panose="020B0600000000000000" pitchFamily="50" charset="-128"/>
                <a:ea typeface="HGPｺﾞｼｯｸM" panose="020B0600000000000000" pitchFamily="50" charset="-128"/>
              </a:rPr>
              <a:t>）</a:t>
            </a:r>
            <a:endParaRPr kumimoji="1" lang="ja-JP" altLang="en-US" sz="1200" dirty="0">
              <a:latin typeface="HGPｺﾞｼｯｸM" panose="020B0600000000000000" pitchFamily="50" charset="-128"/>
              <a:ea typeface="HGPｺﾞｼｯｸM" panose="020B0600000000000000" pitchFamily="50" charset="-128"/>
            </a:endParaRPr>
          </a:p>
        </p:txBody>
      </p:sp>
      <p:sp>
        <p:nvSpPr>
          <p:cNvPr id="17" name="テキスト ボックス 16"/>
          <p:cNvSpPr txBox="1"/>
          <p:nvPr/>
        </p:nvSpPr>
        <p:spPr>
          <a:xfrm>
            <a:off x="2339752" y="1988840"/>
            <a:ext cx="2196244" cy="1754326"/>
          </a:xfrm>
          <a:prstGeom prst="rect">
            <a:avLst/>
          </a:prstGeom>
          <a:noFill/>
        </p:spPr>
        <p:txBody>
          <a:bodyPr wrap="square" rtlCol="0">
            <a:spAutoFit/>
          </a:bodyPr>
          <a:lstStyle/>
          <a:p>
            <a:r>
              <a:rPr kumimoji="1" lang="ja-JP" altLang="en-US" sz="1200" smtClean="0">
                <a:latin typeface="HGPｺﾞｼｯｸM" panose="020B0600000000000000" pitchFamily="50" charset="-128"/>
                <a:ea typeface="HGPｺﾞｼｯｸM" panose="020B0600000000000000" pitchFamily="50" charset="-128"/>
              </a:rPr>
              <a:t>　受け入れる</a:t>
            </a:r>
            <a:r>
              <a:rPr kumimoji="1" lang="ja-JP" altLang="en-US" sz="1200" dirty="0" smtClean="0">
                <a:latin typeface="HGPｺﾞｼｯｸM" panose="020B0600000000000000" pitchFamily="50" charset="-128"/>
                <a:ea typeface="HGPｺﾞｼｯｸM" panose="020B0600000000000000" pitchFamily="50" charset="-128"/>
              </a:rPr>
              <a:t>帰宅困難者の様子（「属性」「名前」「居住地・勤務地」「年齢・性別・状況」「負傷・要援護の有無」、「状況・行動」）について示したカード</a:t>
            </a:r>
            <a:r>
              <a:rPr kumimoji="1" lang="ja-JP" altLang="en-US" sz="1200" smtClean="0">
                <a:latin typeface="HGPｺﾞｼｯｸM" panose="020B0600000000000000" pitchFamily="50" charset="-128"/>
                <a:ea typeface="HGPｺﾞｼｯｸM" panose="020B0600000000000000" pitchFamily="50" charset="-128"/>
              </a:rPr>
              <a:t>です。</a:t>
            </a:r>
            <a:endParaRPr kumimoji="1" lang="en-US" altLang="ja-JP" sz="1200" smtClean="0">
              <a:latin typeface="HGPｺﾞｼｯｸM" panose="020B0600000000000000" pitchFamily="50" charset="-128"/>
              <a:ea typeface="HGPｺﾞｼｯｸM" panose="020B0600000000000000" pitchFamily="50" charset="-128"/>
            </a:endParaRPr>
          </a:p>
          <a:p>
            <a:r>
              <a:rPr lang="ja-JP" altLang="en-US" sz="1200">
                <a:latin typeface="HGPｺﾞｼｯｸM" panose="020B0600000000000000" pitchFamily="50" charset="-128"/>
                <a:ea typeface="HGPｺﾞｼｯｸM" panose="020B0600000000000000" pitchFamily="50" charset="-128"/>
              </a:rPr>
              <a:t>　</a:t>
            </a:r>
            <a:r>
              <a:rPr kumimoji="1" lang="ja-JP" altLang="en-US" sz="1200" smtClean="0">
                <a:latin typeface="HGPｺﾞｼｯｸM" panose="020B0600000000000000" pitchFamily="50" charset="-128"/>
                <a:ea typeface="HGPｺﾞｼｯｸM" panose="020B0600000000000000" pitchFamily="50" charset="-128"/>
              </a:rPr>
              <a:t>また</a:t>
            </a:r>
            <a:r>
              <a:rPr kumimoji="1" lang="ja-JP" altLang="en-US" sz="1200" dirty="0" smtClean="0">
                <a:latin typeface="HGPｺﾞｼｯｸM" panose="020B0600000000000000" pitchFamily="50" charset="-128"/>
                <a:ea typeface="HGPｺﾞｼｯｸM" panose="020B0600000000000000" pitchFamily="50" charset="-128"/>
              </a:rPr>
              <a:t>、イベントカードと対応する番号が振られています。カードが受け入れた帰宅困難者のリストとなります。</a:t>
            </a:r>
            <a:endParaRPr kumimoji="1" lang="ja-JP" altLang="en-US" sz="1200" dirty="0">
              <a:latin typeface="HGPｺﾞｼｯｸM" panose="020B0600000000000000" pitchFamily="50" charset="-128"/>
              <a:ea typeface="HGPｺﾞｼｯｸM" panose="020B0600000000000000" pitchFamily="50" charset="-128"/>
            </a:endParaRPr>
          </a:p>
        </p:txBody>
      </p:sp>
      <p:sp>
        <p:nvSpPr>
          <p:cNvPr id="19" name="テキスト ボックス 18"/>
          <p:cNvSpPr txBox="1"/>
          <p:nvPr/>
        </p:nvSpPr>
        <p:spPr>
          <a:xfrm>
            <a:off x="4618484" y="1988840"/>
            <a:ext cx="2196244" cy="1754326"/>
          </a:xfrm>
          <a:prstGeom prst="rect">
            <a:avLst/>
          </a:prstGeom>
          <a:noFill/>
        </p:spPr>
        <p:txBody>
          <a:bodyPr wrap="square" rtlCol="0">
            <a:spAutoFit/>
          </a:bodyPr>
          <a:lstStyle/>
          <a:p>
            <a:r>
              <a:rPr kumimoji="1" lang="ja-JP" altLang="en-US" sz="1200" smtClean="0">
                <a:latin typeface="HGPｺﾞｼｯｸM" panose="020B0600000000000000" pitchFamily="50" charset="-128"/>
                <a:ea typeface="HGPｺﾞｼｯｸM" panose="020B0600000000000000" pitchFamily="50" charset="-128"/>
              </a:rPr>
              <a:t>　施設に受け入れた帰宅困難者にどこ</a:t>
            </a:r>
            <a:r>
              <a:rPr kumimoji="1" lang="ja-JP" altLang="en-US" sz="1200" dirty="0" smtClean="0">
                <a:latin typeface="HGPｺﾞｼｯｸM" panose="020B0600000000000000" pitchFamily="50" charset="-128"/>
                <a:ea typeface="HGPｺﾞｼｯｸM" panose="020B0600000000000000" pitchFamily="50" charset="-128"/>
              </a:rPr>
              <a:t>で待機してもらう</a:t>
            </a:r>
            <a:r>
              <a:rPr kumimoji="1" lang="ja-JP" altLang="en-US" sz="1200" smtClean="0">
                <a:latin typeface="HGPｺﾞｼｯｸM" panose="020B0600000000000000" pitchFamily="50" charset="-128"/>
                <a:ea typeface="HGPｺﾞｼｯｸM" panose="020B0600000000000000" pitchFamily="50" charset="-128"/>
              </a:rPr>
              <a:t>のかを検討</a:t>
            </a:r>
            <a:r>
              <a:rPr kumimoji="1" lang="ja-JP" altLang="en-US" sz="1200" dirty="0" smtClean="0">
                <a:latin typeface="HGPｺﾞｼｯｸM" panose="020B0600000000000000" pitchFamily="50" charset="-128"/>
                <a:ea typeface="HGPｺﾞｼｯｸM" panose="020B0600000000000000" pitchFamily="50" charset="-128"/>
              </a:rPr>
              <a:t>するためのコマ</a:t>
            </a:r>
            <a:r>
              <a:rPr kumimoji="1" lang="ja-JP" altLang="en-US" sz="1200" smtClean="0">
                <a:latin typeface="HGPｺﾞｼｯｸM" panose="020B0600000000000000" pitchFamily="50" charset="-128"/>
                <a:ea typeface="HGPｺﾞｼｯｸM" panose="020B0600000000000000" pitchFamily="50" charset="-128"/>
              </a:rPr>
              <a:t>です。</a:t>
            </a:r>
            <a:endParaRPr kumimoji="1" lang="en-US" altLang="ja-JP" sz="1200" smtClean="0">
              <a:latin typeface="HGPｺﾞｼｯｸM" panose="020B0600000000000000" pitchFamily="50" charset="-128"/>
              <a:ea typeface="HGPｺﾞｼｯｸM" panose="020B0600000000000000" pitchFamily="50" charset="-128"/>
            </a:endParaRPr>
          </a:p>
          <a:p>
            <a:r>
              <a:rPr lang="ja-JP" altLang="en-US" sz="1200">
                <a:latin typeface="HGPｺﾞｼｯｸM" panose="020B0600000000000000" pitchFamily="50" charset="-128"/>
                <a:ea typeface="HGPｺﾞｼｯｸM" panose="020B0600000000000000" pitchFamily="50" charset="-128"/>
              </a:rPr>
              <a:t>　</a:t>
            </a:r>
            <a:r>
              <a:rPr kumimoji="1" lang="ja-JP" altLang="en-US" sz="1200" smtClean="0">
                <a:latin typeface="HGPｺﾞｼｯｸM" panose="020B0600000000000000" pitchFamily="50" charset="-128"/>
                <a:ea typeface="HGPｺﾞｼｯｸM" panose="020B0600000000000000" pitchFamily="50" charset="-128"/>
              </a:rPr>
              <a:t>帰宅</a:t>
            </a:r>
            <a:r>
              <a:rPr kumimoji="1" lang="ja-JP" altLang="en-US" sz="1200" dirty="0" smtClean="0">
                <a:latin typeface="HGPｺﾞｼｯｸM" panose="020B0600000000000000" pitchFamily="50" charset="-128"/>
                <a:ea typeface="HGPｺﾞｼｯｸM" panose="020B0600000000000000" pitchFamily="50" charset="-128"/>
              </a:rPr>
              <a:t>困難者カードと対応した番号が振って</a:t>
            </a:r>
            <a:r>
              <a:rPr kumimoji="1" lang="ja-JP" altLang="en-US" sz="1200" smtClean="0">
                <a:latin typeface="HGPｺﾞｼｯｸM" panose="020B0600000000000000" pitchFamily="50" charset="-128"/>
                <a:ea typeface="HGPｺﾞｼｯｸM" panose="020B0600000000000000" pitchFamily="50" charset="-128"/>
              </a:rPr>
              <a:t>あります。</a:t>
            </a:r>
            <a:endParaRPr kumimoji="1" lang="en-US" altLang="ja-JP" sz="1200" smtClean="0">
              <a:latin typeface="HGPｺﾞｼｯｸM" panose="020B0600000000000000" pitchFamily="50" charset="-128"/>
              <a:ea typeface="HGPｺﾞｼｯｸM" panose="020B0600000000000000" pitchFamily="50" charset="-128"/>
            </a:endParaRPr>
          </a:p>
          <a:p>
            <a:r>
              <a:rPr lang="ja-JP" altLang="en-US" sz="1200">
                <a:latin typeface="HGPｺﾞｼｯｸM" panose="020B0600000000000000" pitchFamily="50" charset="-128"/>
                <a:ea typeface="HGPｺﾞｼｯｸM" panose="020B0600000000000000" pitchFamily="50" charset="-128"/>
              </a:rPr>
              <a:t>　</a:t>
            </a:r>
            <a:r>
              <a:rPr kumimoji="1" lang="ja-JP" altLang="en-US" sz="1200" smtClean="0">
                <a:latin typeface="HGPｺﾞｼｯｸM" panose="020B0600000000000000" pitchFamily="50" charset="-128"/>
                <a:ea typeface="HGPｺﾞｼｯｸM" panose="020B0600000000000000" pitchFamily="50" charset="-128"/>
              </a:rPr>
              <a:t>また</a:t>
            </a:r>
            <a:r>
              <a:rPr kumimoji="1" lang="ja-JP" altLang="en-US" sz="1200" dirty="0" smtClean="0">
                <a:latin typeface="HGPｺﾞｼｯｸM" panose="020B0600000000000000" pitchFamily="50" charset="-128"/>
                <a:ea typeface="HGPｺﾞｼｯｸM" panose="020B0600000000000000" pitchFamily="50" charset="-128"/>
              </a:rPr>
              <a:t>、メモリが入っていますので、折ることで一人当たりどの程度のスペースを占拠しているか分かるようになっています。</a:t>
            </a:r>
            <a:endParaRPr kumimoji="1" lang="ja-JP" altLang="en-US" sz="1200" dirty="0">
              <a:latin typeface="HGPｺﾞｼｯｸM" panose="020B0600000000000000" pitchFamily="50" charset="-128"/>
              <a:ea typeface="HGPｺﾞｼｯｸM" panose="020B0600000000000000" pitchFamily="50" charset="-128"/>
            </a:endParaRPr>
          </a:p>
        </p:txBody>
      </p:sp>
      <p:sp>
        <p:nvSpPr>
          <p:cNvPr id="21" name="テキスト ボックス 20"/>
          <p:cNvSpPr txBox="1"/>
          <p:nvPr/>
        </p:nvSpPr>
        <p:spPr>
          <a:xfrm>
            <a:off x="6909184" y="1988840"/>
            <a:ext cx="2196244" cy="2123658"/>
          </a:xfrm>
          <a:prstGeom prst="rect">
            <a:avLst/>
          </a:prstGeom>
          <a:noFill/>
        </p:spPr>
        <p:txBody>
          <a:bodyPr wrap="square" rtlCol="0">
            <a:spAutoFit/>
          </a:bodyPr>
          <a:lstStyle/>
          <a:p>
            <a:r>
              <a:rPr kumimoji="1" lang="ja-JP" altLang="en-US" sz="1200" smtClean="0">
                <a:latin typeface="HGPｺﾞｼｯｸM" panose="020B0600000000000000" pitchFamily="50" charset="-128"/>
                <a:ea typeface="HGPｺﾞｼｯｸM" panose="020B0600000000000000" pitchFamily="50" charset="-128"/>
              </a:rPr>
              <a:t>　帰宅</a:t>
            </a:r>
            <a:r>
              <a:rPr kumimoji="1" lang="ja-JP" altLang="en-US" sz="1200" dirty="0" smtClean="0">
                <a:latin typeface="HGPｺﾞｼｯｸM" panose="020B0600000000000000" pitchFamily="50" charset="-128"/>
                <a:ea typeface="HGPｺﾞｼｯｸM" panose="020B0600000000000000" pitchFamily="50" charset="-128"/>
              </a:rPr>
              <a:t>困難者の受け入れ後に、施設内で発生する「イベント」を記載したカード</a:t>
            </a:r>
            <a:r>
              <a:rPr kumimoji="1" lang="ja-JP" altLang="en-US" sz="1200" smtClean="0">
                <a:latin typeface="HGPｺﾞｼｯｸM" panose="020B0600000000000000" pitchFamily="50" charset="-128"/>
                <a:ea typeface="HGPｺﾞｼｯｸM" panose="020B0600000000000000" pitchFamily="50" charset="-128"/>
              </a:rPr>
              <a:t>です。</a:t>
            </a:r>
            <a:endParaRPr kumimoji="1" lang="en-US" altLang="ja-JP" sz="1200" smtClean="0">
              <a:latin typeface="HGPｺﾞｼｯｸM" panose="020B0600000000000000" pitchFamily="50" charset="-128"/>
              <a:ea typeface="HGPｺﾞｼｯｸM" panose="020B0600000000000000" pitchFamily="50" charset="-128"/>
            </a:endParaRPr>
          </a:p>
          <a:p>
            <a:r>
              <a:rPr kumimoji="1" lang="ja-JP" altLang="en-US" sz="1200" smtClean="0">
                <a:latin typeface="HGPｺﾞｼｯｸM" panose="020B0600000000000000" pitchFamily="50" charset="-128"/>
                <a:ea typeface="HGPｺﾞｼｯｸM" panose="020B0600000000000000" pitchFamily="50" charset="-128"/>
              </a:rPr>
              <a:t>　この</a:t>
            </a:r>
            <a:r>
              <a:rPr kumimoji="1" lang="ja-JP" altLang="en-US" sz="1200" dirty="0" smtClean="0">
                <a:latin typeface="HGPｺﾞｼｯｸM" panose="020B0600000000000000" pitchFamily="50" charset="-128"/>
                <a:ea typeface="HGPｺﾞｼｯｸM" panose="020B0600000000000000" pitchFamily="50" charset="-128"/>
              </a:rPr>
              <a:t>カード</a:t>
            </a:r>
            <a:r>
              <a:rPr kumimoji="1" lang="ja-JP" altLang="en-US" sz="1200" smtClean="0">
                <a:latin typeface="HGPｺﾞｼｯｸM" panose="020B0600000000000000" pitchFamily="50" charset="-128"/>
                <a:ea typeface="HGPｺﾞｼｯｸM" panose="020B0600000000000000" pitchFamily="50" charset="-128"/>
              </a:rPr>
              <a:t>をきってめく</a:t>
            </a:r>
            <a:r>
              <a:rPr lang="ja-JP" altLang="en-US" sz="1200" smtClean="0">
                <a:latin typeface="HGPｺﾞｼｯｸM" panose="020B0600000000000000" pitchFamily="50" charset="-128"/>
                <a:ea typeface="HGPｺﾞｼｯｸM" panose="020B0600000000000000" pitchFamily="50" charset="-128"/>
              </a:rPr>
              <a:t>り</a:t>
            </a:r>
            <a:r>
              <a:rPr kumimoji="1" lang="ja-JP" altLang="en-US" sz="1200" dirty="0" smtClean="0">
                <a:latin typeface="HGPｺﾞｼｯｸM" panose="020B0600000000000000" pitchFamily="50" charset="-128"/>
                <a:ea typeface="HGPｺﾞｼｯｸM" panose="020B0600000000000000" pitchFamily="50" charset="-128"/>
              </a:rPr>
              <a:t>、施設の運営方法や帰宅困難者等への対応方法を</a:t>
            </a:r>
            <a:r>
              <a:rPr kumimoji="1" lang="ja-JP" altLang="en-US" sz="1200" smtClean="0">
                <a:latin typeface="HGPｺﾞｼｯｸM" panose="020B0600000000000000" pitchFamily="50" charset="-128"/>
                <a:ea typeface="HGPｺﾞｼｯｸM" panose="020B0600000000000000" pitchFamily="50" charset="-128"/>
              </a:rPr>
              <a:t>検討します。</a:t>
            </a:r>
            <a:endParaRPr kumimoji="1" lang="en-US" altLang="ja-JP" sz="1200" smtClean="0">
              <a:latin typeface="HGPｺﾞｼｯｸM" panose="020B0600000000000000" pitchFamily="50" charset="-128"/>
              <a:ea typeface="HGPｺﾞｼｯｸM" panose="020B0600000000000000" pitchFamily="50" charset="-128"/>
            </a:endParaRPr>
          </a:p>
          <a:p>
            <a:r>
              <a:rPr lang="ja-JP" altLang="en-US" sz="1200">
                <a:latin typeface="HGPｺﾞｼｯｸM" panose="020B0600000000000000" pitchFamily="50" charset="-128"/>
                <a:ea typeface="HGPｺﾞｼｯｸM" panose="020B0600000000000000" pitchFamily="50" charset="-128"/>
              </a:rPr>
              <a:t>　</a:t>
            </a:r>
            <a:r>
              <a:rPr lang="ja-JP" altLang="en-US" sz="1200" smtClean="0">
                <a:latin typeface="HGPｺﾞｼｯｸM" panose="020B0600000000000000" pitchFamily="50" charset="-128"/>
                <a:ea typeface="HGPｺﾞｼｯｸM" panose="020B0600000000000000" pitchFamily="50" charset="-128"/>
              </a:rPr>
              <a:t>複数</a:t>
            </a:r>
            <a:r>
              <a:rPr lang="ja-JP" altLang="en-US" sz="1200" dirty="0" smtClean="0">
                <a:latin typeface="HGPｺﾞｼｯｸM" panose="020B0600000000000000" pitchFamily="50" charset="-128"/>
                <a:ea typeface="HGPｺﾞｼｯｸM" panose="020B0600000000000000" pitchFamily="50" charset="-128"/>
              </a:rPr>
              <a:t>グループで運営ゲームを実施する場合には、イベントカードを共通として、対応を比較・議論することも有効です。</a:t>
            </a:r>
            <a:endParaRPr kumimoji="1" lang="en-US" altLang="ja-JP" sz="1200" dirty="0" smtClean="0">
              <a:latin typeface="HGPｺﾞｼｯｸM" panose="020B0600000000000000" pitchFamily="50" charset="-128"/>
              <a:ea typeface="HGPｺﾞｼｯｸM" panose="020B0600000000000000" pitchFamily="50" charset="-128"/>
            </a:endParaRPr>
          </a:p>
          <a:p>
            <a:endParaRPr kumimoji="1" lang="ja-JP" altLang="en-US" sz="1200" dirty="0">
              <a:latin typeface="HGPｺﾞｼｯｸM" panose="020B0600000000000000" pitchFamily="50" charset="-128"/>
              <a:ea typeface="HGPｺﾞｼｯｸM" panose="020B0600000000000000" pitchFamily="50" charset="-128"/>
            </a:endParaRPr>
          </a:p>
        </p:txBody>
      </p:sp>
      <p:pic>
        <p:nvPicPr>
          <p:cNvPr id="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3434" y="4077071"/>
            <a:ext cx="1548879" cy="2268001"/>
          </a:xfrm>
          <a:prstGeom prst="rect">
            <a:avLst/>
          </a:prstGeom>
          <a:solidFill>
            <a:schemeClr val="accent5"/>
          </a:solidFill>
          <a:ln>
            <a:noFill/>
          </a:ln>
          <a:effectLst/>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88024" y="4077071"/>
            <a:ext cx="1605501" cy="226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17246" y="4077071"/>
            <a:ext cx="1584176" cy="2300637"/>
          </a:xfrm>
          <a:prstGeom prst="rect">
            <a:avLst/>
          </a:prstGeom>
          <a:solidFill>
            <a:schemeClr val="accent5"/>
          </a:solidFill>
          <a:ln>
            <a:noFill/>
          </a:ln>
          <a:effectLst/>
        </p:spPr>
      </p:pic>
      <p:grpSp>
        <p:nvGrpSpPr>
          <p:cNvPr id="10" name="グループ化 9"/>
          <p:cNvGrpSpPr/>
          <p:nvPr/>
        </p:nvGrpSpPr>
        <p:grpSpPr>
          <a:xfrm>
            <a:off x="132012" y="4293096"/>
            <a:ext cx="2010768" cy="1303585"/>
            <a:chOff x="-3960372" y="-20637196"/>
            <a:chExt cx="29737050" cy="19278600"/>
          </a:xfrm>
          <a:solidFill>
            <a:schemeClr val="accent5"/>
          </a:solidFill>
        </p:grpSpPr>
        <p:pic>
          <p:nvPicPr>
            <p:cNvPr id="1031"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60372" y="-20637196"/>
              <a:ext cx="14744700" cy="979170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60372" y="-11150296"/>
              <a:ext cx="14744700" cy="979170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784328" y="-20637196"/>
              <a:ext cx="14992350" cy="979170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784328" y="-11296072"/>
              <a:ext cx="14992350" cy="979170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7731977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ja-JP" altLang="en-US" smtClean="0"/>
              <a:t>帰宅困難者カード</a:t>
            </a:r>
            <a:endParaRPr kumimoji="1" lang="ja-JP" altLang="en-US"/>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5</a:t>
            </a:fld>
            <a:endParaRPr lang="en-US" altLang="ja-JP" dirty="0"/>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8925" y="765175"/>
            <a:ext cx="3884599" cy="5688162"/>
          </a:xfrm>
          <a:prstGeom prst="rect">
            <a:avLst/>
          </a:prstGeom>
          <a:solidFill>
            <a:schemeClr val="bg1"/>
          </a:solidFill>
          <a:ln>
            <a:noFill/>
          </a:ln>
          <a:effectLst/>
        </p:spPr>
      </p:pic>
      <p:sp>
        <p:nvSpPr>
          <p:cNvPr id="8" name="左矢印吹き出し 7"/>
          <p:cNvSpPr/>
          <p:nvPr/>
        </p:nvSpPr>
        <p:spPr bwMode="auto">
          <a:xfrm>
            <a:off x="6156176" y="3429000"/>
            <a:ext cx="2817837" cy="648072"/>
          </a:xfrm>
          <a:prstGeom prst="leftArrowCallout">
            <a:avLst/>
          </a:prstGeom>
          <a:solidFill>
            <a:schemeClr val="bg1">
              <a:lumMod val="50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smtClean="0">
                <a:ln>
                  <a:noFill/>
                </a:ln>
                <a:solidFill>
                  <a:schemeClr val="bg1"/>
                </a:solidFill>
                <a:effectLst/>
                <a:latin typeface="HGPｺﾞｼｯｸM" panose="020B0600000000000000" pitchFamily="50" charset="-128"/>
                <a:ea typeface="HGPｺﾞｼｯｸM" panose="020B0600000000000000" pitchFamily="50" charset="-128"/>
              </a:rPr>
              <a:t>状況、行動など</a:t>
            </a:r>
          </a:p>
        </p:txBody>
      </p:sp>
      <p:sp>
        <p:nvSpPr>
          <p:cNvPr id="9" name="左矢印吹き出し 8"/>
          <p:cNvSpPr/>
          <p:nvPr/>
        </p:nvSpPr>
        <p:spPr bwMode="auto">
          <a:xfrm flipH="1">
            <a:off x="107950" y="936278"/>
            <a:ext cx="2850403" cy="340990"/>
          </a:xfrm>
          <a:prstGeom prst="leftArrowCallout">
            <a:avLst/>
          </a:prstGeom>
          <a:solidFill>
            <a:schemeClr val="bg1">
              <a:lumMod val="50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chemeClr val="bg1"/>
                </a:solidFill>
                <a:effectLst/>
                <a:latin typeface="HGPｺﾞｼｯｸM" panose="020B0600000000000000" pitchFamily="50" charset="-128"/>
                <a:ea typeface="HGPｺﾞｼｯｸM" panose="020B0600000000000000" pitchFamily="50" charset="-128"/>
              </a:rPr>
              <a:t>カード番号</a:t>
            </a:r>
          </a:p>
        </p:txBody>
      </p:sp>
      <p:sp>
        <p:nvSpPr>
          <p:cNvPr id="10" name="左矢印吹き出し 9"/>
          <p:cNvSpPr/>
          <p:nvPr/>
        </p:nvSpPr>
        <p:spPr bwMode="auto">
          <a:xfrm flipH="1">
            <a:off x="107950" y="1374971"/>
            <a:ext cx="2850403" cy="340990"/>
          </a:xfrm>
          <a:prstGeom prst="leftArrowCallout">
            <a:avLst/>
          </a:prstGeom>
          <a:solidFill>
            <a:schemeClr val="bg1">
              <a:lumMod val="50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smtClean="0">
                <a:ln>
                  <a:noFill/>
                </a:ln>
                <a:solidFill>
                  <a:schemeClr val="bg1"/>
                </a:solidFill>
                <a:effectLst/>
                <a:latin typeface="HGPｺﾞｼｯｸM" panose="020B0600000000000000" pitchFamily="50" charset="-128"/>
                <a:ea typeface="HGPｺﾞｼｯｸM" panose="020B0600000000000000" pitchFamily="50" charset="-128"/>
              </a:rPr>
              <a:t>居住地、勤務地</a:t>
            </a:r>
            <a:endParaRPr kumimoji="1" lang="en-US" altLang="ja-JP" sz="1800" b="0" i="0" u="none" strike="noStrike" cap="none" normalizeH="0" baseline="0" smtClean="0">
              <a:ln>
                <a:noFill/>
              </a:ln>
              <a:solidFill>
                <a:schemeClr val="bg1"/>
              </a:solidFill>
              <a:effectLst/>
              <a:latin typeface="HGPｺﾞｼｯｸM" panose="020B0600000000000000" pitchFamily="50" charset="-128"/>
              <a:ea typeface="HGPｺﾞｼｯｸM" panose="020B0600000000000000" pitchFamily="50" charset="-128"/>
            </a:endParaRPr>
          </a:p>
        </p:txBody>
      </p:sp>
      <p:sp>
        <p:nvSpPr>
          <p:cNvPr id="11" name="左矢印吹き出し 10"/>
          <p:cNvSpPr/>
          <p:nvPr/>
        </p:nvSpPr>
        <p:spPr bwMode="auto">
          <a:xfrm flipH="1">
            <a:off x="107950" y="2402958"/>
            <a:ext cx="2850403" cy="340990"/>
          </a:xfrm>
          <a:prstGeom prst="leftArrowCallout">
            <a:avLst/>
          </a:prstGeom>
          <a:solidFill>
            <a:schemeClr val="bg1">
              <a:lumMod val="50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smtClean="0">
                <a:ln>
                  <a:noFill/>
                </a:ln>
                <a:solidFill>
                  <a:schemeClr val="bg1"/>
                </a:solidFill>
                <a:effectLst/>
                <a:latin typeface="HGPｺﾞｼｯｸM" panose="020B0600000000000000" pitchFamily="50" charset="-128"/>
                <a:ea typeface="HGPｺﾞｼｯｸM" panose="020B0600000000000000" pitchFamily="50" charset="-128"/>
              </a:rPr>
              <a:t>年齢、性別、状況</a:t>
            </a:r>
          </a:p>
        </p:txBody>
      </p:sp>
      <p:sp>
        <p:nvSpPr>
          <p:cNvPr id="12" name="左矢印吹き出し 11"/>
          <p:cNvSpPr/>
          <p:nvPr/>
        </p:nvSpPr>
        <p:spPr bwMode="auto">
          <a:xfrm flipH="1">
            <a:off x="107950" y="2924944"/>
            <a:ext cx="2850403" cy="340990"/>
          </a:xfrm>
          <a:prstGeom prst="leftArrowCallout">
            <a:avLst/>
          </a:prstGeom>
          <a:solidFill>
            <a:schemeClr val="bg1">
              <a:lumMod val="50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smtClean="0">
                <a:ln>
                  <a:noFill/>
                </a:ln>
                <a:solidFill>
                  <a:schemeClr val="bg1"/>
                </a:solidFill>
                <a:effectLst/>
                <a:latin typeface="HGPｺﾞｼｯｸM" panose="020B0600000000000000" pitchFamily="50" charset="-128"/>
                <a:ea typeface="HGPｺﾞｼｯｸM" panose="020B0600000000000000" pitchFamily="50" charset="-128"/>
              </a:rPr>
              <a:t>負傷、要援護</a:t>
            </a:r>
          </a:p>
        </p:txBody>
      </p:sp>
      <p:sp>
        <p:nvSpPr>
          <p:cNvPr id="13" name="左矢印吹き出し 12"/>
          <p:cNvSpPr/>
          <p:nvPr/>
        </p:nvSpPr>
        <p:spPr bwMode="auto">
          <a:xfrm>
            <a:off x="5796136" y="1916832"/>
            <a:ext cx="3177877" cy="521550"/>
          </a:xfrm>
          <a:prstGeom prst="leftArrowCallout">
            <a:avLst/>
          </a:prstGeom>
          <a:solidFill>
            <a:schemeClr val="bg1">
              <a:lumMod val="50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smtClean="0">
                <a:ln>
                  <a:noFill/>
                </a:ln>
                <a:solidFill>
                  <a:schemeClr val="bg1"/>
                </a:solidFill>
                <a:effectLst/>
                <a:latin typeface="HGPｺﾞｼｯｸM" panose="020B0600000000000000" pitchFamily="50" charset="-128"/>
                <a:ea typeface="HGPｺﾞｼｯｸM" panose="020B0600000000000000" pitchFamily="50" charset="-128"/>
              </a:rPr>
              <a:t>名前</a:t>
            </a:r>
          </a:p>
        </p:txBody>
      </p:sp>
      <p:sp>
        <p:nvSpPr>
          <p:cNvPr id="15" name="左矢印吹き出し 14"/>
          <p:cNvSpPr/>
          <p:nvPr/>
        </p:nvSpPr>
        <p:spPr bwMode="auto">
          <a:xfrm>
            <a:off x="5580112" y="1221430"/>
            <a:ext cx="3393901" cy="648072"/>
          </a:xfrm>
          <a:prstGeom prst="leftArrowCallout">
            <a:avLst/>
          </a:prstGeom>
          <a:solidFill>
            <a:schemeClr val="bg1">
              <a:lumMod val="50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chemeClr val="bg1"/>
                </a:solidFill>
                <a:effectLst/>
                <a:latin typeface="HGPｺﾞｼｯｸM" panose="020B0600000000000000" pitchFamily="50" charset="-128"/>
                <a:ea typeface="HGPｺﾞｼｯｸM" panose="020B0600000000000000" pitchFamily="50" charset="-128"/>
              </a:rPr>
              <a:t>属性</a:t>
            </a:r>
            <a:endParaRPr kumimoji="1" lang="en-US" altLang="ja-JP" sz="1800" b="0" i="0" u="none" strike="noStrike" cap="none" normalizeH="0" baseline="0" dirty="0" smtClean="0">
              <a:ln>
                <a:noFill/>
              </a:ln>
              <a:solidFill>
                <a:schemeClr val="bg1"/>
              </a:solidFill>
              <a:effectLst/>
              <a:latin typeface="HGPｺﾞｼｯｸM" panose="020B0600000000000000" pitchFamily="50" charset="-128"/>
              <a:ea typeface="HGPｺﾞｼｯｸM" panose="020B0600000000000000"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lang="ja-JP" altLang="en-US" sz="1600" dirty="0" smtClean="0">
                <a:solidFill>
                  <a:schemeClr val="bg1"/>
                </a:solidFill>
                <a:latin typeface="HGPｺﾞｼｯｸM" panose="020B0600000000000000" pitchFamily="50" charset="-128"/>
                <a:ea typeface="HGPｺﾞｼｯｸM" panose="020B0600000000000000" pitchFamily="50" charset="-128"/>
              </a:rPr>
              <a:t>（旅行者、買い物客など）</a:t>
            </a:r>
            <a:endParaRPr kumimoji="1" lang="ja-JP" altLang="en-US" sz="1600" b="0" i="0" u="none" strike="noStrike" cap="none" normalizeH="0" baseline="0" dirty="0" smtClean="0">
              <a:ln>
                <a:noFill/>
              </a:ln>
              <a:solidFill>
                <a:schemeClr val="bg1"/>
              </a:solidFill>
              <a:effectLst/>
              <a:latin typeface="HGPｺﾞｼｯｸM" panose="020B0600000000000000" pitchFamily="50" charset="-128"/>
              <a:ea typeface="HGPｺﾞｼｯｸM" panose="020B0600000000000000" pitchFamily="50" charset="-128"/>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7400" y="1040098"/>
            <a:ext cx="1656002" cy="2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四角形吹き出し 1"/>
          <p:cNvSpPr/>
          <p:nvPr/>
        </p:nvSpPr>
        <p:spPr bwMode="auto">
          <a:xfrm>
            <a:off x="4932040" y="146348"/>
            <a:ext cx="3240360" cy="675630"/>
          </a:xfrm>
          <a:prstGeom prst="wedgeRectCallout">
            <a:avLst>
              <a:gd name="adj1" fmla="val -19477"/>
              <a:gd name="adj2" fmla="val 81297"/>
            </a:avLst>
          </a:prstGeom>
          <a:solidFill>
            <a:schemeClr val="bg1">
              <a:lumMod val="50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0" i="0" u="none" strike="noStrike" cap="none" normalizeH="0" baseline="0" dirty="0" smtClean="0">
                <a:ln>
                  <a:noFill/>
                </a:ln>
                <a:solidFill>
                  <a:schemeClr val="bg1"/>
                </a:solidFill>
                <a:effectLst/>
                <a:latin typeface="HGPｺﾞｼｯｸM" panose="020B0600000000000000" pitchFamily="50" charset="-128"/>
                <a:ea typeface="HGPｺﾞｼｯｸM" panose="020B0600000000000000" pitchFamily="50" charset="-128"/>
              </a:rPr>
              <a:t>所属グループ</a:t>
            </a:r>
            <a:endParaRPr kumimoji="1" lang="en-US" altLang="ja-JP" b="0" i="0" u="none" strike="noStrike" cap="none" normalizeH="0" baseline="0" dirty="0" smtClean="0">
              <a:ln>
                <a:noFill/>
              </a:ln>
              <a:solidFill>
                <a:schemeClr val="bg1"/>
              </a:solidFill>
              <a:effectLst/>
              <a:latin typeface="HGPｺﾞｼｯｸM" panose="020B0600000000000000" pitchFamily="50" charset="-128"/>
              <a:ea typeface="HGPｺﾞｼｯｸM" panose="020B0600000000000000"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smtClean="0">
                <a:solidFill>
                  <a:schemeClr val="bg1"/>
                </a:solidFill>
                <a:latin typeface="HGPｺﾞｼｯｸM" panose="020B0600000000000000" pitchFamily="50" charset="-128"/>
                <a:ea typeface="HGPｺﾞｼｯｸM" panose="020B0600000000000000" pitchFamily="50" charset="-128"/>
              </a:rPr>
              <a:t>（単独行動者は記載はありません）</a:t>
            </a:r>
            <a:endParaRPr kumimoji="1" lang="ja-JP" altLang="en-US" b="0" i="0" u="none" strike="noStrike" cap="none" normalizeH="0" baseline="0" dirty="0" smtClean="0">
              <a:ln>
                <a:noFill/>
              </a:ln>
              <a:solidFill>
                <a:schemeClr val="bg1"/>
              </a:solidFill>
              <a:effectLst/>
              <a:latin typeface="HGPｺﾞｼｯｸM" panose="020B0600000000000000" pitchFamily="50" charset="-128"/>
              <a:ea typeface="HGPｺﾞｼｯｸM" panose="020B0600000000000000" pitchFamily="50" charset="-128"/>
            </a:endParaRPr>
          </a:p>
        </p:txBody>
      </p:sp>
    </p:spTree>
    <p:extLst>
      <p:ext uri="{BB962C8B-B14F-4D97-AF65-F5344CB8AC3E}">
        <p14:creationId xmlns:p14="http://schemas.microsoft.com/office/powerpoint/2010/main" val="12562124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「帰宅困難者コマ」の配置</a:t>
            </a:r>
            <a:endParaRPr kumimoji="1" lang="ja-JP" altLang="en-US"/>
          </a:p>
        </p:txBody>
      </p:sp>
      <p:sp>
        <p:nvSpPr>
          <p:cNvPr id="3" name="スライド番号プレースホルダー 2"/>
          <p:cNvSpPr>
            <a:spLocks noGrp="1"/>
          </p:cNvSpPr>
          <p:nvPr>
            <p:ph type="sldNum" sz="quarter" idx="10"/>
          </p:nvPr>
        </p:nvSpPr>
        <p:spPr/>
        <p:txBody>
          <a:bodyPr/>
          <a:lstStyle/>
          <a:p>
            <a:pPr>
              <a:defRPr/>
            </a:pPr>
            <a:fld id="{D63544A6-993F-4A56-92FA-EA303124D47F}" type="slidenum">
              <a:rPr lang="en-US" altLang="ja-JP" smtClean="0"/>
              <a:pPr>
                <a:defRPr/>
              </a:pPr>
              <a:t>6</a:t>
            </a:fld>
            <a:endParaRPr lang="en-US" altLang="ja-JP" dirty="0"/>
          </a:p>
        </p:txBody>
      </p:sp>
      <p:sp>
        <p:nvSpPr>
          <p:cNvPr id="20" name="角丸四角形 19"/>
          <p:cNvSpPr/>
          <p:nvPr/>
        </p:nvSpPr>
        <p:spPr bwMode="auto">
          <a:xfrm>
            <a:off x="5220295" y="785912"/>
            <a:ext cx="3744193" cy="3312369"/>
          </a:xfrm>
          <a:prstGeom prst="roundRect">
            <a:avLst>
              <a:gd name="adj" fmla="val 4567"/>
            </a:avLst>
          </a:prstGeom>
          <a:solidFill>
            <a:schemeClr val="bg1"/>
          </a:solidFill>
          <a:ln w="9525"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HGPｺﾞｼｯｸE" pitchFamily="50" charset="-128"/>
            </a:endParaRPr>
          </a:p>
        </p:txBody>
      </p:sp>
      <p:sp>
        <p:nvSpPr>
          <p:cNvPr id="14" name="テキスト ボックス 13"/>
          <p:cNvSpPr txBox="1"/>
          <p:nvPr/>
        </p:nvSpPr>
        <p:spPr>
          <a:xfrm>
            <a:off x="5724128" y="1986384"/>
            <a:ext cx="864096" cy="307777"/>
          </a:xfrm>
          <a:prstGeom prst="rect">
            <a:avLst/>
          </a:prstGeom>
          <a:noFill/>
        </p:spPr>
        <p:txBody>
          <a:bodyPr wrap="square" rtlCol="0">
            <a:spAutoFit/>
          </a:bodyPr>
          <a:lstStyle/>
          <a:p>
            <a:pPr algn="ctr"/>
            <a:r>
              <a:rPr kumimoji="1" lang="ja-JP" altLang="en-US" sz="1400" dirty="0" smtClean="0">
                <a:solidFill>
                  <a:srgbClr val="C00000"/>
                </a:solidFill>
                <a:latin typeface="HGPｺﾞｼｯｸM" panose="020B0600000000000000" pitchFamily="50" charset="-128"/>
                <a:ea typeface="HGPｺﾞｼｯｸM" panose="020B0600000000000000" pitchFamily="50" charset="-128"/>
              </a:rPr>
              <a:t>１ｍ</a:t>
            </a:r>
            <a:endParaRPr kumimoji="1" lang="ja-JP" altLang="en-US" sz="1400" dirty="0">
              <a:solidFill>
                <a:srgbClr val="C00000"/>
              </a:solidFill>
              <a:latin typeface="HGPｺﾞｼｯｸM" panose="020B0600000000000000" pitchFamily="50" charset="-128"/>
              <a:ea typeface="HGPｺﾞｼｯｸM" panose="020B0600000000000000" pitchFamily="50" charset="-128"/>
            </a:endParaRPr>
          </a:p>
        </p:txBody>
      </p:sp>
      <p:grpSp>
        <p:nvGrpSpPr>
          <p:cNvPr id="4" name="グループ化 3"/>
          <p:cNvGrpSpPr/>
          <p:nvPr/>
        </p:nvGrpSpPr>
        <p:grpSpPr>
          <a:xfrm>
            <a:off x="6550881" y="1289968"/>
            <a:ext cx="1261479" cy="2534824"/>
            <a:chOff x="6016923" y="1556792"/>
            <a:chExt cx="2167681" cy="3672408"/>
          </a:xfrm>
        </p:grpSpPr>
        <p:pic>
          <p:nvPicPr>
            <p:cNvPr id="307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1916832"/>
              <a:ext cx="1812404" cy="3312368"/>
            </a:xfrm>
            <a:prstGeom prst="rect">
              <a:avLst/>
            </a:prstGeom>
            <a:solidFill>
              <a:schemeClr val="accent5"/>
            </a:solidFill>
            <a:ln>
              <a:noFill/>
            </a:ln>
            <a:effectLst/>
          </p:spPr>
        </p:pic>
        <p:cxnSp>
          <p:nvCxnSpPr>
            <p:cNvPr id="5" name="直線矢印コネクタ 4"/>
            <p:cNvCxnSpPr/>
            <p:nvPr/>
          </p:nvCxnSpPr>
          <p:spPr bwMode="auto">
            <a:xfrm flipV="1">
              <a:off x="6507251" y="1556792"/>
              <a:ext cx="0" cy="360040"/>
            </a:xfrm>
            <a:prstGeom prst="straightConnector1">
              <a:avLst/>
            </a:prstGeom>
            <a:solidFill>
              <a:srgbClr val="969696"/>
            </a:solidFill>
            <a:ln w="9525" cap="flat" cmpd="sng" algn="ctr">
              <a:solidFill>
                <a:srgbClr val="C00000"/>
              </a:solidFill>
              <a:prstDash val="solid"/>
              <a:round/>
              <a:headEnd type="none" w="med" len="med"/>
              <a:tailEnd type="none" w="med" len="med"/>
            </a:ln>
            <a:effectLst/>
          </p:spPr>
        </p:cxnSp>
        <p:cxnSp>
          <p:nvCxnSpPr>
            <p:cNvPr id="11" name="直線矢印コネクタ 10"/>
            <p:cNvCxnSpPr/>
            <p:nvPr/>
          </p:nvCxnSpPr>
          <p:spPr bwMode="auto">
            <a:xfrm flipV="1">
              <a:off x="8028384" y="1556792"/>
              <a:ext cx="0" cy="360040"/>
            </a:xfrm>
            <a:prstGeom prst="straightConnector1">
              <a:avLst/>
            </a:prstGeom>
            <a:solidFill>
              <a:srgbClr val="969696"/>
            </a:solidFill>
            <a:ln w="9525" cap="flat" cmpd="sng" algn="ctr">
              <a:solidFill>
                <a:srgbClr val="C00000"/>
              </a:solidFill>
              <a:prstDash val="solid"/>
              <a:round/>
              <a:headEnd type="none" w="med" len="med"/>
              <a:tailEnd type="none" w="med" len="med"/>
            </a:ln>
            <a:effectLst/>
          </p:spPr>
        </p:cxnSp>
        <p:cxnSp>
          <p:nvCxnSpPr>
            <p:cNvPr id="12" name="直線矢印コネクタ 11"/>
            <p:cNvCxnSpPr/>
            <p:nvPr/>
          </p:nvCxnSpPr>
          <p:spPr bwMode="auto">
            <a:xfrm>
              <a:off x="6507251" y="1642896"/>
              <a:ext cx="1521133" cy="0"/>
            </a:xfrm>
            <a:prstGeom prst="straightConnector1">
              <a:avLst/>
            </a:prstGeom>
            <a:solidFill>
              <a:srgbClr val="969696"/>
            </a:solidFill>
            <a:ln w="9525" cap="flat" cmpd="sng" algn="ctr">
              <a:solidFill>
                <a:srgbClr val="C00000"/>
              </a:solidFill>
              <a:prstDash val="solid"/>
              <a:round/>
              <a:headEnd type="triangle" w="lg" len="lg"/>
              <a:tailEnd type="triangle" w="lg" len="lg"/>
            </a:ln>
            <a:effectLst/>
          </p:spPr>
        </p:cxnSp>
        <p:cxnSp>
          <p:nvCxnSpPr>
            <p:cNvPr id="15" name="直線矢印コネクタ 14"/>
            <p:cNvCxnSpPr/>
            <p:nvPr/>
          </p:nvCxnSpPr>
          <p:spPr bwMode="auto">
            <a:xfrm rot="5400000" flipV="1">
              <a:off x="6196943" y="1853101"/>
              <a:ext cx="0" cy="360040"/>
            </a:xfrm>
            <a:prstGeom prst="straightConnector1">
              <a:avLst/>
            </a:prstGeom>
            <a:solidFill>
              <a:srgbClr val="969696"/>
            </a:solidFill>
            <a:ln w="9525" cap="flat" cmpd="sng" algn="ctr">
              <a:solidFill>
                <a:srgbClr val="C00000"/>
              </a:solidFill>
              <a:prstDash val="solid"/>
              <a:round/>
              <a:headEnd type="none" w="med" len="med"/>
              <a:tailEnd type="none" w="med" len="med"/>
            </a:ln>
            <a:effectLst/>
          </p:spPr>
        </p:cxnSp>
        <p:cxnSp>
          <p:nvCxnSpPr>
            <p:cNvPr id="16" name="直線矢印コネクタ 15"/>
            <p:cNvCxnSpPr/>
            <p:nvPr/>
          </p:nvCxnSpPr>
          <p:spPr bwMode="auto">
            <a:xfrm rot="5400000" flipV="1">
              <a:off x="6196943" y="3373762"/>
              <a:ext cx="0" cy="360040"/>
            </a:xfrm>
            <a:prstGeom prst="straightConnector1">
              <a:avLst/>
            </a:prstGeom>
            <a:solidFill>
              <a:srgbClr val="969696"/>
            </a:solidFill>
            <a:ln w="9525" cap="flat" cmpd="sng" algn="ctr">
              <a:solidFill>
                <a:srgbClr val="C00000"/>
              </a:solidFill>
              <a:prstDash val="solid"/>
              <a:round/>
              <a:headEnd type="none" w="med" len="med"/>
              <a:tailEnd type="none" w="med" len="med"/>
            </a:ln>
            <a:effectLst/>
          </p:spPr>
        </p:cxnSp>
        <p:cxnSp>
          <p:nvCxnSpPr>
            <p:cNvPr id="17" name="直線矢印コネクタ 16"/>
            <p:cNvCxnSpPr/>
            <p:nvPr/>
          </p:nvCxnSpPr>
          <p:spPr bwMode="auto">
            <a:xfrm rot="5400000" flipV="1">
              <a:off x="6196943" y="4141654"/>
              <a:ext cx="0" cy="360040"/>
            </a:xfrm>
            <a:prstGeom prst="straightConnector1">
              <a:avLst/>
            </a:prstGeom>
            <a:solidFill>
              <a:srgbClr val="969696"/>
            </a:solidFill>
            <a:ln w="9525" cap="flat" cmpd="sng" algn="ctr">
              <a:solidFill>
                <a:srgbClr val="C00000"/>
              </a:solidFill>
              <a:prstDash val="solid"/>
              <a:round/>
              <a:headEnd type="none" w="med" len="med"/>
              <a:tailEnd type="none" w="med" len="med"/>
            </a:ln>
            <a:effectLst/>
          </p:spPr>
        </p:cxnSp>
        <p:cxnSp>
          <p:nvCxnSpPr>
            <p:cNvPr id="18" name="直線矢印コネクタ 17"/>
            <p:cNvCxnSpPr/>
            <p:nvPr/>
          </p:nvCxnSpPr>
          <p:spPr bwMode="auto">
            <a:xfrm rot="5400000" flipV="1">
              <a:off x="6196943" y="4890875"/>
              <a:ext cx="0" cy="360040"/>
            </a:xfrm>
            <a:prstGeom prst="straightConnector1">
              <a:avLst/>
            </a:prstGeom>
            <a:solidFill>
              <a:srgbClr val="969696"/>
            </a:solidFill>
            <a:ln w="9525" cap="flat" cmpd="sng" algn="ctr">
              <a:solidFill>
                <a:srgbClr val="C00000"/>
              </a:solidFill>
              <a:prstDash val="solid"/>
              <a:round/>
              <a:headEnd type="none" w="med" len="med"/>
              <a:tailEnd type="none" w="med" len="med"/>
            </a:ln>
            <a:effectLst/>
          </p:spPr>
        </p:cxnSp>
        <p:cxnSp>
          <p:nvCxnSpPr>
            <p:cNvPr id="19" name="直線矢印コネクタ 18"/>
            <p:cNvCxnSpPr/>
            <p:nvPr/>
          </p:nvCxnSpPr>
          <p:spPr bwMode="auto">
            <a:xfrm>
              <a:off x="6084168" y="2033121"/>
              <a:ext cx="0" cy="1521136"/>
            </a:xfrm>
            <a:prstGeom prst="straightConnector1">
              <a:avLst/>
            </a:prstGeom>
            <a:solidFill>
              <a:srgbClr val="969696"/>
            </a:solidFill>
            <a:ln w="9525" cap="flat" cmpd="sng" algn="ctr">
              <a:solidFill>
                <a:srgbClr val="C00000"/>
              </a:solidFill>
              <a:prstDash val="solid"/>
              <a:round/>
              <a:headEnd type="triangle" w="lg" len="lg"/>
              <a:tailEnd type="triangle" w="lg" len="lg"/>
            </a:ln>
            <a:effectLst/>
          </p:spPr>
        </p:cxnSp>
        <p:cxnSp>
          <p:nvCxnSpPr>
            <p:cNvPr id="21" name="直線矢印コネクタ 20"/>
            <p:cNvCxnSpPr/>
            <p:nvPr/>
          </p:nvCxnSpPr>
          <p:spPr bwMode="auto">
            <a:xfrm>
              <a:off x="6084168" y="3553782"/>
              <a:ext cx="0" cy="767892"/>
            </a:xfrm>
            <a:prstGeom prst="straightConnector1">
              <a:avLst/>
            </a:prstGeom>
            <a:solidFill>
              <a:srgbClr val="969696"/>
            </a:solidFill>
            <a:ln w="9525" cap="flat" cmpd="sng" algn="ctr">
              <a:solidFill>
                <a:srgbClr val="C00000"/>
              </a:solidFill>
              <a:prstDash val="solid"/>
              <a:round/>
              <a:headEnd type="triangle" w="lg" len="lg"/>
              <a:tailEnd type="triangle" w="lg" len="lg"/>
            </a:ln>
            <a:effectLst/>
          </p:spPr>
        </p:cxnSp>
        <p:cxnSp>
          <p:nvCxnSpPr>
            <p:cNvPr id="25" name="直線矢印コネクタ 24"/>
            <p:cNvCxnSpPr/>
            <p:nvPr/>
          </p:nvCxnSpPr>
          <p:spPr bwMode="auto">
            <a:xfrm>
              <a:off x="6084168" y="4303003"/>
              <a:ext cx="0" cy="767892"/>
            </a:xfrm>
            <a:prstGeom prst="straightConnector1">
              <a:avLst/>
            </a:prstGeom>
            <a:solidFill>
              <a:srgbClr val="969696"/>
            </a:solidFill>
            <a:ln w="9525" cap="flat" cmpd="sng" algn="ctr">
              <a:solidFill>
                <a:srgbClr val="C00000"/>
              </a:solidFill>
              <a:prstDash val="solid"/>
              <a:round/>
              <a:headEnd type="triangle" w="lg" len="lg"/>
              <a:tailEnd type="triangle" w="lg" len="lg"/>
            </a:ln>
            <a:effectLst/>
          </p:spPr>
        </p:cxnSp>
      </p:grpSp>
      <p:sp>
        <p:nvSpPr>
          <p:cNvPr id="26" name="テキスト ボックス 25"/>
          <p:cNvSpPr txBox="1"/>
          <p:nvPr/>
        </p:nvSpPr>
        <p:spPr>
          <a:xfrm>
            <a:off x="5724128" y="2754648"/>
            <a:ext cx="864096" cy="307777"/>
          </a:xfrm>
          <a:prstGeom prst="rect">
            <a:avLst/>
          </a:prstGeom>
          <a:noFill/>
        </p:spPr>
        <p:txBody>
          <a:bodyPr wrap="square" rtlCol="0">
            <a:spAutoFit/>
          </a:bodyPr>
          <a:lstStyle/>
          <a:p>
            <a:r>
              <a:rPr kumimoji="1" lang="ja-JP" altLang="en-US" sz="1400" dirty="0" smtClean="0">
                <a:solidFill>
                  <a:srgbClr val="C00000"/>
                </a:solidFill>
                <a:latin typeface="HGPｺﾞｼｯｸM" panose="020B0600000000000000" pitchFamily="50" charset="-128"/>
                <a:ea typeface="HGPｺﾞｼｯｸM" panose="020B0600000000000000" pitchFamily="50" charset="-128"/>
              </a:rPr>
              <a:t>０．５ｍ</a:t>
            </a:r>
            <a:endParaRPr kumimoji="1" lang="ja-JP" altLang="en-US" sz="1400" dirty="0">
              <a:solidFill>
                <a:srgbClr val="C00000"/>
              </a:solidFill>
              <a:latin typeface="HGPｺﾞｼｯｸM" panose="020B0600000000000000" pitchFamily="50" charset="-128"/>
              <a:ea typeface="HGPｺﾞｼｯｸM" panose="020B0600000000000000" pitchFamily="50" charset="-128"/>
            </a:endParaRPr>
          </a:p>
        </p:txBody>
      </p:sp>
      <p:sp>
        <p:nvSpPr>
          <p:cNvPr id="27" name="テキスト ボックス 26"/>
          <p:cNvSpPr txBox="1"/>
          <p:nvPr/>
        </p:nvSpPr>
        <p:spPr>
          <a:xfrm>
            <a:off x="5724128" y="3306192"/>
            <a:ext cx="864096" cy="307777"/>
          </a:xfrm>
          <a:prstGeom prst="rect">
            <a:avLst/>
          </a:prstGeom>
          <a:noFill/>
        </p:spPr>
        <p:txBody>
          <a:bodyPr wrap="square" rtlCol="0">
            <a:spAutoFit/>
          </a:bodyPr>
          <a:lstStyle/>
          <a:p>
            <a:r>
              <a:rPr kumimoji="1" lang="ja-JP" altLang="en-US" sz="1400" dirty="0" smtClean="0">
                <a:solidFill>
                  <a:srgbClr val="C00000"/>
                </a:solidFill>
                <a:latin typeface="HGPｺﾞｼｯｸM" panose="020B0600000000000000" pitchFamily="50" charset="-128"/>
                <a:ea typeface="HGPｺﾞｼｯｸM" panose="020B0600000000000000" pitchFamily="50" charset="-128"/>
              </a:rPr>
              <a:t>０．５ｍ</a:t>
            </a:r>
            <a:endParaRPr kumimoji="1" lang="ja-JP" altLang="en-US" sz="1400" dirty="0">
              <a:solidFill>
                <a:srgbClr val="C00000"/>
              </a:solidFill>
              <a:latin typeface="HGPｺﾞｼｯｸM" panose="020B0600000000000000" pitchFamily="50" charset="-128"/>
              <a:ea typeface="HGPｺﾞｼｯｸM" panose="020B0600000000000000" pitchFamily="50" charset="-128"/>
            </a:endParaRPr>
          </a:p>
        </p:txBody>
      </p:sp>
      <p:sp>
        <p:nvSpPr>
          <p:cNvPr id="13" name="円/楕円 12"/>
          <p:cNvSpPr/>
          <p:nvPr/>
        </p:nvSpPr>
        <p:spPr bwMode="auto">
          <a:xfrm>
            <a:off x="5786611" y="569888"/>
            <a:ext cx="2664296" cy="432048"/>
          </a:xfrm>
          <a:prstGeom prst="ellipse">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chemeClr val="bg1"/>
                </a:solidFill>
                <a:effectLst/>
                <a:latin typeface="HGPｺﾞｼｯｸM" panose="020B0600000000000000" pitchFamily="50" charset="-128"/>
                <a:ea typeface="HGPｺﾞｼｯｸM" panose="020B0600000000000000" pitchFamily="50" charset="-128"/>
              </a:rPr>
              <a:t>帰宅困難者コマ</a:t>
            </a:r>
          </a:p>
        </p:txBody>
      </p:sp>
      <p:sp>
        <p:nvSpPr>
          <p:cNvPr id="31" name="テキスト ボックス 30"/>
          <p:cNvSpPr txBox="1"/>
          <p:nvPr/>
        </p:nvSpPr>
        <p:spPr>
          <a:xfrm>
            <a:off x="6842348" y="1003555"/>
            <a:ext cx="864096" cy="307777"/>
          </a:xfrm>
          <a:prstGeom prst="rect">
            <a:avLst/>
          </a:prstGeom>
          <a:noFill/>
        </p:spPr>
        <p:txBody>
          <a:bodyPr wrap="square" rtlCol="0">
            <a:spAutoFit/>
          </a:bodyPr>
          <a:lstStyle/>
          <a:p>
            <a:pPr algn="ctr"/>
            <a:r>
              <a:rPr kumimoji="1" lang="ja-JP" altLang="en-US" sz="1400" dirty="0" smtClean="0">
                <a:solidFill>
                  <a:srgbClr val="C00000"/>
                </a:solidFill>
                <a:latin typeface="HGPｺﾞｼｯｸM" panose="020B0600000000000000" pitchFamily="50" charset="-128"/>
                <a:ea typeface="HGPｺﾞｼｯｸM" panose="020B0600000000000000" pitchFamily="50" charset="-128"/>
              </a:rPr>
              <a:t>１ｍ</a:t>
            </a:r>
            <a:endParaRPr kumimoji="1" lang="ja-JP" altLang="en-US" sz="1400" dirty="0">
              <a:solidFill>
                <a:srgbClr val="C00000"/>
              </a:solidFill>
              <a:latin typeface="HGPｺﾞｼｯｸM" panose="020B0600000000000000" pitchFamily="50" charset="-128"/>
              <a:ea typeface="HGPｺﾞｼｯｸM" panose="020B0600000000000000" pitchFamily="50" charset="-128"/>
            </a:endParaRPr>
          </a:p>
        </p:txBody>
      </p:sp>
      <p:sp>
        <p:nvSpPr>
          <p:cNvPr id="32" name="正方形/長方形 31"/>
          <p:cNvSpPr/>
          <p:nvPr/>
        </p:nvSpPr>
        <p:spPr bwMode="auto">
          <a:xfrm>
            <a:off x="611559" y="1031652"/>
            <a:ext cx="3312369" cy="3046264"/>
          </a:xfrm>
          <a:prstGeom prst="rect">
            <a:avLst/>
          </a:prstGeom>
          <a:solidFill>
            <a:schemeClr val="bg1"/>
          </a:solidFill>
          <a:ln w="9525" cap="flat" cmpd="sng" algn="ctr">
            <a:solidFill>
              <a:srgbClr val="C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smtClean="0">
                <a:ln>
                  <a:noFill/>
                </a:ln>
                <a:solidFill>
                  <a:srgbClr val="C00000"/>
                </a:solidFill>
                <a:effectLst/>
                <a:latin typeface="HGPｺﾞｼｯｸM" panose="020B0600000000000000" pitchFamily="50" charset="-128"/>
                <a:ea typeface="HGPｺﾞｼｯｸM" panose="020B0600000000000000" pitchFamily="50" charset="-128"/>
              </a:rPr>
              <a:t>受入場所</a:t>
            </a:r>
          </a:p>
        </p:txBody>
      </p:sp>
      <p:pic>
        <p:nvPicPr>
          <p:cNvPr id="307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4833" y="1477796"/>
            <a:ext cx="474633" cy="809971"/>
          </a:xfrm>
          <a:prstGeom prst="rect">
            <a:avLst/>
          </a:prstGeom>
          <a:solidFill>
            <a:schemeClr val="accent5"/>
          </a:solidFill>
          <a:ln>
            <a:noFill/>
          </a:ln>
          <a:effectLst/>
        </p:spPr>
      </p:pic>
      <p:pic>
        <p:nvPicPr>
          <p:cNvPr id="307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8060" y="1477796"/>
            <a:ext cx="474979" cy="810562"/>
          </a:xfrm>
          <a:prstGeom prst="rect">
            <a:avLst/>
          </a:prstGeom>
          <a:solidFill>
            <a:schemeClr val="accent5"/>
          </a:solidFill>
          <a:ln>
            <a:noFill/>
          </a:ln>
          <a:effectLst/>
        </p:spPr>
      </p:pic>
      <p:pic>
        <p:nvPicPr>
          <p:cNvPr id="308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4833" y="2219846"/>
            <a:ext cx="474979" cy="810562"/>
          </a:xfrm>
          <a:prstGeom prst="rect">
            <a:avLst/>
          </a:prstGeom>
          <a:solidFill>
            <a:schemeClr val="accent5"/>
          </a:solidFill>
          <a:ln>
            <a:noFill/>
          </a:ln>
          <a:effectLst/>
        </p:spPr>
      </p:pic>
      <p:pic>
        <p:nvPicPr>
          <p:cNvPr id="3081"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68060" y="2219846"/>
            <a:ext cx="474979" cy="810562"/>
          </a:xfrm>
          <a:prstGeom prst="rect">
            <a:avLst/>
          </a:prstGeom>
          <a:solidFill>
            <a:schemeClr val="accent5"/>
          </a:solidFill>
          <a:ln>
            <a:noFill/>
          </a:ln>
          <a:effectLst/>
        </p:spPr>
      </p:pic>
      <p:sp>
        <p:nvSpPr>
          <p:cNvPr id="23" name="角丸四角形 22"/>
          <p:cNvSpPr/>
          <p:nvPr/>
        </p:nvSpPr>
        <p:spPr bwMode="auto">
          <a:xfrm>
            <a:off x="683568" y="2063750"/>
            <a:ext cx="2448272" cy="188119"/>
          </a:xfrm>
          <a:prstGeom prst="roundRect">
            <a:avLst>
              <a:gd name="adj" fmla="val 26794"/>
            </a:avLst>
          </a:prstGeom>
          <a:solidFill>
            <a:srgbClr val="FFCC99">
              <a:alpha val="49804"/>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r>
              <a:rPr kumimoji="1" lang="ja-JP" altLang="en-US" sz="1200" b="0" i="0" u="none" strike="noStrike" cap="none" normalizeH="0" baseline="0" smtClean="0">
                <a:ln>
                  <a:noFill/>
                </a:ln>
                <a:solidFill>
                  <a:srgbClr val="C00000"/>
                </a:solidFill>
                <a:effectLst/>
                <a:latin typeface="HGPｺﾞｼｯｸM" panose="020B0600000000000000" pitchFamily="50" charset="-128"/>
                <a:ea typeface="HGPｺﾞｼｯｸM" panose="020B0600000000000000" pitchFamily="50" charset="-128"/>
              </a:rPr>
              <a:t>通路（幅０．５ｍ）</a:t>
            </a:r>
          </a:p>
        </p:txBody>
      </p:sp>
      <p:sp>
        <p:nvSpPr>
          <p:cNvPr id="42" name="角丸四角形 41"/>
          <p:cNvSpPr/>
          <p:nvPr/>
        </p:nvSpPr>
        <p:spPr bwMode="auto">
          <a:xfrm>
            <a:off x="683568" y="2807375"/>
            <a:ext cx="2448272" cy="188119"/>
          </a:xfrm>
          <a:prstGeom prst="roundRect">
            <a:avLst>
              <a:gd name="adj" fmla="val 26794"/>
            </a:avLst>
          </a:prstGeom>
          <a:solidFill>
            <a:srgbClr val="FFCC99">
              <a:alpha val="49804"/>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r>
              <a:rPr kumimoji="1" lang="ja-JP" altLang="en-US" sz="1200" b="0" i="0" u="none" strike="noStrike" cap="none" normalizeH="0" baseline="0" smtClean="0">
                <a:ln>
                  <a:noFill/>
                </a:ln>
                <a:solidFill>
                  <a:srgbClr val="C00000"/>
                </a:solidFill>
                <a:effectLst/>
                <a:latin typeface="HGPｺﾞｼｯｸM" panose="020B0600000000000000" pitchFamily="50" charset="-128"/>
                <a:ea typeface="HGPｺﾞｼｯｸM" panose="020B0600000000000000" pitchFamily="50" charset="-128"/>
              </a:rPr>
              <a:t>通路（幅０．５ｍ）</a:t>
            </a:r>
          </a:p>
        </p:txBody>
      </p:sp>
      <p:sp>
        <p:nvSpPr>
          <p:cNvPr id="43" name="角丸四角形 42"/>
          <p:cNvSpPr/>
          <p:nvPr/>
        </p:nvSpPr>
        <p:spPr bwMode="auto">
          <a:xfrm rot="5400000">
            <a:off x="-21894" y="2557773"/>
            <a:ext cx="2664297" cy="188119"/>
          </a:xfrm>
          <a:prstGeom prst="roundRect">
            <a:avLst>
              <a:gd name="adj" fmla="val 26794"/>
            </a:avLst>
          </a:prstGeom>
          <a:solidFill>
            <a:srgbClr val="FFCC99">
              <a:alpha val="49804"/>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r>
              <a:rPr kumimoji="1" lang="ja-JP" altLang="en-US" sz="1200" b="0" i="0" u="none" strike="noStrike" cap="none" normalizeH="0" baseline="0" smtClean="0">
                <a:ln>
                  <a:noFill/>
                </a:ln>
                <a:solidFill>
                  <a:srgbClr val="C00000"/>
                </a:solidFill>
                <a:effectLst/>
                <a:latin typeface="HGPｺﾞｼｯｸM" panose="020B0600000000000000" pitchFamily="50" charset="-128"/>
                <a:ea typeface="HGPｺﾞｼｯｸM" panose="020B0600000000000000" pitchFamily="50" charset="-128"/>
              </a:rPr>
              <a:t>通路（幅０．５ｍ）</a:t>
            </a:r>
          </a:p>
        </p:txBody>
      </p:sp>
      <p:sp>
        <p:nvSpPr>
          <p:cNvPr id="24" name="雲形吹き出し 23"/>
          <p:cNvSpPr/>
          <p:nvPr/>
        </p:nvSpPr>
        <p:spPr bwMode="auto">
          <a:xfrm>
            <a:off x="2555776" y="569889"/>
            <a:ext cx="3096344" cy="1796280"/>
          </a:xfrm>
          <a:prstGeom prst="cloudCallout">
            <a:avLst>
              <a:gd name="adj1" fmla="val -31705"/>
              <a:gd name="adj2" fmla="val 56222"/>
            </a:avLst>
          </a:prstGeom>
          <a:solidFill>
            <a:schemeClr val="bg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R="0" defTabSz="914400" rtl="0" eaLnBrk="1" fontAlgn="base" latinLnBrk="0" hangingPunct="1">
              <a:lnSpc>
                <a:spcPct val="100000"/>
              </a:lnSpc>
              <a:spcBef>
                <a:spcPct val="0"/>
              </a:spcBef>
              <a:spcAft>
                <a:spcPct val="0"/>
              </a:spcAft>
              <a:buClrTx/>
              <a:buSzTx/>
              <a:tabLst/>
            </a:pPr>
            <a:r>
              <a:rPr kumimoji="1" lang="en-US" altLang="ja-JP" sz="1600" b="0" i="1" u="none" strike="noStrike" cap="none" normalizeH="0" baseline="0" smtClean="0">
                <a:ln>
                  <a:noFill/>
                </a:ln>
                <a:solidFill>
                  <a:schemeClr val="bg1"/>
                </a:solidFill>
                <a:effectLst/>
                <a:latin typeface="HGPｺﾞｼｯｸM" panose="020B0600000000000000" pitchFamily="50" charset="-128"/>
                <a:ea typeface="HGPｺﾞｼｯｸM" panose="020B0600000000000000" pitchFamily="50" charset="-128"/>
              </a:rPr>
              <a:t>【</a:t>
            </a:r>
            <a:r>
              <a:rPr lang="ja-JP" altLang="en-US" sz="1600" i="1" smtClean="0">
                <a:solidFill>
                  <a:schemeClr val="bg1"/>
                </a:solidFill>
                <a:latin typeface="HGPｺﾞｼｯｸM" panose="020B0600000000000000" pitchFamily="50" charset="-128"/>
                <a:ea typeface="HGPｺﾞｼｯｸM" panose="020B0600000000000000" pitchFamily="50" charset="-128"/>
              </a:rPr>
              <a:t>留意点</a:t>
            </a:r>
            <a:r>
              <a:rPr kumimoji="1" lang="en-US" altLang="ja-JP" sz="1600" b="0" i="1" u="none" strike="noStrike" cap="none" normalizeH="0" baseline="0" smtClean="0">
                <a:ln>
                  <a:noFill/>
                </a:ln>
                <a:solidFill>
                  <a:schemeClr val="bg1"/>
                </a:solidFill>
                <a:effectLst/>
                <a:latin typeface="HGPｺﾞｼｯｸM" panose="020B0600000000000000" pitchFamily="50" charset="-128"/>
                <a:ea typeface="HGPｺﾞｼｯｸM" panose="020B0600000000000000" pitchFamily="50" charset="-128"/>
              </a:rPr>
              <a:t>】</a:t>
            </a:r>
          </a:p>
          <a:p>
            <a:pPr marL="85725" marR="0" indent="-85725"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1" lang="ja-JP" altLang="en-US" sz="1600" b="0" i="1" u="none" strike="noStrike" cap="none" normalizeH="0" baseline="0" smtClean="0">
                <a:ln>
                  <a:noFill/>
                </a:ln>
                <a:solidFill>
                  <a:schemeClr val="bg1"/>
                </a:solidFill>
                <a:effectLst/>
                <a:latin typeface="HGPｺﾞｼｯｸM" panose="020B0600000000000000" pitchFamily="50" charset="-128"/>
                <a:ea typeface="HGPｺﾞｼｯｸM" panose="020B0600000000000000" pitchFamily="50" charset="-128"/>
              </a:rPr>
              <a:t>１人あたりのスペース</a:t>
            </a:r>
            <a:endParaRPr kumimoji="1" lang="en-US" altLang="ja-JP" sz="1600" b="0" i="1" u="none" strike="noStrike" cap="none" normalizeH="0" baseline="0" smtClean="0">
              <a:ln>
                <a:noFill/>
              </a:ln>
              <a:solidFill>
                <a:schemeClr val="bg1"/>
              </a:solidFill>
              <a:effectLst/>
              <a:latin typeface="HGPｺﾞｼｯｸM" panose="020B0600000000000000" pitchFamily="50" charset="-128"/>
              <a:ea typeface="HGPｺﾞｼｯｸM" panose="020B0600000000000000" pitchFamily="50" charset="-128"/>
            </a:endParaRPr>
          </a:p>
          <a:p>
            <a:pPr marL="85725" marR="0" indent="-85725"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ja-JP" altLang="en-US" sz="1600" i="1" smtClean="0">
                <a:solidFill>
                  <a:schemeClr val="bg1"/>
                </a:solidFill>
                <a:latin typeface="HGPｺﾞｼｯｸM" panose="020B0600000000000000" pitchFamily="50" charset="-128"/>
                <a:ea typeface="HGPｺﾞｼｯｸM" panose="020B0600000000000000" pitchFamily="50" charset="-128"/>
              </a:rPr>
              <a:t>通路</a:t>
            </a:r>
            <a:endParaRPr lang="en-US" altLang="ja-JP" sz="1600" i="1" smtClean="0">
              <a:solidFill>
                <a:schemeClr val="bg1"/>
              </a:solidFill>
              <a:latin typeface="HGPｺﾞｼｯｸM" panose="020B0600000000000000" pitchFamily="50" charset="-128"/>
              <a:ea typeface="HGPｺﾞｼｯｸM" panose="020B0600000000000000" pitchFamily="50" charset="-128"/>
            </a:endParaRPr>
          </a:p>
          <a:p>
            <a:pPr marL="85725" marR="0" indent="-85725"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ja-JP" altLang="en-US" sz="1600" i="1" smtClean="0">
                <a:solidFill>
                  <a:schemeClr val="bg1"/>
                </a:solidFill>
                <a:latin typeface="HGPｺﾞｼｯｸM" panose="020B0600000000000000" pitchFamily="50" charset="-128"/>
                <a:ea typeface="HGPｺﾞｼｯｸM" panose="020B0600000000000000" pitchFamily="50" charset="-128"/>
              </a:rPr>
              <a:t>負傷、要援護</a:t>
            </a:r>
            <a:endParaRPr lang="en-US" altLang="ja-JP" sz="1600" i="1" smtClean="0">
              <a:solidFill>
                <a:schemeClr val="bg1"/>
              </a:solidFill>
              <a:latin typeface="HGPｺﾞｼｯｸM" panose="020B0600000000000000" pitchFamily="50" charset="-128"/>
              <a:ea typeface="HGPｺﾞｼｯｸM" panose="020B0600000000000000" pitchFamily="50" charset="-128"/>
            </a:endParaRPr>
          </a:p>
          <a:p>
            <a:pPr marR="0" defTabSz="914400" rtl="0" eaLnBrk="1" fontAlgn="base" latinLnBrk="0" hangingPunct="1">
              <a:lnSpc>
                <a:spcPct val="100000"/>
              </a:lnSpc>
              <a:spcBef>
                <a:spcPct val="0"/>
              </a:spcBef>
              <a:spcAft>
                <a:spcPct val="0"/>
              </a:spcAft>
              <a:buClrTx/>
              <a:buSzTx/>
              <a:tabLst/>
            </a:pPr>
            <a:r>
              <a:rPr lang="ja-JP" altLang="en-US" sz="1600" i="1" smtClean="0">
                <a:solidFill>
                  <a:schemeClr val="bg1"/>
                </a:solidFill>
                <a:latin typeface="HGPｺﾞｼｯｸM" panose="020B0600000000000000" pitchFamily="50" charset="-128"/>
                <a:ea typeface="HGPｺﾞｼｯｸM" panose="020B0600000000000000" pitchFamily="50" charset="-128"/>
              </a:rPr>
              <a:t>など</a:t>
            </a:r>
            <a:endParaRPr kumimoji="1" lang="ja-JP" altLang="en-US" sz="1600" b="0" i="1" u="none" strike="noStrike" cap="none" normalizeH="0" baseline="0" smtClean="0">
              <a:ln>
                <a:noFill/>
              </a:ln>
              <a:solidFill>
                <a:schemeClr val="bg1"/>
              </a:solidFill>
              <a:effectLst/>
              <a:latin typeface="HGPｺﾞｼｯｸM" panose="020B0600000000000000" pitchFamily="50" charset="-128"/>
              <a:ea typeface="HGPｺﾞｼｯｸM" panose="020B0600000000000000" pitchFamily="50" charset="-128"/>
            </a:endParaRPr>
          </a:p>
        </p:txBody>
      </p:sp>
      <p:grpSp>
        <p:nvGrpSpPr>
          <p:cNvPr id="29" name="グループ化 28"/>
          <p:cNvGrpSpPr/>
          <p:nvPr/>
        </p:nvGrpSpPr>
        <p:grpSpPr>
          <a:xfrm>
            <a:off x="120204" y="4463278"/>
            <a:ext cx="2012426" cy="1918050"/>
            <a:chOff x="120204" y="4463278"/>
            <a:chExt cx="2012426" cy="1918050"/>
          </a:xfrm>
        </p:grpSpPr>
        <p:pic>
          <p:nvPicPr>
            <p:cNvPr id="2050" name="Picture 2" descr="IMG_020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0204" y="4463278"/>
              <a:ext cx="2012426" cy="151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正方形/長方形 5"/>
            <p:cNvSpPr/>
            <p:nvPr/>
          </p:nvSpPr>
          <p:spPr>
            <a:xfrm>
              <a:off x="522641" y="6011996"/>
              <a:ext cx="1184940" cy="369332"/>
            </a:xfrm>
            <a:prstGeom prst="rect">
              <a:avLst/>
            </a:prstGeom>
          </p:spPr>
          <p:txBody>
            <a:bodyPr wrap="none">
              <a:spAutoFit/>
            </a:bodyPr>
            <a:lstStyle/>
            <a:p>
              <a:r>
                <a:rPr lang="en-US" altLang="ja-JP" dirty="0" smtClean="0">
                  <a:latin typeface="HGPｺﾞｼｯｸE" panose="020B0900000000000000" pitchFamily="50" charset="-128"/>
                  <a:ea typeface="HGPｺﾞｼｯｸE" panose="020B0900000000000000" pitchFamily="50" charset="-128"/>
                </a:rPr>
                <a:t>1.6 </a:t>
              </a:r>
              <a:r>
                <a:rPr lang="en-US" altLang="ja-JP" dirty="0">
                  <a:latin typeface="HGPｺﾞｼｯｸE" panose="020B0900000000000000" pitchFamily="50" charset="-128"/>
                  <a:ea typeface="HGPｺﾞｼｯｸE" panose="020B0900000000000000" pitchFamily="50" charset="-128"/>
                </a:rPr>
                <a:t>m</a:t>
              </a:r>
              <a:r>
                <a:rPr lang="en-US" altLang="ja-JP" baseline="30000" dirty="0">
                  <a:latin typeface="HGPｺﾞｼｯｸE" panose="020B0900000000000000" pitchFamily="50" charset="-128"/>
                  <a:ea typeface="HGPｺﾞｼｯｸE" panose="020B0900000000000000" pitchFamily="50" charset="-128"/>
                </a:rPr>
                <a:t>2</a:t>
              </a:r>
              <a:r>
                <a:rPr lang="en-US" altLang="ja-JP" dirty="0">
                  <a:latin typeface="HGPｺﾞｼｯｸE" panose="020B0900000000000000" pitchFamily="50" charset="-128"/>
                  <a:ea typeface="HGPｺﾞｼｯｸE" panose="020B0900000000000000" pitchFamily="50" charset="-128"/>
                </a:rPr>
                <a:t>/</a:t>
              </a:r>
              <a:r>
                <a:rPr lang="ja-JP" altLang="en-US" dirty="0" smtClean="0">
                  <a:latin typeface="HGPｺﾞｼｯｸE" panose="020B0900000000000000" pitchFamily="50" charset="-128"/>
                  <a:ea typeface="HGPｺﾞｼｯｸE" panose="020B0900000000000000" pitchFamily="50" charset="-128"/>
                </a:rPr>
                <a:t>人</a:t>
              </a:r>
              <a:endParaRPr lang="ja-JP" altLang="en-US" dirty="0">
                <a:latin typeface="HGPｺﾞｼｯｸE" panose="020B0900000000000000" pitchFamily="50" charset="-128"/>
                <a:ea typeface="HGPｺﾞｼｯｸE" panose="020B0900000000000000" pitchFamily="50" charset="-128"/>
              </a:endParaRPr>
            </a:p>
          </p:txBody>
        </p:sp>
      </p:grpSp>
      <p:grpSp>
        <p:nvGrpSpPr>
          <p:cNvPr id="30" name="グループ化 29"/>
          <p:cNvGrpSpPr/>
          <p:nvPr/>
        </p:nvGrpSpPr>
        <p:grpSpPr>
          <a:xfrm>
            <a:off x="4714246" y="4463278"/>
            <a:ext cx="2095520" cy="1906596"/>
            <a:chOff x="4738851" y="4463278"/>
            <a:chExt cx="2095520" cy="1906596"/>
          </a:xfrm>
        </p:grpSpPr>
        <p:pic>
          <p:nvPicPr>
            <p:cNvPr id="2051" name="Picture 3" descr="IMG_0245"/>
            <p:cNvPicPr>
              <a:picLocks noChangeAspect="1" noChangeArrowheads="1"/>
            </p:cNvPicPr>
            <p:nvPr/>
          </p:nvPicPr>
          <p:blipFill rotWithShape="1">
            <a:blip r:embed="rId7">
              <a:extLst>
                <a:ext uri="{28A0092B-C50C-407E-A947-70E740481C1C}">
                  <a14:useLocalDpi xmlns:a14="http://schemas.microsoft.com/office/drawing/2010/main" val="0"/>
                </a:ext>
              </a:extLst>
            </a:blip>
            <a:srcRect r="154" b="62"/>
            <a:stretch/>
          </p:blipFill>
          <p:spPr bwMode="auto">
            <a:xfrm>
              <a:off x="4738851" y="4463278"/>
              <a:ext cx="2095520" cy="151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正方形/長方形 6"/>
            <p:cNvSpPr/>
            <p:nvPr/>
          </p:nvSpPr>
          <p:spPr>
            <a:xfrm>
              <a:off x="5201663" y="6000542"/>
              <a:ext cx="1223412" cy="369332"/>
            </a:xfrm>
            <a:prstGeom prst="rect">
              <a:avLst/>
            </a:prstGeom>
          </p:spPr>
          <p:txBody>
            <a:bodyPr wrap="none">
              <a:spAutoFit/>
            </a:bodyPr>
            <a:lstStyle/>
            <a:p>
              <a:r>
                <a:rPr lang="en-US" altLang="ja-JP" dirty="0">
                  <a:latin typeface="HGPｺﾞｼｯｸE" panose="020B0900000000000000" pitchFamily="50" charset="-128"/>
                  <a:ea typeface="HGPｺﾞｼｯｸE" panose="020B0900000000000000" pitchFamily="50" charset="-128"/>
                </a:rPr>
                <a:t>1.2 m</a:t>
              </a:r>
              <a:r>
                <a:rPr lang="en-US" altLang="ja-JP" baseline="30000" dirty="0">
                  <a:latin typeface="HGPｺﾞｼｯｸE" panose="020B0900000000000000" pitchFamily="50" charset="-128"/>
                  <a:ea typeface="HGPｺﾞｼｯｸE" panose="020B0900000000000000" pitchFamily="50" charset="-128"/>
                </a:rPr>
                <a:t>2</a:t>
              </a:r>
              <a:r>
                <a:rPr lang="en-US" altLang="ja-JP" dirty="0">
                  <a:latin typeface="HGPｺﾞｼｯｸE" panose="020B0900000000000000" pitchFamily="50" charset="-128"/>
                  <a:ea typeface="HGPｺﾞｼｯｸE" panose="020B0900000000000000" pitchFamily="50" charset="-128"/>
                </a:rPr>
                <a:t>/</a:t>
              </a:r>
              <a:r>
                <a:rPr lang="ja-JP" altLang="en-US" dirty="0">
                  <a:latin typeface="HGPｺﾞｼｯｸE" panose="020B0900000000000000" pitchFamily="50" charset="-128"/>
                  <a:ea typeface="HGPｺﾞｼｯｸE" panose="020B0900000000000000" pitchFamily="50" charset="-128"/>
                </a:rPr>
                <a:t>人</a:t>
              </a:r>
            </a:p>
          </p:txBody>
        </p:sp>
      </p:grpSp>
      <p:grpSp>
        <p:nvGrpSpPr>
          <p:cNvPr id="22" name="グループ化 21"/>
          <p:cNvGrpSpPr/>
          <p:nvPr/>
        </p:nvGrpSpPr>
        <p:grpSpPr>
          <a:xfrm>
            <a:off x="7092391" y="4463278"/>
            <a:ext cx="1904511" cy="1887166"/>
            <a:chOff x="4571628" y="4483888"/>
            <a:chExt cx="1904511" cy="1887166"/>
          </a:xfrm>
        </p:grpSpPr>
        <p:pic>
          <p:nvPicPr>
            <p:cNvPr id="2052" name="Picture 4" descr="2-IMG_9864"/>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b="16"/>
            <a:stretch/>
          </p:blipFill>
          <p:spPr bwMode="auto">
            <a:xfrm>
              <a:off x="4571628" y="4483888"/>
              <a:ext cx="1904511" cy="151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正方形/長方形 7"/>
            <p:cNvSpPr/>
            <p:nvPr/>
          </p:nvSpPr>
          <p:spPr>
            <a:xfrm>
              <a:off x="4842996" y="6001722"/>
              <a:ext cx="1346844" cy="369332"/>
            </a:xfrm>
            <a:prstGeom prst="rect">
              <a:avLst/>
            </a:prstGeom>
          </p:spPr>
          <p:txBody>
            <a:bodyPr wrap="none">
              <a:spAutoFit/>
            </a:bodyPr>
            <a:lstStyle/>
            <a:p>
              <a:r>
                <a:rPr lang="en-US" altLang="ja-JP" dirty="0">
                  <a:latin typeface="HGPｺﾞｼｯｸE" panose="020B0900000000000000" pitchFamily="50" charset="-128"/>
                  <a:ea typeface="HGPｺﾞｼｯｸE" panose="020B0900000000000000" pitchFamily="50" charset="-128"/>
                </a:rPr>
                <a:t>1.08 m</a:t>
              </a:r>
              <a:r>
                <a:rPr lang="en-US" altLang="ja-JP" baseline="30000" dirty="0">
                  <a:latin typeface="HGPｺﾞｼｯｸE" panose="020B0900000000000000" pitchFamily="50" charset="-128"/>
                  <a:ea typeface="HGPｺﾞｼｯｸE" panose="020B0900000000000000" pitchFamily="50" charset="-128"/>
                </a:rPr>
                <a:t>2</a:t>
              </a:r>
              <a:r>
                <a:rPr lang="en-US" altLang="ja-JP" dirty="0">
                  <a:latin typeface="HGPｺﾞｼｯｸE" panose="020B0900000000000000" pitchFamily="50" charset="-128"/>
                  <a:ea typeface="HGPｺﾞｼｯｸE" panose="020B0900000000000000" pitchFamily="50" charset="-128"/>
                </a:rPr>
                <a:t>/</a:t>
              </a:r>
              <a:r>
                <a:rPr lang="ja-JP" altLang="en-US" dirty="0">
                  <a:latin typeface="HGPｺﾞｼｯｸE" panose="020B0900000000000000" pitchFamily="50" charset="-128"/>
                  <a:ea typeface="HGPｺﾞｼｯｸE" panose="020B0900000000000000" pitchFamily="50" charset="-128"/>
                </a:rPr>
                <a:t>人</a:t>
              </a:r>
            </a:p>
          </p:txBody>
        </p:sp>
      </p:grpSp>
      <p:grpSp>
        <p:nvGrpSpPr>
          <p:cNvPr id="10" name="グループ化 9"/>
          <p:cNvGrpSpPr/>
          <p:nvPr/>
        </p:nvGrpSpPr>
        <p:grpSpPr>
          <a:xfrm>
            <a:off x="2415254" y="4463278"/>
            <a:ext cx="2016368" cy="1907776"/>
            <a:chOff x="7008966" y="4463278"/>
            <a:chExt cx="2016368" cy="1907776"/>
          </a:xfrm>
        </p:grpSpPr>
        <p:pic>
          <p:nvPicPr>
            <p:cNvPr id="2053" name="Picture 5" descr="S1010097"/>
            <p:cNvPicPr>
              <a:picLocks noChangeAspect="1" noChangeArrowheads="1"/>
            </p:cNvPicPr>
            <p:nvPr/>
          </p:nvPicPr>
          <p:blipFill>
            <a:blip r:embed="rId9" cstate="print">
              <a:extLst>
                <a:ext uri="{BEBA8EAE-BF5A-486C-A8C5-ECC9F3942E4B}">
                  <a14:imgProps xmlns:a14="http://schemas.microsoft.com/office/drawing/2010/main">
                    <a14:imgLayer r:embed="rId10">
                      <a14:imgEffect>
                        <a14:brightnessContrast bright="11000"/>
                      </a14:imgEffect>
                    </a14:imgLayer>
                  </a14:imgProps>
                </a:ext>
                <a:ext uri="{28A0092B-C50C-407E-A947-70E740481C1C}">
                  <a14:useLocalDpi xmlns:a14="http://schemas.microsoft.com/office/drawing/2010/main" val="0"/>
                </a:ext>
              </a:extLst>
            </a:blip>
            <a:srcRect/>
            <a:stretch>
              <a:fillRect/>
            </a:stretch>
          </p:blipFill>
          <p:spPr bwMode="auto">
            <a:xfrm>
              <a:off x="7008966" y="4463278"/>
              <a:ext cx="2016368" cy="151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正方形/長方形 8"/>
            <p:cNvSpPr/>
            <p:nvPr/>
          </p:nvSpPr>
          <p:spPr>
            <a:xfrm>
              <a:off x="7524328" y="6001722"/>
              <a:ext cx="1144865" cy="369332"/>
            </a:xfrm>
            <a:prstGeom prst="rect">
              <a:avLst/>
            </a:prstGeom>
          </p:spPr>
          <p:txBody>
            <a:bodyPr wrap="none">
              <a:spAutoFit/>
            </a:bodyPr>
            <a:lstStyle/>
            <a:p>
              <a:r>
                <a:rPr lang="en-US" altLang="ja-JP" dirty="0">
                  <a:latin typeface="HGPｺﾞｼｯｸE" panose="020B0900000000000000" pitchFamily="50" charset="-128"/>
                  <a:ea typeface="HGPｺﾞｼｯｸE" panose="020B0900000000000000" pitchFamily="50" charset="-128"/>
                </a:rPr>
                <a:t>1.5m</a:t>
              </a:r>
              <a:r>
                <a:rPr lang="en-US" altLang="ja-JP" baseline="30000" dirty="0">
                  <a:latin typeface="HGPｺﾞｼｯｸE" panose="020B0900000000000000" pitchFamily="50" charset="-128"/>
                  <a:ea typeface="HGPｺﾞｼｯｸE" panose="020B0900000000000000" pitchFamily="50" charset="-128"/>
                </a:rPr>
                <a:t>2</a:t>
              </a:r>
              <a:r>
                <a:rPr lang="en-US" altLang="ja-JP" dirty="0">
                  <a:latin typeface="HGPｺﾞｼｯｸE" panose="020B0900000000000000" pitchFamily="50" charset="-128"/>
                  <a:ea typeface="HGPｺﾞｼｯｸE" panose="020B0900000000000000" pitchFamily="50" charset="-128"/>
                </a:rPr>
                <a:t>/</a:t>
              </a:r>
              <a:r>
                <a:rPr lang="ja-JP" altLang="en-US" dirty="0">
                  <a:latin typeface="HGPｺﾞｼｯｸE" panose="020B0900000000000000" pitchFamily="50" charset="-128"/>
                  <a:ea typeface="HGPｺﾞｼｯｸE" panose="020B0900000000000000" pitchFamily="50" charset="-128"/>
                </a:rPr>
                <a:t>人</a:t>
              </a:r>
            </a:p>
          </p:txBody>
        </p:sp>
      </p:grpSp>
    </p:spTree>
    <p:extLst>
      <p:ext uri="{BB962C8B-B14F-4D97-AF65-F5344CB8AC3E}">
        <p14:creationId xmlns:p14="http://schemas.microsoft.com/office/powerpoint/2010/main" val="37048986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３．　ゲームの前提条件など（</a:t>
            </a:r>
            <a:r>
              <a:rPr kumimoji="1" lang="en-US" altLang="ja-JP" smtClean="0"/>
              <a:t>1/5</a:t>
            </a:r>
            <a:r>
              <a:rPr kumimoji="1" lang="ja-JP" altLang="en-US" smtClean="0"/>
              <a:t>）</a:t>
            </a:r>
            <a:endParaRPr kumimoji="1" lang="ja-JP" altLang="en-US"/>
          </a:p>
        </p:txBody>
      </p:sp>
      <p:sp>
        <p:nvSpPr>
          <p:cNvPr id="3" name="コンテンツ プレースホルダー 2"/>
          <p:cNvSpPr>
            <a:spLocks noGrp="1"/>
          </p:cNvSpPr>
          <p:nvPr>
            <p:ph idx="1"/>
          </p:nvPr>
        </p:nvSpPr>
        <p:spPr>
          <a:xfrm>
            <a:off x="107950" y="618084"/>
            <a:ext cx="8928100" cy="5162439"/>
          </a:xfrm>
        </p:spPr>
        <p:txBody>
          <a:bodyPr/>
          <a:lstStyle/>
          <a:p>
            <a:r>
              <a:rPr kumimoji="1" lang="ja-JP" altLang="en-US" dirty="0" smtClean="0"/>
              <a:t>「帰宅困難者支援施設」とは</a:t>
            </a:r>
            <a:endParaRPr kumimoji="1" lang="en-US" altLang="ja-JP" dirty="0" smtClean="0"/>
          </a:p>
          <a:p>
            <a:pPr lvl="1">
              <a:lnSpc>
                <a:spcPts val="2700"/>
              </a:lnSpc>
              <a:spcBef>
                <a:spcPts val="600"/>
              </a:spcBef>
            </a:pPr>
            <a:r>
              <a:rPr lang="ja-JP" altLang="en-US" sz="1800" dirty="0"/>
              <a:t>災害時には、買い物客、観光客、旅行客、通勤・通学中の人々などが、“身の寄せどころのない</a:t>
            </a:r>
            <a:r>
              <a:rPr lang="ja-JP" altLang="en-US" sz="1800" dirty="0" smtClean="0"/>
              <a:t>”帰宅困難者となってしまいます。</a:t>
            </a:r>
            <a:endParaRPr lang="en-US" altLang="ja-JP" sz="1800" dirty="0" smtClean="0"/>
          </a:p>
          <a:p>
            <a:pPr lvl="1">
              <a:lnSpc>
                <a:spcPts val="2700"/>
              </a:lnSpc>
              <a:spcBef>
                <a:spcPts val="600"/>
              </a:spcBef>
            </a:pPr>
            <a:r>
              <a:rPr lang="ja-JP" altLang="en-US" sz="1800" dirty="0"/>
              <a:t>地域</a:t>
            </a:r>
            <a:r>
              <a:rPr lang="ja-JP" altLang="en-US" sz="1800" dirty="0" smtClean="0"/>
              <a:t>の小中学校は住民のための避難所となり、庁舎等は行政機関の災害対応の活動拠点となります。そのため、</a:t>
            </a:r>
            <a:r>
              <a:rPr lang="ja-JP" altLang="en-US" sz="1800" u="sng" dirty="0" smtClean="0">
                <a:solidFill>
                  <a:srgbClr val="C00000"/>
                </a:solidFill>
              </a:rPr>
              <a:t>公共施設だけでは、帰宅困難者の“身の寄せどころ”が不足</a:t>
            </a:r>
            <a:r>
              <a:rPr lang="ja-JP" altLang="en-US" sz="1800" dirty="0" smtClean="0"/>
              <a:t>してしまいます。</a:t>
            </a:r>
            <a:endParaRPr lang="en-US" altLang="ja-JP" sz="1800" dirty="0" smtClean="0"/>
          </a:p>
          <a:p>
            <a:pPr lvl="1">
              <a:lnSpc>
                <a:spcPts val="2700"/>
              </a:lnSpc>
              <a:spcBef>
                <a:spcPts val="600"/>
              </a:spcBef>
            </a:pPr>
            <a:r>
              <a:rPr lang="ja-JP" altLang="en-US" sz="1800" dirty="0" smtClean="0"/>
              <a:t>このような状況に対し、</a:t>
            </a:r>
            <a:r>
              <a:rPr lang="ja-JP" altLang="en-US" sz="1800" u="sng" dirty="0" smtClean="0">
                <a:solidFill>
                  <a:srgbClr val="C00000"/>
                </a:solidFill>
              </a:rPr>
              <a:t>民間の施設（自社ビル、テナントビル、商業施設、集客施設など）において、施設管理者の善意で、災害時に帰宅困難者を受け入れることを予定している施設</a:t>
            </a:r>
            <a:r>
              <a:rPr lang="ja-JP" altLang="en-US" sz="1800" dirty="0" smtClean="0"/>
              <a:t>が「帰宅困難者支援施設」（以下「支援施設」という。）です。</a:t>
            </a:r>
            <a:endParaRPr lang="en-US" altLang="ja-JP" sz="1800" dirty="0" smtClean="0"/>
          </a:p>
          <a:p>
            <a:pPr lvl="1">
              <a:lnSpc>
                <a:spcPts val="2700"/>
              </a:lnSpc>
              <a:spcBef>
                <a:spcPts val="600"/>
              </a:spcBef>
            </a:pPr>
            <a:r>
              <a:rPr lang="ja-JP" altLang="en-US" sz="1800" dirty="0"/>
              <a:t>支援施設で</a:t>
            </a:r>
            <a:r>
              <a:rPr lang="ja-JP" altLang="en-US" sz="1800" dirty="0" smtClean="0"/>
              <a:t>は、従業員、ビル管理要員などが、役所と連携しながら、</a:t>
            </a:r>
            <a:r>
              <a:rPr lang="ja-JP" altLang="en-US" sz="1800" u="sng" dirty="0" smtClean="0">
                <a:solidFill>
                  <a:srgbClr val="C00000"/>
                </a:solidFill>
              </a:rPr>
              <a:t>施設への受入、水・食料等の物資提供、鉄道の運行状況などの情報提供</a:t>
            </a:r>
            <a:r>
              <a:rPr lang="ja-JP" altLang="en-US" sz="1800" dirty="0" smtClean="0"/>
              <a:t>といった「帰宅困難者への支援」に対応されます。</a:t>
            </a:r>
            <a:endParaRPr kumimoji="1" lang="en-US" altLang="ja-JP" dirty="0" smtClean="0"/>
          </a:p>
          <a:p>
            <a:pPr>
              <a:spcBef>
                <a:spcPts val="1800"/>
              </a:spcBef>
            </a:pPr>
            <a:r>
              <a:rPr lang="ja-JP" altLang="en-US" dirty="0" smtClean="0"/>
              <a:t>支援</a:t>
            </a:r>
            <a:r>
              <a:rPr lang="ja-JP" altLang="en-US" dirty="0"/>
              <a:t>施設</a:t>
            </a:r>
            <a:r>
              <a:rPr lang="ja-JP" altLang="en-US" dirty="0" smtClean="0"/>
              <a:t>の運営</a:t>
            </a:r>
            <a:r>
              <a:rPr lang="ja-JP" altLang="en-US" dirty="0"/>
              <a:t>の</a:t>
            </a:r>
            <a:r>
              <a:rPr lang="ja-JP" altLang="en-US" dirty="0" smtClean="0"/>
              <a:t>流れ</a:t>
            </a:r>
            <a:endParaRPr lang="en-US" altLang="ja-JP" dirty="0" smtClean="0"/>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7</a:t>
            </a:fld>
            <a:endParaRPr lang="en-US" altLang="ja-JP" dirty="0"/>
          </a:p>
        </p:txBody>
      </p:sp>
      <p:sp>
        <p:nvSpPr>
          <p:cNvPr id="5" name="山形 4"/>
          <p:cNvSpPr/>
          <p:nvPr/>
        </p:nvSpPr>
        <p:spPr bwMode="auto">
          <a:xfrm>
            <a:off x="107950" y="5733256"/>
            <a:ext cx="1656184" cy="648072"/>
          </a:xfrm>
          <a:prstGeom prst="chevron">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smtClean="0">
                <a:ln>
                  <a:noFill/>
                </a:ln>
                <a:solidFill>
                  <a:schemeClr val="bg1"/>
                </a:solidFill>
                <a:effectLst/>
                <a:latin typeface="Arial" charset="0"/>
                <a:ea typeface="HGPｺﾞｼｯｸE" pitchFamily="50" charset="-128"/>
              </a:rPr>
              <a:t>参集</a:t>
            </a:r>
          </a:p>
        </p:txBody>
      </p:sp>
      <p:sp>
        <p:nvSpPr>
          <p:cNvPr id="6" name="山形 5"/>
          <p:cNvSpPr/>
          <p:nvPr/>
        </p:nvSpPr>
        <p:spPr bwMode="auto">
          <a:xfrm>
            <a:off x="1562333" y="5733256"/>
            <a:ext cx="1656184" cy="648072"/>
          </a:xfrm>
          <a:prstGeom prst="chevron">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smtClean="0">
                <a:ln>
                  <a:noFill/>
                </a:ln>
                <a:solidFill>
                  <a:schemeClr val="bg1"/>
                </a:solidFill>
                <a:effectLst/>
                <a:latin typeface="Arial" charset="0"/>
                <a:ea typeface="HGPｺﾞｼｯｸE" pitchFamily="50" charset="-128"/>
              </a:rPr>
              <a:t>開設準備</a:t>
            </a:r>
          </a:p>
        </p:txBody>
      </p:sp>
      <p:sp>
        <p:nvSpPr>
          <p:cNvPr id="7" name="山形 6"/>
          <p:cNvSpPr/>
          <p:nvPr/>
        </p:nvSpPr>
        <p:spPr bwMode="auto">
          <a:xfrm>
            <a:off x="3016716" y="5733256"/>
            <a:ext cx="1656184" cy="648072"/>
          </a:xfrm>
          <a:prstGeom prst="chevron">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smtClean="0">
                <a:ln>
                  <a:noFill/>
                </a:ln>
                <a:solidFill>
                  <a:schemeClr val="bg1"/>
                </a:solidFill>
                <a:effectLst/>
                <a:latin typeface="Arial" charset="0"/>
                <a:ea typeface="HGPｺﾞｼｯｸE" pitchFamily="50" charset="-128"/>
              </a:rPr>
              <a:t>受入</a:t>
            </a:r>
          </a:p>
        </p:txBody>
      </p:sp>
      <p:sp>
        <p:nvSpPr>
          <p:cNvPr id="8" name="山形 7"/>
          <p:cNvSpPr/>
          <p:nvPr/>
        </p:nvSpPr>
        <p:spPr bwMode="auto">
          <a:xfrm>
            <a:off x="4471099" y="5733256"/>
            <a:ext cx="1656184" cy="648072"/>
          </a:xfrm>
          <a:prstGeom prst="chevron">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smtClean="0">
                <a:ln>
                  <a:noFill/>
                </a:ln>
                <a:solidFill>
                  <a:schemeClr val="bg1"/>
                </a:solidFill>
                <a:effectLst/>
                <a:latin typeface="HGPｺﾞｼｯｸE" panose="020B0900000000000000" pitchFamily="50" charset="-128"/>
                <a:ea typeface="HGPｺﾞｼｯｸE" panose="020B0900000000000000" pitchFamily="50" charset="-128"/>
              </a:rPr>
              <a:t>運営</a:t>
            </a:r>
          </a:p>
        </p:txBody>
      </p:sp>
      <p:sp>
        <p:nvSpPr>
          <p:cNvPr id="9" name="山形 8"/>
          <p:cNvSpPr/>
          <p:nvPr/>
        </p:nvSpPr>
        <p:spPr bwMode="auto">
          <a:xfrm>
            <a:off x="5925482" y="5733256"/>
            <a:ext cx="1656184" cy="648072"/>
          </a:xfrm>
          <a:prstGeom prst="chevron">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smtClean="0">
                <a:ln>
                  <a:noFill/>
                </a:ln>
                <a:solidFill>
                  <a:schemeClr val="bg1"/>
                </a:solidFill>
                <a:effectLst/>
                <a:latin typeface="HGPｺﾞｼｯｸE" panose="020B0900000000000000" pitchFamily="50" charset="-128"/>
                <a:ea typeface="HGPｺﾞｼｯｸE" panose="020B0900000000000000" pitchFamily="50" charset="-128"/>
              </a:rPr>
              <a:t>閉鎖準備</a:t>
            </a:r>
          </a:p>
        </p:txBody>
      </p:sp>
      <p:sp>
        <p:nvSpPr>
          <p:cNvPr id="10" name="山形 9"/>
          <p:cNvSpPr/>
          <p:nvPr/>
        </p:nvSpPr>
        <p:spPr bwMode="auto">
          <a:xfrm>
            <a:off x="7379866" y="5733256"/>
            <a:ext cx="1656184" cy="648072"/>
          </a:xfrm>
          <a:prstGeom prst="chevron">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smtClean="0">
                <a:ln>
                  <a:noFill/>
                </a:ln>
                <a:solidFill>
                  <a:schemeClr val="bg1"/>
                </a:solidFill>
                <a:effectLst/>
                <a:latin typeface="HGPｺﾞｼｯｸE" panose="020B0900000000000000" pitchFamily="50" charset="-128"/>
                <a:ea typeface="HGPｺﾞｼｯｸE" panose="020B0900000000000000" pitchFamily="50" charset="-128"/>
              </a:rPr>
              <a:t>閉鎖</a:t>
            </a:r>
          </a:p>
        </p:txBody>
      </p:sp>
    </p:spTree>
    <p:extLst>
      <p:ext uri="{BB962C8B-B14F-4D97-AF65-F5344CB8AC3E}">
        <p14:creationId xmlns:p14="http://schemas.microsoft.com/office/powerpoint/2010/main" val="19387362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３．</a:t>
            </a:r>
            <a:r>
              <a:rPr lang="ja-JP" altLang="en-US"/>
              <a:t>　ゲームの前提条件など</a:t>
            </a:r>
            <a:r>
              <a:rPr lang="ja-JP" altLang="en-US" smtClean="0"/>
              <a:t>（</a:t>
            </a:r>
            <a:r>
              <a:rPr lang="en-US" altLang="ja-JP" smtClean="0"/>
              <a:t>2/5</a:t>
            </a:r>
            <a:r>
              <a:rPr lang="ja-JP" altLang="en-US" smtClean="0"/>
              <a:t>）</a:t>
            </a:r>
            <a:endParaRPr kumimoji="1" lang="ja-JP" altLang="en-US"/>
          </a:p>
        </p:txBody>
      </p:sp>
      <p:sp>
        <p:nvSpPr>
          <p:cNvPr id="3" name="コンテンツ プレースホルダー 2"/>
          <p:cNvSpPr>
            <a:spLocks noGrp="1"/>
          </p:cNvSpPr>
          <p:nvPr>
            <p:ph idx="1"/>
          </p:nvPr>
        </p:nvSpPr>
        <p:spPr>
          <a:xfrm>
            <a:off x="10096" y="618084"/>
            <a:ext cx="8928100" cy="6297108"/>
          </a:xfrm>
        </p:spPr>
        <p:txBody>
          <a:bodyPr/>
          <a:lstStyle/>
          <a:p>
            <a:r>
              <a:rPr lang="ja-JP" altLang="en-US" dirty="0"/>
              <a:t>ゲームで想定する支援施設について（</a:t>
            </a:r>
            <a:r>
              <a:rPr lang="en-US" altLang="ja-JP" dirty="0"/>
              <a:t>1/2</a:t>
            </a:r>
            <a:r>
              <a:rPr lang="ja-JP" altLang="en-US" dirty="0" smtClean="0"/>
              <a:t>）</a:t>
            </a:r>
            <a:endParaRPr lang="en-US" altLang="ja-JP" dirty="0" smtClean="0"/>
          </a:p>
          <a:p>
            <a:pPr lvl="1"/>
            <a:r>
              <a:rPr lang="ja-JP" altLang="en-US" dirty="0"/>
              <a:t>テナントビル</a:t>
            </a:r>
            <a:r>
              <a:rPr lang="ja-JP" altLang="en-US" dirty="0" smtClean="0"/>
              <a:t>Ａ</a:t>
            </a:r>
            <a:endParaRPr kumimoji="1" lang="en-US" altLang="ja-JP" dirty="0" smtClean="0"/>
          </a:p>
          <a:p>
            <a:pPr lvl="2"/>
            <a:r>
              <a:rPr kumimoji="1" lang="ja-JP" altLang="en-US" dirty="0" smtClean="0"/>
              <a:t>免震構造</a:t>
            </a:r>
            <a:endParaRPr kumimoji="1" lang="en-US" altLang="ja-JP" dirty="0" smtClean="0"/>
          </a:p>
          <a:p>
            <a:pPr lvl="2"/>
            <a:r>
              <a:rPr lang="ja-JP" altLang="en-US" dirty="0"/>
              <a:t>駅</a:t>
            </a:r>
            <a:r>
              <a:rPr lang="ja-JP" altLang="en-US" dirty="0" smtClean="0"/>
              <a:t>隣接、</a:t>
            </a:r>
            <a:r>
              <a:rPr kumimoji="1" lang="ja-JP" altLang="en-US" dirty="0" smtClean="0"/>
              <a:t>大通り沿い</a:t>
            </a:r>
            <a:endParaRPr kumimoji="1" lang="en-US" altLang="ja-JP" dirty="0" smtClean="0"/>
          </a:p>
          <a:p>
            <a:pPr lvl="1"/>
            <a:r>
              <a:rPr lang="ja-JP" altLang="en-US" dirty="0" smtClean="0"/>
              <a:t>支援施設</a:t>
            </a:r>
            <a:endParaRPr lang="en-US" altLang="ja-JP" dirty="0" smtClean="0"/>
          </a:p>
          <a:p>
            <a:pPr lvl="2"/>
            <a:r>
              <a:rPr lang="ja-JP" altLang="en-US" dirty="0" smtClean="0"/>
              <a:t>受入スペース</a:t>
            </a:r>
            <a:endParaRPr lang="en-US" altLang="ja-JP" dirty="0" smtClean="0"/>
          </a:p>
          <a:p>
            <a:pPr lvl="3"/>
            <a:r>
              <a:rPr lang="ja-JP" altLang="en-US" dirty="0" smtClean="0"/>
              <a:t>屋内、</a:t>
            </a:r>
            <a:r>
              <a:rPr lang="en-US" altLang="ja-JP" dirty="0" smtClean="0"/>
              <a:t>1</a:t>
            </a:r>
            <a:r>
              <a:rPr lang="ja-JP" altLang="en-US" dirty="0" smtClean="0"/>
              <a:t>階</a:t>
            </a:r>
            <a:endParaRPr lang="en-US" altLang="ja-JP" dirty="0" smtClean="0"/>
          </a:p>
          <a:p>
            <a:pPr lvl="3"/>
            <a:r>
              <a:rPr lang="ja-JP" altLang="en-US" dirty="0" smtClean="0"/>
              <a:t>床面積 約</a:t>
            </a:r>
            <a:r>
              <a:rPr lang="en-US" altLang="ja-JP" dirty="0" smtClean="0"/>
              <a:t>1,060m</a:t>
            </a:r>
            <a:r>
              <a:rPr lang="en-US" altLang="ja-JP" baseline="30000" dirty="0" smtClean="0"/>
              <a:t>2</a:t>
            </a:r>
            <a:r>
              <a:rPr lang="ja-JP" altLang="en-US" dirty="0" smtClean="0"/>
              <a:t>（</a:t>
            </a:r>
            <a:r>
              <a:rPr lang="en-US" altLang="ja-JP" dirty="0" smtClean="0"/>
              <a:t>※</a:t>
            </a:r>
            <a:r>
              <a:rPr lang="ja-JP" altLang="en-US" dirty="0" smtClean="0"/>
              <a:t>店舗、設備等を含む）</a:t>
            </a:r>
            <a:endParaRPr lang="en-US" altLang="ja-JP" dirty="0" smtClean="0"/>
          </a:p>
          <a:p>
            <a:pPr lvl="3"/>
            <a:r>
              <a:rPr lang="ja-JP" altLang="en-US" dirty="0" smtClean="0"/>
              <a:t>備品（ブルーシート、立看板）</a:t>
            </a:r>
            <a:endParaRPr lang="en-US" altLang="ja-JP" dirty="0" smtClean="0"/>
          </a:p>
          <a:p>
            <a:pPr lvl="2"/>
            <a:r>
              <a:rPr lang="ja-JP" altLang="en-US" dirty="0" smtClean="0"/>
              <a:t>備蓄品（帰宅困難者用）</a:t>
            </a:r>
            <a:endParaRPr lang="en-US" altLang="ja-JP" dirty="0" smtClean="0"/>
          </a:p>
          <a:p>
            <a:pPr lvl="3"/>
            <a:r>
              <a:rPr lang="ja-JP" altLang="en-US" dirty="0" smtClean="0"/>
              <a:t>飲料水</a:t>
            </a:r>
            <a:endParaRPr lang="en-US" altLang="ja-JP" dirty="0" smtClean="0"/>
          </a:p>
          <a:p>
            <a:pPr lvl="3"/>
            <a:r>
              <a:rPr lang="ja-JP" altLang="en-US" dirty="0" smtClean="0"/>
              <a:t>食料</a:t>
            </a:r>
            <a:endParaRPr lang="en-US" altLang="ja-JP" dirty="0" smtClean="0"/>
          </a:p>
          <a:p>
            <a:pPr lvl="3"/>
            <a:r>
              <a:rPr lang="ja-JP" altLang="en-US" dirty="0" smtClean="0"/>
              <a:t>防災マット</a:t>
            </a:r>
            <a:endParaRPr lang="en-US" altLang="ja-JP" dirty="0" smtClean="0"/>
          </a:p>
          <a:p>
            <a:pPr lvl="2"/>
            <a:r>
              <a:rPr lang="ja-JP" altLang="en-US" dirty="0" smtClean="0"/>
              <a:t>情報関係</a:t>
            </a:r>
            <a:endParaRPr lang="en-US" altLang="ja-JP" dirty="0" smtClean="0"/>
          </a:p>
          <a:p>
            <a:pPr lvl="3"/>
            <a:r>
              <a:rPr lang="ja-JP" altLang="en-US" dirty="0" smtClean="0"/>
              <a:t>地域防災無線　</a:t>
            </a:r>
            <a:r>
              <a:rPr lang="en-US" altLang="ja-JP" dirty="0" smtClean="0"/>
              <a:t>1</a:t>
            </a:r>
            <a:r>
              <a:rPr lang="ja-JP" altLang="en-US" dirty="0" smtClean="0"/>
              <a:t>台</a:t>
            </a:r>
            <a:endParaRPr lang="en-US" altLang="ja-JP" dirty="0" smtClean="0"/>
          </a:p>
          <a:p>
            <a:pPr lvl="3"/>
            <a:r>
              <a:rPr lang="ja-JP" altLang="en-US" dirty="0" smtClean="0"/>
              <a:t>ホワイトボード　</a:t>
            </a:r>
            <a:r>
              <a:rPr lang="en-US" altLang="ja-JP" dirty="0" smtClean="0"/>
              <a:t>3</a:t>
            </a:r>
            <a:r>
              <a:rPr lang="ja-JP" altLang="en-US" dirty="0" smtClean="0"/>
              <a:t>台</a:t>
            </a:r>
            <a:endParaRPr lang="en-US" altLang="ja-JP" dirty="0" smtClean="0"/>
          </a:p>
          <a:p>
            <a:pPr lvl="3"/>
            <a:r>
              <a:rPr lang="ja-JP" altLang="en-US" dirty="0" smtClean="0"/>
              <a:t>テレビ　</a:t>
            </a:r>
            <a:r>
              <a:rPr lang="en-US" altLang="ja-JP" dirty="0" smtClean="0"/>
              <a:t>1</a:t>
            </a:r>
            <a:r>
              <a:rPr lang="ja-JP" altLang="en-US" dirty="0" smtClean="0"/>
              <a:t>台</a:t>
            </a:r>
            <a:endParaRPr lang="en-US" altLang="ja-JP" dirty="0" smtClean="0"/>
          </a:p>
          <a:p>
            <a:pPr lvl="2"/>
            <a:r>
              <a:rPr lang="ja-JP" altLang="en-US" dirty="0" smtClean="0"/>
              <a:t>非常用発電機　</a:t>
            </a:r>
            <a:r>
              <a:rPr lang="en-US" altLang="ja-JP" dirty="0" smtClean="0"/>
              <a:t>48</a:t>
            </a:r>
            <a:r>
              <a:rPr lang="ja-JP" altLang="en-US" dirty="0" smtClean="0"/>
              <a:t>時間稼働（供給先：受入スペース照明、トイレなど）</a:t>
            </a:r>
            <a:endParaRPr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8</a:t>
            </a:fld>
            <a:endParaRPr lang="en-US" altLang="ja-JP" dirty="0"/>
          </a:p>
        </p:txBody>
      </p:sp>
    </p:spTree>
    <p:extLst>
      <p:ext uri="{BB962C8B-B14F-4D97-AF65-F5344CB8AC3E}">
        <p14:creationId xmlns:p14="http://schemas.microsoft.com/office/powerpoint/2010/main" val="6634199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標準デザイン">
  <a:themeElements>
    <a:clrScheme name="1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標準デザイン">
      <a:majorFont>
        <a:latin typeface="HGPｺﾞｼｯｸE"/>
        <a:ea typeface="HGPｺﾞｼｯｸE"/>
        <a:cs typeface=""/>
      </a:majorFont>
      <a:minorFont>
        <a:latin typeface="HGPｺﾞｼｯｸE"/>
        <a:ea typeface="HGPｺﾞｼｯｸ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969696"/>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HGPｺﾞｼｯｸE" pitchFamily="50" charset="-128"/>
          </a:defRPr>
        </a:defPPr>
      </a:lstStyle>
    </a:spDef>
    <a:lnDef>
      <a:spPr bwMode="auto">
        <a:xfrm>
          <a:off x="0" y="0"/>
          <a:ext cx="1" cy="1"/>
        </a:xfrm>
        <a:custGeom>
          <a:avLst/>
          <a:gdLst/>
          <a:ahLst/>
          <a:cxnLst/>
          <a:rect l="0" t="0" r="0" b="0"/>
          <a:pathLst/>
        </a:custGeom>
        <a:solidFill>
          <a:srgbClr val="969696"/>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HGPｺﾞｼｯｸE" pitchFamily="50" charset="-128"/>
          </a:defRPr>
        </a:defPPr>
      </a:lstStyle>
    </a:lnDef>
  </a:objectDefaults>
  <a:extraClrSchemeLst>
    <a:extraClrScheme>
      <a:clrScheme name="1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標準デザイン">
  <a:themeElements>
    <a:clrScheme name="2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969696"/>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HGPｺﾞｼｯｸE" pitchFamily="50" charset="-128"/>
          </a:defRPr>
        </a:defPPr>
      </a:lstStyle>
    </a:spDef>
    <a:lnDef>
      <a:spPr bwMode="auto">
        <a:xfrm>
          <a:off x="0" y="0"/>
          <a:ext cx="1" cy="1"/>
        </a:xfrm>
        <a:custGeom>
          <a:avLst/>
          <a:gdLst/>
          <a:ahLst/>
          <a:cxnLst/>
          <a:rect l="0" t="0" r="0" b="0"/>
          <a:pathLst/>
        </a:custGeom>
        <a:solidFill>
          <a:srgbClr val="969696"/>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HGPｺﾞｼｯｸE" pitchFamily="50" charset="-128"/>
          </a:defRPr>
        </a:defPPr>
      </a:lstStyle>
    </a:lnDef>
  </a:objectDefaults>
  <a:extraClrSchemeLst>
    <a:extraClrScheme>
      <a:clrScheme name="2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標準デザイン">
  <a:themeElements>
    <a:clrScheme name="3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969696"/>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HGPｺﾞｼｯｸE" pitchFamily="50" charset="-128"/>
          </a:defRPr>
        </a:defPPr>
      </a:lstStyle>
    </a:spDef>
    <a:lnDef>
      <a:spPr bwMode="auto">
        <a:xfrm>
          <a:off x="0" y="0"/>
          <a:ext cx="1" cy="1"/>
        </a:xfrm>
        <a:custGeom>
          <a:avLst/>
          <a:gdLst/>
          <a:ahLst/>
          <a:cxnLst/>
          <a:rect l="0" t="0" r="0" b="0"/>
          <a:pathLst/>
        </a:custGeom>
        <a:solidFill>
          <a:srgbClr val="969696"/>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HGPｺﾞｼｯｸE" pitchFamily="50" charset="-128"/>
          </a:defRPr>
        </a:defPPr>
      </a:lstStyle>
    </a:lnDef>
  </a:objectDefaults>
  <a:extraClrSchemeLst>
    <a:extraClrScheme>
      <a:clrScheme name="3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標準デザイン">
  <a:themeElements>
    <a:clrScheme name="4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969696"/>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HGPｺﾞｼｯｸE" pitchFamily="50" charset="-128"/>
          </a:defRPr>
        </a:defPPr>
      </a:lstStyle>
    </a:spDef>
    <a:lnDef>
      <a:spPr bwMode="auto">
        <a:xfrm>
          <a:off x="0" y="0"/>
          <a:ext cx="1" cy="1"/>
        </a:xfrm>
        <a:custGeom>
          <a:avLst/>
          <a:gdLst/>
          <a:ahLst/>
          <a:cxnLst/>
          <a:rect l="0" t="0" r="0" b="0"/>
          <a:pathLst/>
        </a:custGeom>
        <a:solidFill>
          <a:srgbClr val="969696"/>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HGPｺﾞｼｯｸE" pitchFamily="50" charset="-128"/>
          </a:defRPr>
        </a:defPPr>
      </a:lstStyle>
    </a:lnDef>
  </a:objectDefaults>
  <a:extraClrSchemeLst>
    <a:extraClrScheme>
      <a:clrScheme name="4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2061</Words>
  <Application>Microsoft Office PowerPoint</Application>
  <PresentationFormat>画面に合わせる (4:3)</PresentationFormat>
  <Paragraphs>428</Paragraphs>
  <Slides>28</Slides>
  <Notes>1</Notes>
  <HiddenSlides>0</HiddenSlides>
  <MMClips>0</MMClips>
  <ScaleCrop>false</ScaleCrop>
  <HeadingPairs>
    <vt:vector size="4" baseType="variant">
      <vt:variant>
        <vt:lpstr>テーマ</vt:lpstr>
      </vt:variant>
      <vt:variant>
        <vt:i4>5</vt:i4>
      </vt:variant>
      <vt:variant>
        <vt:lpstr>スライド タイトル</vt:lpstr>
      </vt:variant>
      <vt:variant>
        <vt:i4>28</vt:i4>
      </vt:variant>
    </vt:vector>
  </HeadingPairs>
  <TitlesOfParts>
    <vt:vector size="33" baseType="lpstr">
      <vt:lpstr>1_標準デザイン</vt:lpstr>
      <vt:lpstr>2_標準デザイン</vt:lpstr>
      <vt:lpstr>3_標準デザイン</vt:lpstr>
      <vt:lpstr>4_標準デザイン</vt:lpstr>
      <vt:lpstr>Office テーマ</vt:lpstr>
      <vt:lpstr>PowerPoint プレゼンテーション</vt:lpstr>
      <vt:lpstr>本日の内容</vt:lpstr>
      <vt:lpstr>１．　進行スケジュール（仮に15:00に始める場合）</vt:lpstr>
      <vt:lpstr>PowerPoint プレゼンテーション</vt:lpstr>
      <vt:lpstr>PowerPoint プレゼンテーション</vt:lpstr>
      <vt:lpstr>帰宅困難者カード</vt:lpstr>
      <vt:lpstr>「帰宅困難者コマ」の配置</vt:lpstr>
      <vt:lpstr>３．　ゲームの前提条件など（1/5）</vt:lpstr>
      <vt:lpstr>３．　ゲームの前提条件など（2/5）</vt:lpstr>
      <vt:lpstr>３．　ゲームの前提条件など（3/5）</vt:lpstr>
      <vt:lpstr>３．　ゲームの前提条件など（4/5）</vt:lpstr>
      <vt:lpstr>３．　ゲームの前提条件など（5/5）</vt:lpstr>
      <vt:lpstr>PowerPoint プレゼンテーション</vt:lpstr>
      <vt:lpstr>３．　アイスブレイク</vt:lpstr>
      <vt:lpstr>PowerPoint プレゼンテーション</vt:lpstr>
      <vt:lpstr>PowerPoint プレゼンテーション</vt:lpstr>
      <vt:lpstr>PowerPoint プレゼンテーション</vt:lpstr>
      <vt:lpstr>４．　ゲームの進め方（4/10）</vt:lpstr>
      <vt:lpstr>PowerPoint プレゼンテーション</vt:lpstr>
      <vt:lpstr>４．　ゲームの進め方（6/10）</vt:lpstr>
      <vt:lpstr>PowerPoint プレゼンテーション</vt:lpstr>
      <vt:lpstr>４．　ゲームの進め方（8/10）</vt:lpstr>
      <vt:lpstr>PowerPoint プレゼンテーション</vt:lpstr>
      <vt:lpstr>４．　ゲームの進め方（10/10）</vt:lpstr>
      <vt:lpstr>PowerPoint プレゼンテーション</vt:lpstr>
      <vt:lpstr>５．　“気づき”の共有</vt:lpstr>
      <vt:lpstr>６．　グループ発表</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2014-06-24T00:39:35Z</dcterms:created>
  <dcterms:modified xsi:type="dcterms:W3CDTF">2019-03-19T05:50:37Z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597104</vt:lpwstr>
  </property>
  <property fmtid="{D5CDD505-2E9C-101B-9397-08002B2CF9AE}" pid="3" name="NXPowerLiteSettings">
    <vt:lpwstr>B74006B004C800</vt:lpwstr>
  </property>
  <property fmtid="{D5CDD505-2E9C-101B-9397-08002B2CF9AE}" pid="4" name="NXPowerLiteVersion">
    <vt:lpwstr>D5.0.9</vt:lpwstr>
  </property>
</Properties>
</file>