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9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02" r:id="rId1"/>
    <p:sldMasterId id="2147484017" r:id="rId2"/>
    <p:sldMasterId id="2147483777" r:id="rId3"/>
    <p:sldMasterId id="2147483792" r:id="rId4"/>
    <p:sldMasterId id="2147483804" r:id="rId5"/>
    <p:sldMasterId id="2147483816" r:id="rId6"/>
    <p:sldMasterId id="2147484029" r:id="rId7"/>
    <p:sldMasterId id="2147484041" r:id="rId8"/>
    <p:sldMasterId id="2147484056" r:id="rId9"/>
    <p:sldMasterId id="2147484071" r:id="rId10"/>
    <p:sldMasterId id="2147484083" r:id="rId11"/>
  </p:sldMasterIdLst>
  <p:notesMasterIdLst>
    <p:notesMasterId r:id="rId14"/>
  </p:notesMasterIdLst>
  <p:sldIdLst>
    <p:sldId id="4326" r:id="rId12"/>
    <p:sldId id="4327" r:id="rId13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482">
          <p15:clr>
            <a:srgbClr val="A4A3A4"/>
          </p15:clr>
        </p15:guide>
        <p15:guide id="4" orient="horz" pos="2886">
          <p15:clr>
            <a:srgbClr val="A4A3A4"/>
          </p15:clr>
        </p15:guide>
        <p15:guide id="5" pos="2880">
          <p15:clr>
            <a:srgbClr val="A4A3A4"/>
          </p15:clr>
        </p15:guide>
        <p15:guide id="6" pos="68">
          <p15:clr>
            <a:srgbClr val="A4A3A4"/>
          </p15:clr>
        </p15:guide>
        <p15:guide id="7" pos="56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  <p15:guide id="3" orient="horz" pos="3223">
          <p15:clr>
            <a:srgbClr val="A4A3A4"/>
          </p15:clr>
        </p15:guide>
        <p15:guide id="4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CC"/>
    <a:srgbClr val="FFCCFF"/>
    <a:srgbClr val="FF0066"/>
    <a:srgbClr val="D9D9D9"/>
    <a:srgbClr val="CCECFF"/>
    <a:srgbClr val="6699FF"/>
    <a:srgbClr val="FFCC99"/>
    <a:srgbClr val="008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濃色スタイル 2 - アクセント 3/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02" autoAdjust="0"/>
    <p:restoredTop sz="86740" autoAdjust="0"/>
  </p:normalViewPr>
  <p:slideViewPr>
    <p:cSldViewPr showGuides="1">
      <p:cViewPr varScale="1">
        <p:scale>
          <a:sx n="107" d="100"/>
          <a:sy n="107" d="100"/>
        </p:scale>
        <p:origin x="174" y="102"/>
      </p:cViewPr>
      <p:guideLst>
        <p:guide orient="horz" pos="2160"/>
        <p:guide orient="horz" pos="4110"/>
        <p:guide orient="horz" pos="482"/>
        <p:guide orient="horz" pos="2886"/>
        <p:guide pos="2880"/>
        <p:guide pos="68"/>
        <p:guide pos="56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-1758" y="-102"/>
      </p:cViewPr>
      <p:guideLst>
        <p:guide orient="horz" pos="3130"/>
        <p:guide pos="2144"/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143" cy="51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2" tIns="47316" rIns="94632" bIns="47316" numCol="1" anchor="t" anchorCtr="0" compatLnSpc="1">
            <a:prstTxWarp prst="textNoShape">
              <a:avLst/>
            </a:prstTxWarp>
          </a:bodyPr>
          <a:lstStyle>
            <a:lvl1pPr defTabSz="913543" eaLnBrk="0" hangingPunct="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503" y="0"/>
            <a:ext cx="3076143" cy="51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2" tIns="47316" rIns="94632" bIns="47316" numCol="1" anchor="t" anchorCtr="0" compatLnSpc="1">
            <a:prstTxWarp prst="textNoShape">
              <a:avLst/>
            </a:prstTxWarp>
          </a:bodyPr>
          <a:lstStyle>
            <a:lvl1pPr algn="r" defTabSz="913543" eaLnBrk="0" hangingPunct="0">
              <a:defRPr sz="1200" smtClean="0"/>
            </a:lvl1pPr>
          </a:lstStyle>
          <a:p>
            <a:pPr>
              <a:defRPr/>
            </a:pPr>
            <a:fld id="{37302CB9-CED4-48C0-88EE-EED1D9C43DC7}" type="datetimeFigureOut">
              <a:rPr lang="ja-JP" altLang="en-US"/>
              <a:pPr>
                <a:defRPr/>
              </a:pPr>
              <a:t>2020/12/4</a:t>
            </a:fld>
            <a:endParaRPr lang="en-US" altLang="ja-JP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62" y="4861482"/>
            <a:ext cx="5678778" cy="460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2" tIns="47316" rIns="94632" bIns="473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330"/>
            <a:ext cx="3076143" cy="51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2" tIns="47316" rIns="94632" bIns="47316" numCol="1" anchor="b" anchorCtr="0" compatLnSpc="1">
            <a:prstTxWarp prst="textNoShape">
              <a:avLst/>
            </a:prstTxWarp>
          </a:bodyPr>
          <a:lstStyle>
            <a:lvl1pPr defTabSz="913543" eaLnBrk="0" hangingPunct="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503" y="9721330"/>
            <a:ext cx="3076143" cy="511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2" tIns="47316" rIns="94632" bIns="47316" numCol="1" anchor="b" anchorCtr="0" compatLnSpc="1">
            <a:prstTxWarp prst="textNoShape">
              <a:avLst/>
            </a:prstTxWarp>
          </a:bodyPr>
          <a:lstStyle>
            <a:lvl1pPr algn="r" defTabSz="913543" eaLnBrk="0" hangingPunct="0">
              <a:defRPr sz="1200" smtClean="0"/>
            </a:lvl1pPr>
          </a:lstStyle>
          <a:p>
            <a:pPr>
              <a:defRPr/>
            </a:pPr>
            <a:fld id="{C2C963EE-CC86-43D8-8AE8-EEA4A40C43D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1502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03988-2723-412C-B1F6-7BD85D48569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91386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3C8C-F2E7-4521-928D-36D311E5381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9418872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A2F36-E3C5-4116-81FA-2F5CA4EF98CF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0957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49" y="693737"/>
            <a:ext cx="4392614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693737"/>
            <a:ext cx="4392612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F66BD-F2B5-4E57-A88C-F13A5A9583B6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6101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6B01C-D72F-42B5-8B09-A6D287CD0464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2207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44A6-993F-4A56-92FA-EA303124D47F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6004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2F1A-B343-418D-8630-B20128272075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91341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6AC1-0A30-4B3D-84DE-F65B31CB6ED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13440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0806-1782-4799-826F-6446ED2890E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27016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3C8C-F2E7-4521-928D-36D311E5381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5828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18E9-E9E4-42F5-B148-96D367020930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90878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-1270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4925" y="693738"/>
            <a:ext cx="9109075" cy="5688012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4E449-93CF-4847-8F4B-804B6520B83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284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18E9-E9E4-42F5-B148-96D36702093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404441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4925" y="692150"/>
            <a:ext cx="4478338" cy="5688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65663" y="692150"/>
            <a:ext cx="4478337" cy="2767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65663" y="3611563"/>
            <a:ext cx="4478337" cy="27686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DE3E-41F4-4A9B-AEF8-691931E85E7B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980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07950" y="620713"/>
            <a:ext cx="8928100" cy="5903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379-24AC-4C6E-9DA0-4CC1FDE60B4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0074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928B9-092B-49C7-92A2-61AADDC8321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382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C02A4-8052-40E1-B0E4-20E88B34345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5190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4B27-C869-4F79-B56F-F47607492DC4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27363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B682-411A-4FA8-B1A8-74CE2FC1727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6711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FD28-776B-4CA3-8FD6-93FFEBFCBA8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66858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C701-CD85-4ED4-9730-AE0B2D30EE20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600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252F-9AF1-4096-8A8E-7B1E687D354B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70335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27EC-DECD-4426-A563-996EF8D44E0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035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-1270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4925" y="693738"/>
            <a:ext cx="9109075" cy="5688012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4E449-93CF-4847-8F4B-804B6520B8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0186439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DCCC-663A-4F68-AC2F-601B17D300B3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9469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A6776-BE00-4752-9C7B-4AC7F1B6A45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80757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07B0-6630-469E-A9D8-0399EDEBE33E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4388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03988-2723-412C-B1F6-7BD85D48569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4092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618084"/>
            <a:ext cx="8928100" cy="1717393"/>
          </a:xfrm>
        </p:spPr>
        <p:txBody>
          <a:bodyPr>
            <a:sp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D627-3D20-4DB6-A65B-7BAFFADF10A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22710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A2F36-E3C5-4116-81FA-2F5CA4EF98CF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8422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49" y="693737"/>
            <a:ext cx="4392614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693737"/>
            <a:ext cx="4392612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F66BD-F2B5-4E57-A88C-F13A5A9583B6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2306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6B01C-D72F-42B5-8B09-A6D287CD0464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8423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44A6-993F-4A56-92FA-EA303124D47F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90422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2F1A-B343-418D-8630-B20128272075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88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4925" y="692150"/>
            <a:ext cx="4478338" cy="5688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65663" y="692150"/>
            <a:ext cx="4478337" cy="2767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65663" y="3611563"/>
            <a:ext cx="4478337" cy="27686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DE3E-41F4-4A9B-AEF8-691931E85E7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768813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6AC1-0A30-4B3D-84DE-F65B31CB6ED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16940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0806-1782-4799-826F-6446ED2890E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72044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3C8C-F2E7-4521-928D-36D311E5381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69081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18E9-E9E4-42F5-B148-96D367020930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83992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-1270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4925" y="693738"/>
            <a:ext cx="9109075" cy="5688012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4E449-93CF-4847-8F4B-804B6520B83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5144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4925" y="692150"/>
            <a:ext cx="4478338" cy="5688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65663" y="692150"/>
            <a:ext cx="4478337" cy="2767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65663" y="3611563"/>
            <a:ext cx="4478337" cy="27686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DE3E-41F4-4A9B-AEF8-691931E85E7B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5788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07950" y="620713"/>
            <a:ext cx="8928100" cy="5903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379-24AC-4C6E-9DA0-4CC1FDE60B4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58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07950" y="620713"/>
            <a:ext cx="8928100" cy="5903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379-24AC-4C6E-9DA0-4CC1FDE60B4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24256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928B9-092B-49C7-92A2-61AADDC8321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813640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C02A4-8052-40E1-B0E4-20E88B34345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76026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4B27-C869-4F79-B56F-F47607492DC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04664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B682-411A-4FA8-B1A8-74CE2FC172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06551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FD28-776B-4CA3-8FD6-93FFEBFCBA8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5130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618084"/>
            <a:ext cx="8928100" cy="1717393"/>
          </a:xfrm>
        </p:spPr>
        <p:txBody>
          <a:bodyPr>
            <a:sp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D627-3D20-4DB6-A65B-7BAFFADF1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565860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C701-CD85-4ED4-9730-AE0B2D30EE2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53096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252F-9AF1-4096-8A8E-7B1E687D354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0338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27EC-DECD-4426-A563-996EF8D44E0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16013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DCCC-663A-4F68-AC2F-601B17D300B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68167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A6776-BE00-4752-9C7B-4AC7F1B6A45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035897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07B0-6630-469E-A9D8-0399EDEBE33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585400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03988-2723-412C-B1F6-7BD85D48569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618084"/>
            <a:ext cx="8928100" cy="1717393"/>
          </a:xfrm>
        </p:spPr>
        <p:txBody>
          <a:bodyPr>
            <a:sp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D627-3D20-4DB6-A65B-7BAFFADF1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A2F36-E3C5-4116-81FA-2F5CA4EF98C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49" y="693737"/>
            <a:ext cx="4392614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693737"/>
            <a:ext cx="4392612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F66BD-F2B5-4E57-A88C-F13A5A9583B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A2F36-E3C5-4116-81FA-2F5CA4EF98C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66787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6B01C-D72F-42B5-8B09-A6D287CD046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44A6-993F-4A56-92FA-EA303124D47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2F1A-B343-418D-8630-B2012827207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6AC1-0A30-4B3D-84DE-F65B31CB6ED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0806-1782-4799-826F-6446ED2890E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3C8C-F2E7-4521-928D-36D311E5381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18E9-E9E4-42F5-B148-96D36702093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-1270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4925" y="693738"/>
            <a:ext cx="9109075" cy="5688012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4E449-93CF-4847-8F4B-804B6520B8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4925" y="692150"/>
            <a:ext cx="4478338" cy="5688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65663" y="692150"/>
            <a:ext cx="4478337" cy="2767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65663" y="3611563"/>
            <a:ext cx="4478337" cy="27686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DE3E-41F4-4A9B-AEF8-691931E85E7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07950" y="620713"/>
            <a:ext cx="8928100" cy="5903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379-24AC-4C6E-9DA0-4CC1FDE60B4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49" y="693737"/>
            <a:ext cx="4392614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693737"/>
            <a:ext cx="4392612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F66BD-F2B5-4E57-A88C-F13A5A9583B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18012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928B9-092B-49C7-92A2-61AADDC8321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C02A4-8052-40E1-B0E4-20E88B34345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4B27-C869-4F79-B56F-F47607492DC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B682-411A-4FA8-B1A8-74CE2FC172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FD28-776B-4CA3-8FD6-93FFEBFCBA8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C701-CD85-4ED4-9730-AE0B2D30EE2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252F-9AF1-4096-8A8E-7B1E687D354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27EC-DECD-4426-A563-996EF8D44E0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DCCC-663A-4F68-AC2F-601B17D300B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A6776-BE00-4752-9C7B-4AC7F1B6A45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6B01C-D72F-42B5-8B09-A6D287CD046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844583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07B0-6630-469E-A9D8-0399EDEBE33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7A05C-747B-42BC-A646-50A2182BA4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26C06-77CE-4CBF-A3E9-C086FB08EF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C3E95-EC1C-455D-B323-869CAB0DD2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25" y="693738"/>
            <a:ext cx="4478338" cy="56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5663" y="693738"/>
            <a:ext cx="4478337" cy="56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E56E1-A44D-43CF-A7CC-CBEC872B7B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52BA9-BCEE-4B6C-9B24-8531BAF4D8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6D7C3-5C07-4DA7-A785-0394D1CA56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90B17-3B57-46A1-849B-A9DB8F98D8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75040-B7FA-4685-B61C-536786475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AE2A7-C01C-4955-A49F-3FC43105D0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44A6-993F-4A56-92FA-EA303124D47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00869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29C47-8CF4-43FE-BC43-71F4942303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E4A1E-CC4E-4B44-A6D8-D57278D234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7A72A-A237-4384-B241-F6C02FFC45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45180-46E0-47E3-B079-5EB726AF38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C9B95-4116-4839-A54A-0A6A0FA409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CAB9-20F1-4836-9E81-AD00C8A6FA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22436-AC9D-43AE-A791-EFAE3A6EFF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BE5A9-F54B-46AA-A4C0-4B67448A20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997C2-F76E-41D0-9ED0-8A866C4558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83453-FA86-439E-9DD1-8DA22026AE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2F1A-B343-418D-8630-B2012827207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074908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8EC50-BC28-472E-BA41-755DFCC8C0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3880D-EA7E-4359-8794-8979694166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1E7F2-FCA8-4BB1-BF3A-32B23C126E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928B9-092B-49C7-92A2-61AADDC8321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191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C02A4-8052-40E1-B0E4-20E88B34345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7977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4B27-C869-4F79-B56F-F47607492DC4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1714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B682-411A-4FA8-B1A8-74CE2FC1727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17456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FD28-776B-4CA3-8FD6-93FFEBFCBA8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748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C701-CD85-4ED4-9730-AE0B2D30EE20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413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252F-9AF1-4096-8A8E-7B1E687D354B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937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6AC1-0A30-4B3D-84DE-F65B31CB6ED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8775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27EC-DECD-4426-A563-996EF8D44E0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9874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DCCC-663A-4F68-AC2F-601B17D300B3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50384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A6776-BE00-4752-9C7B-4AC7F1B6A45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5142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07B0-6630-469E-A9D8-0399EDEBE33E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8967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03988-2723-412C-B1F6-7BD85D48569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7212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618084"/>
            <a:ext cx="8928100" cy="1717393"/>
          </a:xfrm>
        </p:spPr>
        <p:txBody>
          <a:bodyPr>
            <a:sp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D627-3D20-4DB6-A65B-7BAFFADF10A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4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A2F36-E3C5-4116-81FA-2F5CA4EF98CF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4404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49" y="693737"/>
            <a:ext cx="4392614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693737"/>
            <a:ext cx="4392612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F66BD-F2B5-4E57-A88C-F13A5A9583B6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7609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6B01C-D72F-42B5-8B09-A6D287CD0464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76920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44A6-993F-4A56-92FA-EA303124D47F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9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0806-1782-4799-826F-6446ED2890E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0729564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2F1A-B343-418D-8630-B20128272075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27845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6AC1-0A30-4B3D-84DE-F65B31CB6EDA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1258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0806-1782-4799-826F-6446ED2890E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61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3C8C-F2E7-4521-928D-36D311E5381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0767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18E9-E9E4-42F5-B148-96D367020930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1545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-1270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4925" y="693738"/>
            <a:ext cx="9109075" cy="5688012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4E449-93CF-4847-8F4B-804B6520B837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083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0"/>
            <a:ext cx="9109075" cy="56197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4925" y="692150"/>
            <a:ext cx="4478338" cy="5688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65663" y="692150"/>
            <a:ext cx="4478337" cy="276701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65663" y="3611563"/>
            <a:ext cx="4478337" cy="27686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DE3E-41F4-4A9B-AEF8-691931E85E7B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9598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07950" y="620713"/>
            <a:ext cx="8928100" cy="5903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379-24AC-4C6E-9DA0-4CC1FDE60B4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43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03988-2723-412C-B1F6-7BD85D48569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228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618084"/>
            <a:ext cx="8928100" cy="1717393"/>
          </a:xfrm>
        </p:spPr>
        <p:txBody>
          <a:bodyPr>
            <a:sp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D627-3D20-4DB6-A65B-7BAFFADF10AC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7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3891" name="Rectangle 3"/>
          <p:cNvSpPr>
            <a:spLocks noChangeArrowheads="1"/>
          </p:cNvSpPr>
          <p:nvPr/>
        </p:nvSpPr>
        <p:spPr bwMode="auto">
          <a:xfrm>
            <a:off x="0" y="6540500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38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EC0B4E4-23A0-4D34-A647-7DC6AD0B3F5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618084"/>
            <a:ext cx="8928100" cy="590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  <p:sldLayoutId id="2147484014" r:id="rId12"/>
    <p:sldLayoutId id="2147484015" r:id="rId13"/>
    <p:sldLayoutId id="2147484016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HGPｺﾞｼｯｸM" panose="020B0600000000000000" pitchFamily="50" charset="-128"/>
          <a:ea typeface="HGPｺﾞｼｯｸM" panose="020B0600000000000000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rgbClr val="808080"/>
              </a:solidFill>
              <a:ea typeface="HGPｺﾞｼｯｸE" pitchFamily="50" charset="-128"/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DD9F9F1-A97B-48EF-9E90-1C46D321F4C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rgbClr val="FFFFFF">
                  <a:lumMod val="85000"/>
                </a:srgb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865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HGPｺﾞｼｯｸE" pitchFamily="50" charset="-128"/>
            </a:endParaRPr>
          </a:p>
        </p:txBody>
      </p:sp>
      <p:sp>
        <p:nvSpPr>
          <p:cNvPr id="933891" name="Rectangle 3"/>
          <p:cNvSpPr>
            <a:spLocks noChangeArrowheads="1"/>
          </p:cNvSpPr>
          <p:nvPr/>
        </p:nvSpPr>
        <p:spPr bwMode="auto">
          <a:xfrm>
            <a:off x="0" y="6540500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rgbClr val="000000"/>
              </a:solidFill>
              <a:ea typeface="HGPｺﾞｼｯｸE" pitchFamily="50" charset="-128"/>
            </a:endParaRPr>
          </a:p>
        </p:txBody>
      </p:sp>
      <p:sp>
        <p:nvSpPr>
          <p:cNvPr id="9338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EC0B4E4-23A0-4D34-A647-7DC6AD0B3F5D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618084"/>
            <a:ext cx="8928100" cy="590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rgbClr val="FFFFFF">
                  <a:lumMod val="85000"/>
                </a:srgb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042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HGPｺﾞｼｯｸM" panose="020B0600000000000000" pitchFamily="50" charset="-128"/>
          <a:ea typeface="HGPｺﾞｼｯｸM" panose="020B0600000000000000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chemeClr val="bg2"/>
              </a:solidFill>
              <a:ea typeface="HGPｺﾞｼｯｸE" pitchFamily="50" charset="-128"/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DD9F9F1-A97B-48EF-9E90-1C46D321F4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1566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CE002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3891" name="Rectangle 3"/>
          <p:cNvSpPr>
            <a:spLocks noChangeArrowheads="1"/>
          </p:cNvSpPr>
          <p:nvPr/>
        </p:nvSpPr>
        <p:spPr bwMode="auto">
          <a:xfrm>
            <a:off x="0" y="6540500"/>
            <a:ext cx="9144000" cy="333375"/>
          </a:xfrm>
          <a:prstGeom prst="rect">
            <a:avLst/>
          </a:prstGeom>
          <a:solidFill>
            <a:srgbClr val="CE002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38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EC0B4E4-23A0-4D34-A647-7DC6AD0B3F5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618084"/>
            <a:ext cx="8928100" cy="590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  <p:sldLayoutId id="2147483935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HGPｺﾞｼｯｸM" panose="020B0600000000000000" pitchFamily="50" charset="-128"/>
          <a:ea typeface="HGPｺﾞｼｯｸM" panose="020B0600000000000000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CE002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chemeClr val="bg2"/>
              </a:solidFill>
              <a:ea typeface="HGPｺﾞｼｯｸE" pitchFamily="50" charset="-128"/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DD9F9F1-A97B-48EF-9E90-1C46D321F4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5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5939" name="Rectangle 3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59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5E4CE50-EFF0-4607-AB27-AE3DAAC70E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25" y="693738"/>
            <a:ext cx="9109075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-12700"/>
            <a:ext cx="91090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9DD46D9-BD12-484E-873E-CD94B3255B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rgbClr val="808080"/>
              </a:solidFill>
              <a:ea typeface="HGPｺﾞｼｯｸE" pitchFamily="50" charset="-128"/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DD9F9F1-A97B-48EF-9E90-1C46D321F4C9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rgbClr val="FFFFFF">
                  <a:lumMod val="85000"/>
                </a:srgb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368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HGPｺﾞｼｯｸE" pitchFamily="50" charset="-128"/>
            </a:endParaRPr>
          </a:p>
        </p:txBody>
      </p:sp>
      <p:sp>
        <p:nvSpPr>
          <p:cNvPr id="933891" name="Rectangle 3"/>
          <p:cNvSpPr>
            <a:spLocks noChangeArrowheads="1"/>
          </p:cNvSpPr>
          <p:nvPr/>
        </p:nvSpPr>
        <p:spPr bwMode="auto">
          <a:xfrm>
            <a:off x="0" y="6540500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rgbClr val="000000"/>
              </a:solidFill>
              <a:ea typeface="HGPｺﾞｼｯｸE" pitchFamily="50" charset="-128"/>
            </a:endParaRPr>
          </a:p>
        </p:txBody>
      </p:sp>
      <p:sp>
        <p:nvSpPr>
          <p:cNvPr id="9338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EC0B4E4-23A0-4D34-A647-7DC6AD0B3F5D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618084"/>
            <a:ext cx="8928100" cy="590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rgbClr val="FFFFFF">
                  <a:lumMod val="85000"/>
                </a:srgb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945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4043" r:id="rId2"/>
    <p:sldLayoutId id="2147484044" r:id="rId3"/>
    <p:sldLayoutId id="2147484045" r:id="rId4"/>
    <p:sldLayoutId id="2147484046" r:id="rId5"/>
    <p:sldLayoutId id="2147484047" r:id="rId6"/>
    <p:sldLayoutId id="2147484048" r:id="rId7"/>
    <p:sldLayoutId id="2147484049" r:id="rId8"/>
    <p:sldLayoutId id="2147484050" r:id="rId9"/>
    <p:sldLayoutId id="2147484051" r:id="rId10"/>
    <p:sldLayoutId id="2147484052" r:id="rId11"/>
    <p:sldLayoutId id="2147484053" r:id="rId12"/>
    <p:sldLayoutId id="2147484054" r:id="rId13"/>
    <p:sldLayoutId id="2147484055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HGPｺﾞｼｯｸM" panose="020B0600000000000000" pitchFamily="50" charset="-128"/>
          <a:ea typeface="HGPｺﾞｼｯｸM" panose="020B0600000000000000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solidFill>
                <a:srgbClr val="000000"/>
              </a:solidFill>
              <a:ea typeface="HGPｺﾞｼｯｸE" pitchFamily="50" charset="-128"/>
            </a:endParaRPr>
          </a:p>
        </p:txBody>
      </p:sp>
      <p:sp>
        <p:nvSpPr>
          <p:cNvPr id="933891" name="Rectangle 3"/>
          <p:cNvSpPr>
            <a:spLocks noChangeArrowheads="1"/>
          </p:cNvSpPr>
          <p:nvPr/>
        </p:nvSpPr>
        <p:spPr bwMode="auto">
          <a:xfrm>
            <a:off x="0" y="6540500"/>
            <a:ext cx="9144000" cy="3333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rgbClr val="000000"/>
              </a:solidFill>
              <a:ea typeface="HGPｺﾞｼｯｸE" pitchFamily="50" charset="-128"/>
            </a:endParaRPr>
          </a:p>
        </p:txBody>
      </p:sp>
      <p:sp>
        <p:nvSpPr>
          <p:cNvPr id="9338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EC0B4E4-23A0-4D34-A647-7DC6AD0B3F5D}" type="slidenum">
              <a:rPr lang="en-US" altLang="ja-JP">
                <a:solidFill>
                  <a:srgbClr val="FFFFFF">
                    <a:lumMod val="85000"/>
                  </a:srgbClr>
                </a:solidFill>
              </a:rPr>
              <a:pPr>
                <a:defRPr/>
              </a:pPr>
              <a:t>‹#›</a:t>
            </a:fld>
            <a:endParaRPr lang="en-US" altLang="ja-JP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618084"/>
            <a:ext cx="8928100" cy="590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>
                <a:solidFill>
                  <a:srgbClr val="FFFFFF">
                    <a:lumMod val="85000"/>
                  </a:srgb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rgbClr val="FFFFFF">
                  <a:lumMod val="85000"/>
                </a:srgb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602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  <p:sldLayoutId id="2147484069" r:id="rId13"/>
    <p:sldLayoutId id="2147484070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HGPｺﾞｼｯｸM" panose="020B0600000000000000" pitchFamily="50" charset="-128"/>
          <a:ea typeface="HGPｺﾞｼｯｸM" panose="020B0600000000000000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DA6A0EC1-2B77-40ED-81CD-DA9B2A426B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9589" y="621232"/>
            <a:ext cx="5616624" cy="5882235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5E2F1A-B343-418D-8630-B20128272075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4" name="メモ 3"/>
          <p:cNvSpPr/>
          <p:nvPr/>
        </p:nvSpPr>
        <p:spPr bwMode="auto">
          <a:xfrm>
            <a:off x="1765896" y="4097262"/>
            <a:ext cx="720080" cy="743605"/>
          </a:xfrm>
          <a:prstGeom prst="foldedCorner">
            <a:avLst>
              <a:gd name="adj" fmla="val 23343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>
                <a:highlight>
                  <a:srgbClr val="FFFF00"/>
                </a:highlight>
                <a:ea typeface="HGPｺﾞｼｯｸE" pitchFamily="50" charset="-128"/>
              </a:rPr>
              <a:t>対策</a:t>
            </a:r>
            <a:endParaRPr lang="en-US" altLang="ja-JP" sz="1600" dirty="0">
              <a:highlight>
                <a:srgbClr val="FFFF00"/>
              </a:highlight>
              <a:ea typeface="HGPｺﾞｼｯｸE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>
                <a:highlight>
                  <a:srgbClr val="FFFF00"/>
                </a:highlight>
                <a:ea typeface="HGPｺﾞｼｯｸE" pitchFamily="50" charset="-128"/>
              </a:rPr>
              <a:t>本部</a:t>
            </a: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charset="0"/>
              <a:ea typeface="HGPｺﾞｼｯｸE" pitchFamily="50" charset="-128"/>
            </a:endParaRPr>
          </a:p>
        </p:txBody>
      </p:sp>
      <p:sp>
        <p:nvSpPr>
          <p:cNvPr id="10" name="角丸四角形 9"/>
          <p:cNvSpPr/>
          <p:nvPr/>
        </p:nvSpPr>
        <p:spPr bwMode="auto">
          <a:xfrm>
            <a:off x="91843" y="5805264"/>
            <a:ext cx="1727746" cy="648072"/>
          </a:xfrm>
          <a:prstGeom prst="round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対策本部が決まらない場合は、会議室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A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としてください。</a:t>
            </a:r>
          </a:p>
        </p:txBody>
      </p:sp>
      <p:sp>
        <p:nvSpPr>
          <p:cNvPr id="15" name="メモ 3">
            <a:extLst>
              <a:ext uri="{FF2B5EF4-FFF2-40B4-BE49-F238E27FC236}">
                <a16:creationId xmlns:a16="http://schemas.microsoft.com/office/drawing/2014/main" id="{5D63BE84-09D1-4251-A35A-6ABE17DC6A79}"/>
              </a:ext>
            </a:extLst>
          </p:cNvPr>
          <p:cNvSpPr/>
          <p:nvPr/>
        </p:nvSpPr>
        <p:spPr bwMode="auto">
          <a:xfrm>
            <a:off x="8028602" y="1208539"/>
            <a:ext cx="720080" cy="743605"/>
          </a:xfrm>
          <a:prstGeom prst="foldedCorner">
            <a:avLst>
              <a:gd name="adj" fmla="val 23343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>
                <a:highlight>
                  <a:srgbClr val="FFFF00"/>
                </a:highlight>
                <a:ea typeface="HGPｺﾞｼｯｸE" pitchFamily="50" charset="-128"/>
              </a:rPr>
              <a:t>●●</a:t>
            </a: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charset="0"/>
              <a:ea typeface="HGPｺﾞｼｯｸE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5DB70B52-C501-4FF6-AE4C-01173A9D76A3}"/>
              </a:ext>
            </a:extLst>
          </p:cNvPr>
          <p:cNvCxnSpPr>
            <a:cxnSpLocks/>
          </p:cNvCxnSpPr>
          <p:nvPr/>
        </p:nvCxnSpPr>
        <p:spPr bwMode="auto">
          <a:xfrm flipV="1">
            <a:off x="8252125" y="2370459"/>
            <a:ext cx="270129" cy="1472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7869872" y="2407474"/>
            <a:ext cx="1086836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パーティション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（幅</a:t>
            </a:r>
            <a:r>
              <a:rPr lang="en-US" altLang="ja-JP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</a:t>
            </a:r>
            <a:r>
              <a:rPr lang="en-US" altLang="ja-JP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4EA0CD3-83D5-47D0-9DDD-A4ACABA3E822}"/>
              </a:ext>
            </a:extLst>
          </p:cNvPr>
          <p:cNvSpPr/>
          <p:nvPr/>
        </p:nvSpPr>
        <p:spPr bwMode="auto">
          <a:xfrm>
            <a:off x="8038056" y="3107852"/>
            <a:ext cx="720080" cy="47625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HGPｺﾞｼｯｸE" pitchFamily="50" charset="-128"/>
              </a:rPr>
              <a:t>立入禁止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B764E23-F9E9-4826-B299-2D88745BF288}"/>
              </a:ext>
            </a:extLst>
          </p:cNvPr>
          <p:cNvSpPr/>
          <p:nvPr/>
        </p:nvSpPr>
        <p:spPr bwMode="auto">
          <a:xfrm>
            <a:off x="8028602" y="3921299"/>
            <a:ext cx="720080" cy="476250"/>
          </a:xfrm>
          <a:prstGeom prst="rect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HGPｺﾞｼｯｸE" pitchFamily="50" charset="-128"/>
              </a:rPr>
              <a:t>疑病状者</a:t>
            </a:r>
            <a:endParaRPr kumimoji="1" lang="en-US" altLang="ja-JP" sz="1200" b="0" i="0" u="none" strike="noStrike" cap="none" normalizeH="0" baseline="0" dirty="0">
              <a:ln>
                <a:noFill/>
              </a:ln>
              <a:effectLst/>
              <a:latin typeface="Arial" charset="0"/>
              <a:ea typeface="HGPｺﾞｼｯｸE" pitchFamily="50" charset="-128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>
                <a:ln>
                  <a:noFill/>
                </a:ln>
                <a:effectLst/>
                <a:latin typeface="Arial" charset="0"/>
                <a:ea typeface="HGPｺﾞｼｯｸE" pitchFamily="50" charset="-128"/>
              </a:rPr>
              <a:t>専用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BFE4ED"/>
              </a:clrFrom>
              <a:clrTo>
                <a:srgbClr val="BFE4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4735" y="4779925"/>
            <a:ext cx="674873" cy="458914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038056" y="5159597"/>
            <a:ext cx="69155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消毒液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7685303" y="697635"/>
            <a:ext cx="1363832" cy="5683693"/>
            <a:chOff x="7740352" y="725336"/>
            <a:chExt cx="1363832" cy="4960501"/>
          </a:xfrm>
        </p:grpSpPr>
        <p:sp>
          <p:nvSpPr>
            <p:cNvPr id="29" name="正方形/長方形 28"/>
            <p:cNvSpPr/>
            <p:nvPr/>
          </p:nvSpPr>
          <p:spPr bwMode="auto">
            <a:xfrm>
              <a:off x="7812360" y="764704"/>
              <a:ext cx="1223690" cy="4921133"/>
            </a:xfrm>
            <a:prstGeom prst="rect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PｺﾞｼｯｸE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910A2429-14EB-4E42-B14F-C24200D75D0E}"/>
                </a:ext>
              </a:extLst>
            </p:cNvPr>
            <p:cNvSpPr txBox="1"/>
            <p:nvPr/>
          </p:nvSpPr>
          <p:spPr>
            <a:xfrm>
              <a:off x="7740352" y="725336"/>
              <a:ext cx="136383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b="1" dirty="0" smtClean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看板</a:t>
              </a:r>
              <a:r>
                <a:rPr lang="ja-JP" altLang="en-US" sz="1100" b="1" dirty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・</a:t>
              </a:r>
              <a:r>
                <a:rPr lang="ja-JP" altLang="en-US" sz="1100" b="1" dirty="0" smtClean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描画ツール類</a:t>
              </a:r>
              <a:endParaRPr lang="en-US" altLang="ja-JP" sz="1100" b="1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sp>
        <p:nvSpPr>
          <p:cNvPr id="31" name="タイトル 1"/>
          <p:cNvSpPr txBox="1">
            <a:spLocks/>
          </p:cNvSpPr>
          <p:nvPr/>
        </p:nvSpPr>
        <p:spPr bwMode="auto">
          <a:xfrm>
            <a:off x="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HGPｺﾞｼｯｸE" pitchFamily="50" charset="-128"/>
                <a:ea typeface="HGPｺﾞｼｯｸE" pitchFamily="50" charset="-128"/>
              </a:defRPr>
            </a:lvl9pPr>
          </a:lstStyle>
          <a:p>
            <a:r>
              <a:rPr lang="ja-JP" altLang="en-US" kern="0" dirty="0">
                <a:latin typeface="+mj-ea"/>
              </a:rPr>
              <a:t>フロアの使い方の検討</a:t>
            </a:r>
          </a:p>
        </p:txBody>
      </p:sp>
      <p:sp>
        <p:nvSpPr>
          <p:cNvPr id="19" name="メモ 3">
            <a:extLst>
              <a:ext uri="{FF2B5EF4-FFF2-40B4-BE49-F238E27FC236}">
                <a16:creationId xmlns:a16="http://schemas.microsoft.com/office/drawing/2014/main" id="{5D63BE84-09D1-4251-A35A-6ABE17DC6A79}"/>
              </a:ext>
            </a:extLst>
          </p:cNvPr>
          <p:cNvSpPr/>
          <p:nvPr/>
        </p:nvSpPr>
        <p:spPr bwMode="auto">
          <a:xfrm>
            <a:off x="5436096" y="1484784"/>
            <a:ext cx="720080" cy="743605"/>
          </a:xfrm>
          <a:prstGeom prst="foldedCorner">
            <a:avLst>
              <a:gd name="adj" fmla="val 23343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>
                <a:highlight>
                  <a:srgbClr val="FFFF00"/>
                </a:highlight>
                <a:ea typeface="HGPｺﾞｼｯｸE" pitchFamily="50" charset="-128"/>
              </a:rPr>
              <a:t>●●</a:t>
            </a: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charset="0"/>
              <a:ea typeface="HGPｺﾞｼｯｸE" pitchFamily="50" charset="-128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4EA0CD3-83D5-47D0-9DDD-A4ACABA3E822}"/>
              </a:ext>
            </a:extLst>
          </p:cNvPr>
          <p:cNvSpPr/>
          <p:nvPr/>
        </p:nvSpPr>
        <p:spPr bwMode="auto">
          <a:xfrm>
            <a:off x="5076056" y="5567139"/>
            <a:ext cx="720080" cy="47625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HGPｺﾞｼｯｸE" pitchFamily="50" charset="-128"/>
              </a:rPr>
              <a:t>立入禁止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7821586" y="5995333"/>
            <a:ext cx="1159415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非接触体温計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8612" y="5549363"/>
            <a:ext cx="850996" cy="6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F8D627-3D20-4DB6-A65B-7BAFFADF10AC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28100" cy="561975"/>
          </a:xfrm>
        </p:spPr>
        <p:txBody>
          <a:bodyPr anchor="t"/>
          <a:lstStyle/>
          <a:p>
            <a:r>
              <a:rPr lang="ja-JP" altLang="en-US" dirty="0"/>
              <a:t>滞留方針の検討</a:t>
            </a:r>
            <a:endParaRPr kumimoji="1" lang="ja-JP" altLang="en-US" dirty="0"/>
          </a:p>
        </p:txBody>
      </p:sp>
      <p:sp>
        <p:nvSpPr>
          <p:cNvPr id="31" name="角丸四角形吹き出し 30"/>
          <p:cNvSpPr/>
          <p:nvPr/>
        </p:nvSpPr>
        <p:spPr bwMode="auto">
          <a:xfrm>
            <a:off x="4915042" y="6102398"/>
            <a:ext cx="4057456" cy="298470"/>
          </a:xfrm>
          <a:prstGeom prst="wedgeRoundRectCallout">
            <a:avLst>
              <a:gd name="adj1" fmla="val 962"/>
              <a:gd name="adj2" fmla="val -99087"/>
              <a:gd name="adj3" fmla="val 16667"/>
            </a:avLst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「資料集」資料３（イベント </a:t>
            </a:r>
            <a:r>
              <a:rPr lang="en-US" altLang="ja-JP" sz="12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No.0</a:t>
            </a:r>
            <a:r>
              <a:rPr lang="ja-JP" altLang="en-US" sz="12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）にもヒントが記載されています</a:t>
            </a:r>
            <a:endParaRPr lang="en-US" altLang="ja-JP" sz="12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4" name="表 5">
            <a:extLst>
              <a:ext uri="{FF2B5EF4-FFF2-40B4-BE49-F238E27FC236}">
                <a16:creationId xmlns:a16="http://schemas.microsoft.com/office/drawing/2014/main" id="{2A89F33D-D2CF-4E2E-95AB-797F4C88C6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480582"/>
              </p:ext>
            </p:extLst>
          </p:nvPr>
        </p:nvGraphicFramePr>
        <p:xfrm>
          <a:off x="288870" y="644669"/>
          <a:ext cx="8639230" cy="53046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7077">
                  <a:extLst>
                    <a:ext uri="{9D8B030D-6E8A-4147-A177-3AD203B41FA5}">
                      <a16:colId xmlns:a16="http://schemas.microsoft.com/office/drawing/2014/main" val="3214581786"/>
                    </a:ext>
                  </a:extLst>
                </a:gridCol>
                <a:gridCol w="1230711">
                  <a:extLst>
                    <a:ext uri="{9D8B030D-6E8A-4147-A177-3AD203B41FA5}">
                      <a16:colId xmlns:a16="http://schemas.microsoft.com/office/drawing/2014/main" val="118385432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25103737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4493344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62740582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219738878"/>
                    </a:ext>
                  </a:extLst>
                </a:gridCol>
                <a:gridCol w="161345">
                  <a:extLst>
                    <a:ext uri="{9D8B030D-6E8A-4147-A177-3AD203B41FA5}">
                      <a16:colId xmlns:a16="http://schemas.microsoft.com/office/drawing/2014/main" val="4263308237"/>
                    </a:ext>
                  </a:extLst>
                </a:gridCol>
                <a:gridCol w="702751">
                  <a:extLst>
                    <a:ext uri="{9D8B030D-6E8A-4147-A177-3AD203B41FA5}">
                      <a16:colId xmlns:a16="http://schemas.microsoft.com/office/drawing/2014/main" val="3726756875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4242682825"/>
                    </a:ext>
                  </a:extLst>
                </a:gridCol>
                <a:gridCol w="1295182">
                  <a:extLst>
                    <a:ext uri="{9D8B030D-6E8A-4147-A177-3AD203B41FA5}">
                      <a16:colId xmlns:a16="http://schemas.microsoft.com/office/drawing/2014/main" val="3099373157"/>
                    </a:ext>
                  </a:extLst>
                </a:gridCol>
                <a:gridCol w="1331764">
                  <a:extLst>
                    <a:ext uri="{9D8B030D-6E8A-4147-A177-3AD203B41FA5}">
                      <a16:colId xmlns:a16="http://schemas.microsoft.com/office/drawing/2014/main" val="1874097319"/>
                    </a:ext>
                  </a:extLst>
                </a:gridCol>
              </a:tblGrid>
              <a:tr h="405163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項目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方針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088125"/>
                  </a:ext>
                </a:extLst>
              </a:tr>
              <a:tr h="1004419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待機方針</a:t>
                      </a:r>
                    </a:p>
                  </a:txBody>
                  <a:tcPr marR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全員待機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400" dirty="0" smtClean="0"/>
                        <a:t>[</a:t>
                      </a:r>
                      <a:r>
                        <a:rPr kumimoji="1" lang="ja-JP" altLang="en-US" sz="1400" dirty="0" smtClean="0"/>
                        <a:t>事情</a:t>
                      </a:r>
                      <a:r>
                        <a:rPr kumimoji="1" lang="ja-JP" altLang="en-US" sz="1400" dirty="0"/>
                        <a:t>を問わず帰宅を許可</a:t>
                      </a:r>
                      <a:r>
                        <a:rPr kumimoji="1" lang="ja-JP" altLang="en-US" sz="1400" dirty="0" smtClean="0"/>
                        <a:t>しない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en-US" altLang="ja-JP" sz="1400" dirty="0"/>
                    </a:p>
                  </a:txBody>
                  <a:tcPr marL="36000" marR="36000" marT="36000" marB="36000" anchor="ctr"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原則待機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400" dirty="0" smtClean="0"/>
                        <a:t>[</a:t>
                      </a:r>
                      <a:r>
                        <a:rPr kumimoji="1" lang="ja-JP" altLang="en-US" sz="1400" dirty="0" smtClean="0"/>
                        <a:t>合理的</a:t>
                      </a:r>
                      <a:r>
                        <a:rPr kumimoji="1" lang="ja-JP" altLang="en-US" sz="1400" dirty="0"/>
                        <a:t>事情があれば例外的に帰宅を</a:t>
                      </a:r>
                      <a:r>
                        <a:rPr kumimoji="1" lang="ja-JP" altLang="en-US" sz="1400" dirty="0" smtClean="0"/>
                        <a:t>許可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en-US" altLang="ja-JP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一部帰宅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400" dirty="0" smtClean="0"/>
                        <a:t>[</a:t>
                      </a:r>
                      <a:r>
                        <a:rPr kumimoji="1" lang="ja-JP" altLang="en-US" sz="1400" dirty="0" smtClean="0"/>
                        <a:t>条件</a:t>
                      </a:r>
                      <a:r>
                        <a:rPr kumimoji="1" lang="ja-JP" altLang="en-US" sz="1400" dirty="0"/>
                        <a:t>に合致する者は</a:t>
                      </a:r>
                      <a:r>
                        <a:rPr kumimoji="1" lang="ja-JP" altLang="en-US" sz="1400" dirty="0" smtClean="0"/>
                        <a:t>帰宅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en-US" altLang="ja-JP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原則帰宅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400" dirty="0" smtClean="0"/>
                        <a:t>[</a:t>
                      </a:r>
                      <a:r>
                        <a:rPr kumimoji="1" lang="ja-JP" altLang="en-US" sz="1400" dirty="0" smtClean="0"/>
                        <a:t>合理的</a:t>
                      </a:r>
                      <a:r>
                        <a:rPr kumimoji="1" lang="ja-JP" altLang="en-US" sz="1400" dirty="0"/>
                        <a:t>事情があれば例外的に待機</a:t>
                      </a:r>
                      <a:r>
                        <a:rPr kumimoji="1" lang="ja-JP" altLang="en-US" sz="1400" dirty="0" smtClean="0"/>
                        <a:t>させる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en-US" altLang="ja-JP" sz="1400" dirty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全員帰宅</a:t>
                      </a:r>
                      <a:endParaRPr kumimoji="1" lang="en-US" altLang="ja-JP" sz="1600" dirty="0"/>
                    </a:p>
                    <a:p>
                      <a:pPr algn="ctr"/>
                      <a:r>
                        <a:rPr kumimoji="1" lang="en-US" altLang="ja-JP" sz="1400" dirty="0" smtClean="0"/>
                        <a:t>[</a:t>
                      </a:r>
                      <a:r>
                        <a:rPr kumimoji="1" lang="ja-JP" altLang="en-US" sz="1400" dirty="0" smtClean="0"/>
                        <a:t>事情</a:t>
                      </a:r>
                      <a:r>
                        <a:rPr kumimoji="1" lang="ja-JP" altLang="en-US" sz="1400" dirty="0"/>
                        <a:t>を問わず帰宅</a:t>
                      </a:r>
                      <a:r>
                        <a:rPr kumimoji="1" lang="ja-JP" altLang="en-US" sz="1400" dirty="0" smtClean="0"/>
                        <a:t>させる</a:t>
                      </a:r>
                      <a:r>
                        <a:rPr kumimoji="1" lang="en-US" altLang="ja-JP" sz="1400" dirty="0" smtClean="0"/>
                        <a:t>]</a:t>
                      </a:r>
                      <a:endParaRPr kumimoji="1" lang="en-US" altLang="ja-JP" sz="1400" dirty="0"/>
                    </a:p>
                  </a:txBody>
                  <a:tcPr marL="36000" marR="36000" marT="36000" marB="36000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4293763"/>
                  </a:ext>
                </a:extLst>
              </a:tr>
              <a:tr h="361975">
                <a:tc rowSpan="2">
                  <a:txBody>
                    <a:bodyPr/>
                    <a:lstStyle/>
                    <a:p>
                      <a:r>
                        <a:rPr kumimoji="1" lang="ja-JP" altLang="en-US" sz="1400" dirty="0"/>
                        <a:t>２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備蓄品</a:t>
                      </a:r>
                      <a:r>
                        <a:rPr kumimoji="1" lang="ja-JP" altLang="en-US" sz="1600" dirty="0"/>
                        <a:t>の</a:t>
                      </a:r>
                      <a:r>
                        <a:rPr kumimoji="1" lang="ja-JP" altLang="en-US" sz="1600" dirty="0" smtClean="0"/>
                        <a:t>配布（事業所管理分）</a:t>
                      </a:r>
                      <a:endParaRPr kumimoji="1" lang="ja-JP" altLang="en-US" sz="1600" dirty="0"/>
                    </a:p>
                  </a:txBody>
                  <a:tcPr marR="0" anchor="ctr"/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/>
                        <a:t>水：提供／非提供／事情により提供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食料：提供／非提供／事情により提供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0450507"/>
                  </a:ext>
                </a:extLst>
              </a:tr>
              <a:tr h="86471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/>
                        <a:t>エアマット：</a:t>
                      </a:r>
                      <a:endParaRPr kumimoji="1" lang="en-US" altLang="ja-JP" sz="1600" dirty="0" smtClean="0"/>
                    </a:p>
                    <a:p>
                      <a:pPr algn="l"/>
                      <a:r>
                        <a:rPr kumimoji="1" lang="ja-JP" altLang="en-US" sz="1600" dirty="0" smtClean="0"/>
                        <a:t>提供</a:t>
                      </a:r>
                      <a:r>
                        <a:rPr kumimoji="1" lang="ja-JP" altLang="en-US" sz="1600" baseline="0" dirty="0" smtClean="0"/>
                        <a:t> </a:t>
                      </a:r>
                      <a:r>
                        <a:rPr kumimoji="1" lang="ja-JP" altLang="en-US" sz="1600" dirty="0" smtClean="0"/>
                        <a:t>／</a:t>
                      </a:r>
                      <a:r>
                        <a:rPr kumimoji="1" lang="ja-JP" altLang="en-US" sz="1600" dirty="0"/>
                        <a:t>非提供／事情により</a:t>
                      </a:r>
                      <a:r>
                        <a:rPr kumimoji="1" lang="ja-JP" altLang="en-US" sz="1600" dirty="0" smtClean="0"/>
                        <a:t>提供　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 smtClean="0"/>
                        <a:t>個人配布の備蓄品：</a:t>
                      </a:r>
                    </a:p>
                    <a:p>
                      <a:pPr algn="l"/>
                      <a:r>
                        <a:rPr kumimoji="1" lang="ja-JP" altLang="en-US" sz="1600" dirty="0" smtClean="0"/>
                        <a:t>　個人管理 ／ 不在者分のみ回収 ／</a:t>
                      </a:r>
                      <a:endParaRPr kumimoji="1" lang="en-US" altLang="ja-JP" sz="1600" dirty="0" smtClean="0"/>
                    </a:p>
                    <a:p>
                      <a:pPr algn="l"/>
                      <a:r>
                        <a:rPr kumimoji="1" lang="ja-JP" altLang="en-US" sz="1600" dirty="0" smtClean="0"/>
                        <a:t>　全員分回収して事業所管理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045186"/>
                  </a:ext>
                </a:extLst>
              </a:tr>
              <a:tr h="608502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/>
                        <a:t>共用部トイレ使用</a:t>
                      </a:r>
                    </a:p>
                  </a:txBody>
                  <a:tcPr marR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通常通り利用　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便器に固形剤をセットして使用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/>
                        <a:t>簡易便座を設置して利用（場所：　　　　　　　　　　　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4809976"/>
                  </a:ext>
                </a:extLst>
              </a:tr>
              <a:tr h="608502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疑病状者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ja-JP" altLang="en-US" sz="1600" dirty="0" smtClean="0"/>
                        <a:t>専用</a:t>
                      </a:r>
                      <a:r>
                        <a:rPr kumimoji="1" lang="ja-JP" altLang="en-US" sz="1600" spc="-150" dirty="0" smtClean="0"/>
                        <a:t>スペース</a:t>
                      </a:r>
                      <a:endParaRPr kumimoji="1" lang="ja-JP" altLang="en-US" sz="1600" spc="-150" dirty="0"/>
                    </a:p>
                  </a:txBody>
                  <a:tcPr marR="0" anchor="ctr"/>
                </a:tc>
                <a:tc gridSpan="5"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/>
                        <a:t>専用待機場所：</a:t>
                      </a:r>
                      <a:endParaRPr kumimoji="1" lang="en-US" altLang="ja-JP" sz="1600" dirty="0"/>
                    </a:p>
                    <a:p>
                      <a:pPr algn="l"/>
                      <a:r>
                        <a:rPr kumimoji="1" lang="ja-JP" altLang="en-US" sz="1600" dirty="0"/>
                        <a:t>設定（場所：　　　　　　　　　　）／非設置　</a:t>
                      </a:r>
                      <a:endParaRPr kumimoji="1" lang="en-US" altLang="ja-JP" sz="16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専用トイレ：</a:t>
                      </a:r>
                      <a:endParaRPr kumimoji="1" lang="en-US" altLang="ja-JP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設定</a:t>
                      </a:r>
                      <a:r>
                        <a:rPr kumimoji="1" lang="en-US" altLang="ja-JP" sz="1600" dirty="0"/>
                        <a:t>(</a:t>
                      </a:r>
                      <a:r>
                        <a:rPr kumimoji="1" lang="ja-JP" altLang="en-US" sz="1600" dirty="0"/>
                        <a:t>場所：　　　　　　　　　）／非設定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6302828"/>
                  </a:ext>
                </a:extLst>
              </a:tr>
              <a:tr h="872217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５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その他の</a:t>
                      </a:r>
                      <a:r>
                        <a:rPr kumimoji="1" lang="en-US" altLang="ja-JP" sz="1600" dirty="0" smtClean="0"/>
                        <a:t/>
                      </a:r>
                      <a:br>
                        <a:rPr kumimoji="1" lang="en-US" altLang="ja-JP" sz="1600" dirty="0" smtClean="0"/>
                      </a:br>
                      <a:r>
                        <a:rPr kumimoji="1" lang="ja-JP" altLang="en-US" sz="1600" dirty="0" smtClean="0"/>
                        <a:t>スペース</a:t>
                      </a:r>
                      <a:endParaRPr kumimoji="1" lang="ja-JP" altLang="en-US" sz="1600" dirty="0"/>
                    </a:p>
                  </a:txBody>
                  <a:tcPr marR="0" anchor="ctr"/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/>
                        <a:t>使い方を決めたら記載：</a:t>
                      </a:r>
                      <a:endParaRPr kumimoji="1" lang="en-US" altLang="ja-JP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696169"/>
                  </a:ext>
                </a:extLst>
              </a:tr>
              <a:tr h="505307">
                <a:tc>
                  <a:txBody>
                    <a:bodyPr/>
                    <a:lstStyle/>
                    <a:p>
                      <a:r>
                        <a:rPr kumimoji="1" lang="ja-JP" altLang="en-US" sz="1400" dirty="0" smtClean="0"/>
                        <a:t>６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コンセントの利用</a:t>
                      </a:r>
                      <a:endParaRPr kumimoji="1" lang="ja-JP" altLang="en-US" sz="1600" dirty="0"/>
                    </a:p>
                  </a:txBody>
                  <a:tcPr marR="0" anchor="ctr"/>
                </a:tc>
                <a:tc gridSpan="5">
                  <a:txBody>
                    <a:bodyPr/>
                    <a:lstStyle/>
                    <a:p>
                      <a:pPr algn="l"/>
                      <a:r>
                        <a:rPr kumimoji="1" lang="ja-JP" altLang="en-US" sz="1600" dirty="0" smtClean="0"/>
                        <a:t>使用可</a:t>
                      </a:r>
                      <a:r>
                        <a:rPr kumimoji="1" lang="ja-JP" altLang="en-US" sz="1600" baseline="0" dirty="0" smtClean="0"/>
                        <a:t> </a:t>
                      </a:r>
                      <a:r>
                        <a:rPr kumimoji="1" lang="en-US" altLang="ja-JP" sz="1600" baseline="0" dirty="0" smtClean="0"/>
                        <a:t>/ </a:t>
                      </a:r>
                      <a:r>
                        <a:rPr kumimoji="1" lang="ja-JP" altLang="en-US" sz="1600" dirty="0" smtClean="0"/>
                        <a:t>条件付き使用可</a:t>
                      </a:r>
                      <a:r>
                        <a:rPr kumimoji="1" lang="ja-JP" altLang="en-US" sz="1600" baseline="0" dirty="0" smtClean="0"/>
                        <a:t> </a:t>
                      </a:r>
                      <a:r>
                        <a:rPr kumimoji="1" lang="en-US" altLang="ja-JP" sz="1600" baseline="0" dirty="0" smtClean="0"/>
                        <a:t>/ </a:t>
                      </a:r>
                      <a:r>
                        <a:rPr kumimoji="1" lang="ja-JP" altLang="en-US" sz="1600" dirty="0" smtClean="0"/>
                        <a:t>使用不可</a:t>
                      </a:r>
                      <a:endParaRPr kumimoji="1" lang="en-US" altLang="ja-JP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その他メモ</a:t>
                      </a: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6974"/>
                  </a:ext>
                </a:extLst>
              </a:tr>
            </a:tbl>
          </a:graphicData>
        </a:graphic>
      </p:graphicFrame>
      <p:sp>
        <p:nvSpPr>
          <p:cNvPr id="15" name="円/楕円 16"/>
          <p:cNvSpPr/>
          <p:nvPr/>
        </p:nvSpPr>
        <p:spPr bwMode="auto">
          <a:xfrm>
            <a:off x="1947927" y="1113773"/>
            <a:ext cx="1244578" cy="948989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6" name="円/楕円 60"/>
          <p:cNvSpPr/>
          <p:nvPr/>
        </p:nvSpPr>
        <p:spPr bwMode="auto">
          <a:xfrm>
            <a:off x="1993217" y="3296975"/>
            <a:ext cx="1728191" cy="576064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 bwMode="auto">
          <a:xfrm>
            <a:off x="2570216" y="6454820"/>
            <a:ext cx="6120681" cy="346030"/>
          </a:xfrm>
          <a:prstGeom prst="roundRect">
            <a:avLst/>
          </a:prstGeom>
          <a:solidFill>
            <a:srgbClr val="CCE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ja-JP" altLang="en-US" sz="11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企画者向けメモ</a:t>
            </a:r>
            <a:r>
              <a:rPr lang="ja-JP" altLang="en-US" sz="11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  <a:sym typeface="Wingdings" panose="05000000000000000000" pitchFamily="2" charset="2"/>
              </a:rPr>
              <a:t>：　当初の方針検討は、</a:t>
            </a:r>
            <a:r>
              <a:rPr lang="ja-JP" altLang="en-US" sz="1100" dirty="0">
                <a:latin typeface="HGPｺﾞｼｯｸM" panose="020B0600000000000000" pitchFamily="50" charset="-128"/>
                <a:ea typeface="HGPｺﾞｼｯｸM" panose="020B0600000000000000" pitchFamily="50" charset="-128"/>
                <a:cs typeface="Meiryo UI" panose="020B0604030504040204" pitchFamily="50" charset="-128"/>
              </a:rPr>
              <a:t>自治体のルール、社内で予め決めたルールに沿って設定します。それが無い場合は、本ファイル記入例に沿って設定してもらい、ゲームの中で修正していきます。</a:t>
            </a:r>
          </a:p>
        </p:txBody>
      </p:sp>
      <p:sp>
        <p:nvSpPr>
          <p:cNvPr id="19" name="円/楕円 60">
            <a:extLst>
              <a:ext uri="{FF2B5EF4-FFF2-40B4-BE49-F238E27FC236}">
                <a16:creationId xmlns:a16="http://schemas.microsoft.com/office/drawing/2014/main" id="{9B319A7F-03DA-489D-A61D-4026CE44C393}"/>
              </a:ext>
            </a:extLst>
          </p:cNvPr>
          <p:cNvSpPr/>
          <p:nvPr/>
        </p:nvSpPr>
        <p:spPr bwMode="auto">
          <a:xfrm>
            <a:off x="2505972" y="2763320"/>
            <a:ext cx="781943" cy="397666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20" name="円/楕円 60">
            <a:extLst>
              <a:ext uri="{FF2B5EF4-FFF2-40B4-BE49-F238E27FC236}">
                <a16:creationId xmlns:a16="http://schemas.microsoft.com/office/drawing/2014/main" id="{52D81C35-51A0-4846-B8D0-7BA06B761700}"/>
              </a:ext>
            </a:extLst>
          </p:cNvPr>
          <p:cNvSpPr/>
          <p:nvPr/>
        </p:nvSpPr>
        <p:spPr bwMode="auto">
          <a:xfrm>
            <a:off x="5292397" y="2728394"/>
            <a:ext cx="1057238" cy="328508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21" name="円/楕円 60">
            <a:extLst>
              <a:ext uri="{FF2B5EF4-FFF2-40B4-BE49-F238E27FC236}">
                <a16:creationId xmlns:a16="http://schemas.microsoft.com/office/drawing/2014/main" id="{DF31C62A-C6E8-4766-A049-1F046117A2E2}"/>
              </a:ext>
            </a:extLst>
          </p:cNvPr>
          <p:cNvSpPr/>
          <p:nvPr/>
        </p:nvSpPr>
        <p:spPr bwMode="auto">
          <a:xfrm>
            <a:off x="4499283" y="4149080"/>
            <a:ext cx="781943" cy="397666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22" name="円/楕円 60">
            <a:extLst>
              <a:ext uri="{FF2B5EF4-FFF2-40B4-BE49-F238E27FC236}">
                <a16:creationId xmlns:a16="http://schemas.microsoft.com/office/drawing/2014/main" id="{D48A4DE9-ED6E-4F35-83C6-A81996144897}"/>
              </a:ext>
            </a:extLst>
          </p:cNvPr>
          <p:cNvSpPr/>
          <p:nvPr/>
        </p:nvSpPr>
        <p:spPr bwMode="auto">
          <a:xfrm>
            <a:off x="7908954" y="4112106"/>
            <a:ext cx="781943" cy="397666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23" name="円/楕円 60">
            <a:extLst>
              <a:ext uri="{FF2B5EF4-FFF2-40B4-BE49-F238E27FC236}">
                <a16:creationId xmlns:a16="http://schemas.microsoft.com/office/drawing/2014/main" id="{9B319A7F-03DA-489D-A61D-4026CE44C393}"/>
              </a:ext>
            </a:extLst>
          </p:cNvPr>
          <p:cNvSpPr/>
          <p:nvPr/>
        </p:nvSpPr>
        <p:spPr bwMode="auto">
          <a:xfrm>
            <a:off x="2694849" y="2032945"/>
            <a:ext cx="781943" cy="397666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24" name="円/楕円 60">
            <a:extLst>
              <a:ext uri="{FF2B5EF4-FFF2-40B4-BE49-F238E27FC236}">
                <a16:creationId xmlns:a16="http://schemas.microsoft.com/office/drawing/2014/main" id="{9B319A7F-03DA-489D-A61D-4026CE44C393}"/>
              </a:ext>
            </a:extLst>
          </p:cNvPr>
          <p:cNvSpPr/>
          <p:nvPr/>
        </p:nvSpPr>
        <p:spPr bwMode="auto">
          <a:xfrm>
            <a:off x="6393629" y="2032945"/>
            <a:ext cx="781943" cy="397666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25" name="円/楕円 60"/>
          <p:cNvSpPr/>
          <p:nvPr/>
        </p:nvSpPr>
        <p:spPr bwMode="auto">
          <a:xfrm>
            <a:off x="1835696" y="5470188"/>
            <a:ext cx="849322" cy="388753"/>
          </a:xfrm>
          <a:prstGeom prst="ellipse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86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  <a:txDef>
      <a:spPr>
        <a:solidFill>
          <a:schemeClr val="bg1"/>
        </a:solidFill>
        <a:ln w="12700">
          <a:noFill/>
        </a:ln>
      </a:spPr>
      <a:bodyPr wrap="square" rtlCol="0">
        <a:spAutoFit/>
      </a:bodyPr>
      <a:lstStyle>
        <a:defPPr>
          <a:defRPr sz="1200" dirty="0" smtClean="0">
            <a:solidFill>
              <a:srgbClr val="FF0000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  <a:txDef>
      <a:spPr>
        <a:solidFill>
          <a:schemeClr val="bg1"/>
        </a:solidFill>
        <a:ln w="12700">
          <a:noFill/>
        </a:ln>
      </a:spPr>
      <a:bodyPr wrap="square" rtlCol="0">
        <a:spAutoFit/>
      </a:bodyPr>
      <a:lstStyle>
        <a:defPPr>
          <a:defRPr sz="1200" dirty="0" smtClean="0">
            <a:solidFill>
              <a:srgbClr val="FF0000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標準デザイン">
  <a:themeElements>
    <a:clrScheme name="3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3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標準デザイン">
  <a:themeElements>
    <a:clrScheme name="4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4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  <a:txDef>
      <a:spPr>
        <a:solidFill>
          <a:schemeClr val="bg1"/>
        </a:solidFill>
        <a:ln w="12700">
          <a:noFill/>
        </a:ln>
      </a:spPr>
      <a:bodyPr wrap="square" rtlCol="0">
        <a:spAutoFit/>
      </a:bodyPr>
      <a:lstStyle>
        <a:defPPr>
          <a:defRPr sz="1200" dirty="0" smtClean="0">
            <a:solidFill>
              <a:srgbClr val="FF0000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  <a:txDef>
      <a:spPr>
        <a:solidFill>
          <a:schemeClr val="bg1"/>
        </a:solidFill>
        <a:ln w="12700">
          <a:noFill/>
        </a:ln>
      </a:spPr>
      <a:bodyPr wrap="square" rtlCol="0">
        <a:spAutoFit/>
      </a:bodyPr>
      <a:lstStyle>
        <a:defPPr>
          <a:defRPr sz="1200" dirty="0" smtClean="0">
            <a:solidFill>
              <a:srgbClr val="FF0000"/>
            </a:solidFill>
            <a:latin typeface="HGPｺﾞｼｯｸM" panose="020B0600000000000000" pitchFamily="50" charset="-128"/>
            <a:ea typeface="HGPｺﾞｼｯｸM" panose="020B0600000000000000" pitchFamily="50" charset="-128"/>
          </a:defRPr>
        </a:defPPr>
      </a:lstStyle>
    </a:tx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画面に合わせる (4:3)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11</vt:i4>
      </vt:variant>
      <vt:variant>
        <vt:lpstr>スライド タイトル</vt:lpstr>
      </vt:variant>
      <vt:variant>
        <vt:i4>2</vt:i4>
      </vt:variant>
    </vt:vector>
  </HeadingPairs>
  <TitlesOfParts>
    <vt:vector size="22" baseType="lpstr">
      <vt:lpstr>HGPｺﾞｼｯｸE</vt:lpstr>
      <vt:lpstr>HGPｺﾞｼｯｸM</vt:lpstr>
      <vt:lpstr>HGｺﾞｼｯｸE</vt:lpstr>
      <vt:lpstr>Meiryo UI</vt:lpstr>
      <vt:lpstr>ＭＳ Ｐゴシック</vt:lpstr>
      <vt:lpstr>Arial</vt:lpstr>
      <vt:lpstr>Calibri</vt:lpstr>
      <vt:lpstr>Verdana</vt:lpstr>
      <vt:lpstr>Wingdings</vt:lpstr>
      <vt:lpstr>5_標準デザイン</vt:lpstr>
      <vt:lpstr>6_標準デザイン</vt:lpstr>
      <vt:lpstr>1_標準デザイン</vt:lpstr>
      <vt:lpstr>2_標準デザイン</vt:lpstr>
      <vt:lpstr>3_標準デザイン</vt:lpstr>
      <vt:lpstr>4_標準デザイン</vt:lpstr>
      <vt:lpstr>7_標準デザイン</vt:lpstr>
      <vt:lpstr>8_標準デザイン</vt:lpstr>
      <vt:lpstr>9_標準デザイン</vt:lpstr>
      <vt:lpstr>10_標準デザイン</vt:lpstr>
      <vt:lpstr>11_標準デザイン</vt:lpstr>
      <vt:lpstr>PowerPoint プレゼンテーション</vt:lpstr>
      <vt:lpstr>滞留方針の検討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2017-10-13T05:54:48Z</dcterms:created>
  <dcterms:modified xsi:type="dcterms:W3CDTF">2020-12-04T02:36:32Z</dcterms:modified>
</cp:coreProperties>
</file>