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 id="2147483660" r:id="rId2"/>
  </p:sldMasterIdLst>
  <p:notesMasterIdLst>
    <p:notesMasterId r:id="rId5"/>
  </p:notesMasterIdLst>
  <p:sldIdLst>
    <p:sldId id="259" r:id="rId3"/>
    <p:sldId id="263" r:id="rId4"/>
  </p:sldIdLst>
  <p:sldSz cx="9906000" cy="6858000" type="A4"/>
  <p:notesSz cx="6807200" cy="993933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12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FFFF"/>
    <a:srgbClr val="CCFFCC"/>
    <a:srgbClr val="FFEBFF"/>
    <a:srgbClr val="FFD5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9248" autoAdjust="0"/>
    <p:restoredTop sz="91995" autoAdjust="0"/>
  </p:normalViewPr>
  <p:slideViewPr>
    <p:cSldViewPr>
      <p:cViewPr varScale="1">
        <p:scale>
          <a:sx n="81" d="100"/>
          <a:sy n="81" d="100"/>
        </p:scale>
        <p:origin x="1109" y="62"/>
      </p:cViewPr>
      <p:guideLst>
        <p:guide orient="horz" pos="2160"/>
        <p:guide pos="312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1.xml"/><Relationship Id="rId7" Type="http://schemas.openxmlformats.org/officeDocument/2006/relationships/viewProps" Target="view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9575" cy="4968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6038" y="0"/>
            <a:ext cx="2949575" cy="496888"/>
          </a:xfrm>
          <a:prstGeom prst="rect">
            <a:avLst/>
          </a:prstGeom>
        </p:spPr>
        <p:txBody>
          <a:bodyPr vert="horz" lIns="91440" tIns="45720" rIns="91440" bIns="45720" rtlCol="0"/>
          <a:lstStyle>
            <a:lvl1pPr algn="r">
              <a:defRPr sz="1200"/>
            </a:lvl1pPr>
          </a:lstStyle>
          <a:p>
            <a:fld id="{AF7D58DA-4C7A-48D2-8E2D-D3341164BE28}" type="datetimeFigureOut">
              <a:rPr kumimoji="1" lang="ja-JP" altLang="en-US" smtClean="0"/>
              <a:t>2020/12/7</a:t>
            </a:fld>
            <a:endParaRPr kumimoji="1" lang="ja-JP" altLang="en-US"/>
          </a:p>
        </p:txBody>
      </p:sp>
      <p:sp>
        <p:nvSpPr>
          <p:cNvPr id="4" name="スライド イメージ プレースホルダー 3"/>
          <p:cNvSpPr>
            <a:spLocks noGrp="1" noRot="1" noChangeAspect="1"/>
          </p:cNvSpPr>
          <p:nvPr>
            <p:ph type="sldImg" idx="2"/>
          </p:nvPr>
        </p:nvSpPr>
        <p:spPr>
          <a:xfrm>
            <a:off x="712788" y="746125"/>
            <a:ext cx="5381625" cy="3725863"/>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1038" y="4721225"/>
            <a:ext cx="5445125" cy="4471988"/>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9440863"/>
            <a:ext cx="2949575" cy="4968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6038" y="9440863"/>
            <a:ext cx="2949575" cy="496887"/>
          </a:xfrm>
          <a:prstGeom prst="rect">
            <a:avLst/>
          </a:prstGeom>
        </p:spPr>
        <p:txBody>
          <a:bodyPr vert="horz" lIns="91440" tIns="45720" rIns="91440" bIns="45720" rtlCol="0" anchor="b"/>
          <a:lstStyle>
            <a:lvl1pPr algn="r">
              <a:defRPr sz="1200"/>
            </a:lvl1pPr>
          </a:lstStyle>
          <a:p>
            <a:fld id="{391F39FD-BEB4-4DFA-953E-6F7B0340C744}" type="slidenum">
              <a:rPr kumimoji="1" lang="ja-JP" altLang="en-US" smtClean="0"/>
              <a:t>‹#›</a:t>
            </a:fld>
            <a:endParaRPr kumimoji="1" lang="ja-JP" altLang="en-US"/>
          </a:p>
        </p:txBody>
      </p:sp>
    </p:spTree>
    <p:extLst>
      <p:ext uri="{BB962C8B-B14F-4D97-AF65-F5344CB8AC3E}">
        <p14:creationId xmlns:p14="http://schemas.microsoft.com/office/powerpoint/2010/main" val="542759670"/>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391F39FD-BEB4-4DFA-953E-6F7B0340C744}" type="slidenum">
              <a:rPr lang="ja-JP" altLang="en-US" smtClean="0">
                <a:solidFill>
                  <a:prstClr val="black"/>
                </a:solidFill>
              </a:rPr>
              <a:pPr/>
              <a:t>1</a:t>
            </a:fld>
            <a:endParaRPr lang="ja-JP" altLang="en-US">
              <a:solidFill>
                <a:prstClr val="black"/>
              </a:solidFill>
            </a:endParaRPr>
          </a:p>
        </p:txBody>
      </p:sp>
    </p:spTree>
    <p:extLst>
      <p:ext uri="{BB962C8B-B14F-4D97-AF65-F5344CB8AC3E}">
        <p14:creationId xmlns:p14="http://schemas.microsoft.com/office/powerpoint/2010/main" val="9054575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742950" y="2130426"/>
            <a:ext cx="8420100" cy="1470025"/>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DEF0F7AB-E1A3-4D3D-9813-69344C40C33D}" type="datetimeFigureOut">
              <a:rPr kumimoji="1" lang="ja-JP" altLang="en-US" smtClean="0"/>
              <a:t>2020/12/7</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6EB409FD-8338-4C2E-A4D8-D484672208DE}" type="slidenum">
              <a:rPr kumimoji="1" lang="ja-JP" altLang="en-US" smtClean="0"/>
              <a:t>‹#›</a:t>
            </a:fld>
            <a:endParaRPr kumimoji="1" lang="ja-JP" altLang="en-US"/>
          </a:p>
        </p:txBody>
      </p:sp>
    </p:spTree>
    <p:extLst>
      <p:ext uri="{BB962C8B-B14F-4D97-AF65-F5344CB8AC3E}">
        <p14:creationId xmlns:p14="http://schemas.microsoft.com/office/powerpoint/2010/main" val="179233696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DEF0F7AB-E1A3-4D3D-9813-69344C40C33D}" type="datetimeFigureOut">
              <a:rPr kumimoji="1" lang="ja-JP" altLang="en-US" smtClean="0"/>
              <a:t>2020/12/7</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6EB409FD-8338-4C2E-A4D8-D484672208DE}" type="slidenum">
              <a:rPr kumimoji="1" lang="ja-JP" altLang="en-US" smtClean="0"/>
              <a:t>‹#›</a:t>
            </a:fld>
            <a:endParaRPr kumimoji="1" lang="ja-JP" altLang="en-US"/>
          </a:p>
        </p:txBody>
      </p:sp>
    </p:spTree>
    <p:extLst>
      <p:ext uri="{BB962C8B-B14F-4D97-AF65-F5344CB8AC3E}">
        <p14:creationId xmlns:p14="http://schemas.microsoft.com/office/powerpoint/2010/main" val="414791329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7181850" y="274639"/>
            <a:ext cx="2228850" cy="5851525"/>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495300" y="274639"/>
            <a:ext cx="6521450" cy="5851525"/>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DEF0F7AB-E1A3-4D3D-9813-69344C40C33D}" type="datetimeFigureOut">
              <a:rPr kumimoji="1" lang="ja-JP" altLang="en-US" smtClean="0"/>
              <a:t>2020/12/7</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6EB409FD-8338-4C2E-A4D8-D484672208DE}" type="slidenum">
              <a:rPr kumimoji="1" lang="ja-JP" altLang="en-US" smtClean="0"/>
              <a:t>‹#›</a:t>
            </a:fld>
            <a:endParaRPr kumimoji="1" lang="ja-JP" altLang="en-US"/>
          </a:p>
        </p:txBody>
      </p:sp>
    </p:spTree>
    <p:extLst>
      <p:ext uri="{BB962C8B-B14F-4D97-AF65-F5344CB8AC3E}">
        <p14:creationId xmlns:p14="http://schemas.microsoft.com/office/powerpoint/2010/main" val="149137250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742950" y="2130426"/>
            <a:ext cx="8420100" cy="1470025"/>
          </a:xfrm>
        </p:spPr>
        <p:txBody>
          <a:bodyPr/>
          <a:lstStyle/>
          <a:p>
            <a:r>
              <a:rPr lang="ja-JP" altLang="en-US" smtClean="0"/>
              <a:t>マスタ タイトルの書式設定</a:t>
            </a:r>
            <a:endParaRPr lang="ja-JP" altLang="en-US"/>
          </a:p>
        </p:txBody>
      </p:sp>
      <p:sp>
        <p:nvSpPr>
          <p:cNvPr id="3" name="サブタイトル 2"/>
          <p:cNvSpPr>
            <a:spLocks noGrp="1"/>
          </p:cNvSpPr>
          <p:nvPr>
            <p:ph type="subTitle" idx="1"/>
          </p:nvPr>
        </p:nvSpPr>
        <p:spPr>
          <a:xfrm>
            <a:off x="1485900" y="3886200"/>
            <a:ext cx="69342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ja-JP" altLang="en-US" smtClean="0"/>
              <a:t>マスタ サブタイトルの書式設定</a:t>
            </a:r>
            <a:endParaRPr lang="ja-JP" altLang="en-US"/>
          </a:p>
        </p:txBody>
      </p:sp>
      <p:sp>
        <p:nvSpPr>
          <p:cNvPr id="4" name="Rectangle 4"/>
          <p:cNvSpPr>
            <a:spLocks noGrp="1" noChangeArrowheads="1"/>
          </p:cNvSpPr>
          <p:nvPr>
            <p:ph type="sldNum" sz="quarter" idx="10"/>
          </p:nvPr>
        </p:nvSpPr>
        <p:spPr>
          <a:ln/>
        </p:spPr>
        <p:txBody>
          <a:bodyPr/>
          <a:lstStyle>
            <a:lvl1pPr>
              <a:defRPr/>
            </a:lvl1pPr>
          </a:lstStyle>
          <a:p>
            <a:pPr>
              <a:defRPr/>
            </a:pPr>
            <a:fld id="{CCC03988-2723-412C-B1F6-7BD85D485699}" type="slidenum">
              <a:rPr lang="en-US" altLang="ja-JP">
                <a:solidFill>
                  <a:srgbClr val="FFFFFF">
                    <a:lumMod val="85000"/>
                  </a:srgbClr>
                </a:solidFill>
              </a:rPr>
              <a:pPr>
                <a:defRPr/>
              </a:pPr>
              <a:t>‹#›</a:t>
            </a:fld>
            <a:endParaRPr lang="en-US" altLang="ja-JP" dirty="0">
              <a:solidFill>
                <a:srgbClr val="FFFFFF">
                  <a:lumMod val="85000"/>
                </a:srgbClr>
              </a:solidFill>
            </a:endParaRPr>
          </a:p>
        </p:txBody>
      </p:sp>
    </p:spTree>
    <p:extLst>
      <p:ext uri="{BB962C8B-B14F-4D97-AF65-F5344CB8AC3E}">
        <p14:creationId xmlns:p14="http://schemas.microsoft.com/office/powerpoint/2010/main" val="375514400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chor="t"/>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a:xfrm>
            <a:off x="116946" y="618085"/>
            <a:ext cx="9672108" cy="1717393"/>
          </a:xfrm>
        </p:spPr>
        <p:txBody>
          <a:bodyPr>
            <a:spAutoFit/>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4"/>
          <p:cNvSpPr>
            <a:spLocks noGrp="1" noChangeArrowheads="1"/>
          </p:cNvSpPr>
          <p:nvPr>
            <p:ph type="sldNum" sz="quarter" idx="10"/>
          </p:nvPr>
        </p:nvSpPr>
        <p:spPr>
          <a:ln/>
        </p:spPr>
        <p:txBody>
          <a:bodyPr/>
          <a:lstStyle>
            <a:lvl1pPr>
              <a:defRPr/>
            </a:lvl1pPr>
          </a:lstStyle>
          <a:p>
            <a:pPr>
              <a:defRPr/>
            </a:pPr>
            <a:fld id="{64F8D627-3D20-4DB6-A65B-7BAFFADF10AC}" type="slidenum">
              <a:rPr lang="en-US" altLang="ja-JP">
                <a:solidFill>
                  <a:srgbClr val="FFFFFF">
                    <a:lumMod val="85000"/>
                  </a:srgbClr>
                </a:solidFill>
              </a:rPr>
              <a:pPr>
                <a:defRPr/>
              </a:pPr>
              <a:t>‹#›</a:t>
            </a:fld>
            <a:endParaRPr lang="en-US" altLang="ja-JP" dirty="0">
              <a:solidFill>
                <a:srgbClr val="FFFFFF">
                  <a:lumMod val="85000"/>
                </a:srgbClr>
              </a:solidFill>
            </a:endParaRPr>
          </a:p>
        </p:txBody>
      </p:sp>
    </p:spTree>
    <p:extLst>
      <p:ext uri="{BB962C8B-B14F-4D97-AF65-F5344CB8AC3E}">
        <p14:creationId xmlns:p14="http://schemas.microsoft.com/office/powerpoint/2010/main" val="2983721554"/>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82506" y="4406901"/>
            <a:ext cx="8420100" cy="1362075"/>
          </a:xfrm>
        </p:spPr>
        <p:txBody>
          <a:bodyPr anchor="t"/>
          <a:lstStyle>
            <a:lvl1pPr algn="l">
              <a:defRPr sz="4000" b="1" cap="all"/>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782506" y="2906713"/>
            <a:ext cx="84201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smtClean="0"/>
              <a:t>マスタ テキストの書式設定</a:t>
            </a:r>
          </a:p>
        </p:txBody>
      </p:sp>
      <p:sp>
        <p:nvSpPr>
          <p:cNvPr id="4" name="Rectangle 4"/>
          <p:cNvSpPr>
            <a:spLocks noGrp="1" noChangeArrowheads="1"/>
          </p:cNvSpPr>
          <p:nvPr>
            <p:ph type="sldNum" sz="quarter" idx="10"/>
          </p:nvPr>
        </p:nvSpPr>
        <p:spPr>
          <a:ln/>
        </p:spPr>
        <p:txBody>
          <a:bodyPr/>
          <a:lstStyle>
            <a:lvl1pPr>
              <a:defRPr/>
            </a:lvl1pPr>
          </a:lstStyle>
          <a:p>
            <a:pPr>
              <a:defRPr/>
            </a:pPr>
            <a:fld id="{798A2F36-E3C5-4116-81FA-2F5CA4EF98CF}" type="slidenum">
              <a:rPr lang="en-US" altLang="ja-JP">
                <a:solidFill>
                  <a:srgbClr val="FFFFFF">
                    <a:lumMod val="85000"/>
                  </a:srgbClr>
                </a:solidFill>
              </a:rPr>
              <a:pPr>
                <a:defRPr/>
              </a:pPr>
              <a:t>‹#›</a:t>
            </a:fld>
            <a:endParaRPr lang="en-US" altLang="ja-JP" dirty="0">
              <a:solidFill>
                <a:srgbClr val="FFFFFF">
                  <a:lumMod val="85000"/>
                </a:srgbClr>
              </a:solidFill>
            </a:endParaRPr>
          </a:p>
        </p:txBody>
      </p:sp>
    </p:spTree>
    <p:extLst>
      <p:ext uri="{BB962C8B-B14F-4D97-AF65-F5344CB8AC3E}">
        <p14:creationId xmlns:p14="http://schemas.microsoft.com/office/powerpoint/2010/main" val="378286035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half" idx="1"/>
          </p:nvPr>
        </p:nvSpPr>
        <p:spPr>
          <a:xfrm>
            <a:off x="116945" y="693738"/>
            <a:ext cx="4758665" cy="5830887"/>
          </a:xfrm>
        </p:spPr>
        <p:txBody>
          <a:bodyPr/>
          <a:lstStyle>
            <a:lvl1pPr>
              <a:defRPr sz="2000"/>
            </a:lvl1pPr>
            <a:lvl2pPr>
              <a:defRPr sz="1800"/>
            </a:lvl2pPr>
            <a:lvl3pPr>
              <a:defRPr sz="1600"/>
            </a:lvl3pPr>
            <a:lvl4pPr>
              <a:defRPr sz="1400"/>
            </a:lvl4pPr>
            <a:lvl5pPr>
              <a:defRPr sz="12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half" idx="2"/>
          </p:nvPr>
        </p:nvSpPr>
        <p:spPr>
          <a:xfrm>
            <a:off x="5030391" y="693738"/>
            <a:ext cx="4758663" cy="5830887"/>
          </a:xfrm>
        </p:spPr>
        <p:txBody>
          <a:bodyPr/>
          <a:lstStyle>
            <a:lvl1pPr>
              <a:defRPr sz="2000"/>
            </a:lvl1pPr>
            <a:lvl2pPr>
              <a:defRPr sz="1800"/>
            </a:lvl2pPr>
            <a:lvl3pPr>
              <a:defRPr sz="1600"/>
            </a:lvl3pPr>
            <a:lvl4pPr>
              <a:defRPr sz="1400"/>
            </a:lvl4pPr>
            <a:lvl5pPr>
              <a:defRPr sz="12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Rectangle 4"/>
          <p:cNvSpPr>
            <a:spLocks noGrp="1" noChangeArrowheads="1"/>
          </p:cNvSpPr>
          <p:nvPr>
            <p:ph type="sldNum" sz="quarter" idx="10"/>
          </p:nvPr>
        </p:nvSpPr>
        <p:spPr>
          <a:ln/>
        </p:spPr>
        <p:txBody>
          <a:bodyPr/>
          <a:lstStyle>
            <a:lvl1pPr>
              <a:defRPr/>
            </a:lvl1pPr>
          </a:lstStyle>
          <a:p>
            <a:pPr>
              <a:defRPr/>
            </a:pPr>
            <a:fld id="{B6CF66BD-F2B5-4E57-A88C-F13A5A9583B6}" type="slidenum">
              <a:rPr lang="en-US" altLang="ja-JP">
                <a:solidFill>
                  <a:srgbClr val="FFFFFF">
                    <a:lumMod val="85000"/>
                  </a:srgbClr>
                </a:solidFill>
              </a:rPr>
              <a:pPr>
                <a:defRPr/>
              </a:pPr>
              <a:t>‹#›</a:t>
            </a:fld>
            <a:endParaRPr lang="en-US" altLang="ja-JP" dirty="0">
              <a:solidFill>
                <a:srgbClr val="FFFFFF">
                  <a:lumMod val="85000"/>
                </a:srgbClr>
              </a:solidFill>
            </a:endParaRPr>
          </a:p>
        </p:txBody>
      </p:sp>
    </p:spTree>
    <p:extLst>
      <p:ext uri="{BB962C8B-B14F-4D97-AF65-F5344CB8AC3E}">
        <p14:creationId xmlns:p14="http://schemas.microsoft.com/office/powerpoint/2010/main" val="401415470"/>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0" y="274638"/>
            <a:ext cx="8915400" cy="1143000"/>
          </a:xfrm>
        </p:spPr>
        <p:txBody>
          <a:bodyPr/>
          <a:lstStyle>
            <a:lvl1pPr>
              <a:defRPr/>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4" name="コンテンツ プレースホルダ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6" name="コンテンツ プレースホルダ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Rectangle 4"/>
          <p:cNvSpPr>
            <a:spLocks noGrp="1" noChangeArrowheads="1"/>
          </p:cNvSpPr>
          <p:nvPr>
            <p:ph type="sldNum" sz="quarter" idx="10"/>
          </p:nvPr>
        </p:nvSpPr>
        <p:spPr>
          <a:ln/>
        </p:spPr>
        <p:txBody>
          <a:bodyPr/>
          <a:lstStyle>
            <a:lvl1pPr>
              <a:defRPr/>
            </a:lvl1pPr>
          </a:lstStyle>
          <a:p>
            <a:pPr>
              <a:defRPr/>
            </a:pPr>
            <a:fld id="{ED96B01C-D72F-42B5-8B09-A6D287CD0464}" type="slidenum">
              <a:rPr lang="en-US" altLang="ja-JP">
                <a:solidFill>
                  <a:srgbClr val="FFFFFF">
                    <a:lumMod val="85000"/>
                  </a:srgbClr>
                </a:solidFill>
              </a:rPr>
              <a:pPr>
                <a:defRPr/>
              </a:pPr>
              <a:t>‹#›</a:t>
            </a:fld>
            <a:endParaRPr lang="en-US" altLang="ja-JP" dirty="0">
              <a:solidFill>
                <a:srgbClr val="FFFFFF">
                  <a:lumMod val="85000"/>
                </a:srgbClr>
              </a:solidFill>
            </a:endParaRPr>
          </a:p>
        </p:txBody>
      </p:sp>
    </p:spTree>
    <p:extLst>
      <p:ext uri="{BB962C8B-B14F-4D97-AF65-F5344CB8AC3E}">
        <p14:creationId xmlns:p14="http://schemas.microsoft.com/office/powerpoint/2010/main" val="60978496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Rectangle 4"/>
          <p:cNvSpPr>
            <a:spLocks noGrp="1" noChangeArrowheads="1"/>
          </p:cNvSpPr>
          <p:nvPr>
            <p:ph type="sldNum" sz="quarter" idx="10"/>
          </p:nvPr>
        </p:nvSpPr>
        <p:spPr>
          <a:ln/>
        </p:spPr>
        <p:txBody>
          <a:bodyPr/>
          <a:lstStyle>
            <a:lvl1pPr>
              <a:defRPr/>
            </a:lvl1pPr>
          </a:lstStyle>
          <a:p>
            <a:pPr>
              <a:defRPr/>
            </a:pPr>
            <a:fld id="{D63544A6-993F-4A56-92FA-EA303124D47F}" type="slidenum">
              <a:rPr lang="en-US" altLang="ja-JP">
                <a:solidFill>
                  <a:srgbClr val="FFFFFF">
                    <a:lumMod val="85000"/>
                  </a:srgbClr>
                </a:solidFill>
              </a:rPr>
              <a:pPr>
                <a:defRPr/>
              </a:pPr>
              <a:t>‹#›</a:t>
            </a:fld>
            <a:endParaRPr lang="en-US" altLang="ja-JP" dirty="0">
              <a:solidFill>
                <a:srgbClr val="FFFFFF">
                  <a:lumMod val="85000"/>
                </a:srgbClr>
              </a:solidFill>
            </a:endParaRPr>
          </a:p>
        </p:txBody>
      </p:sp>
    </p:spTree>
    <p:extLst>
      <p:ext uri="{BB962C8B-B14F-4D97-AF65-F5344CB8AC3E}">
        <p14:creationId xmlns:p14="http://schemas.microsoft.com/office/powerpoint/2010/main" val="316577449"/>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Rectangle 4"/>
          <p:cNvSpPr>
            <a:spLocks noGrp="1" noChangeArrowheads="1"/>
          </p:cNvSpPr>
          <p:nvPr>
            <p:ph type="sldNum" sz="quarter" idx="10"/>
          </p:nvPr>
        </p:nvSpPr>
        <p:spPr>
          <a:ln/>
        </p:spPr>
        <p:txBody>
          <a:bodyPr/>
          <a:lstStyle>
            <a:lvl1pPr>
              <a:defRPr/>
            </a:lvl1pPr>
          </a:lstStyle>
          <a:p>
            <a:pPr>
              <a:defRPr/>
            </a:pPr>
            <a:fld id="{645E2F1A-B343-418D-8630-B20128272075}" type="slidenum">
              <a:rPr lang="en-US" altLang="ja-JP">
                <a:solidFill>
                  <a:srgbClr val="FFFFFF">
                    <a:lumMod val="85000"/>
                  </a:srgbClr>
                </a:solidFill>
              </a:rPr>
              <a:pPr>
                <a:defRPr/>
              </a:pPr>
              <a:t>‹#›</a:t>
            </a:fld>
            <a:endParaRPr lang="en-US" altLang="ja-JP" dirty="0">
              <a:solidFill>
                <a:srgbClr val="FFFFFF">
                  <a:lumMod val="85000"/>
                </a:srgbClr>
              </a:solidFill>
            </a:endParaRPr>
          </a:p>
        </p:txBody>
      </p:sp>
    </p:spTree>
    <p:extLst>
      <p:ext uri="{BB962C8B-B14F-4D97-AF65-F5344CB8AC3E}">
        <p14:creationId xmlns:p14="http://schemas.microsoft.com/office/powerpoint/2010/main" val="270045917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0" y="273050"/>
            <a:ext cx="3259006" cy="1162050"/>
          </a:xfrm>
        </p:spPr>
        <p:txBody>
          <a:bodyPr anchor="b"/>
          <a:lstStyle>
            <a:lvl1pPr algn="l">
              <a:defRPr sz="2000" b="1"/>
            </a:lvl1p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Rectangle 4"/>
          <p:cNvSpPr>
            <a:spLocks noGrp="1" noChangeArrowheads="1"/>
          </p:cNvSpPr>
          <p:nvPr>
            <p:ph type="sldNum" sz="quarter" idx="10"/>
          </p:nvPr>
        </p:nvSpPr>
        <p:spPr>
          <a:ln/>
        </p:spPr>
        <p:txBody>
          <a:bodyPr/>
          <a:lstStyle>
            <a:lvl1pPr>
              <a:defRPr/>
            </a:lvl1pPr>
          </a:lstStyle>
          <a:p>
            <a:pPr>
              <a:defRPr/>
            </a:pPr>
            <a:fld id="{F7CB6AC1-0A30-4B3D-84DE-F65B31CB6EDA}" type="slidenum">
              <a:rPr lang="en-US" altLang="ja-JP">
                <a:solidFill>
                  <a:srgbClr val="FFFFFF">
                    <a:lumMod val="85000"/>
                  </a:srgbClr>
                </a:solidFill>
              </a:rPr>
              <a:pPr>
                <a:defRPr/>
              </a:pPr>
              <a:t>‹#›</a:t>
            </a:fld>
            <a:endParaRPr lang="en-US" altLang="ja-JP" dirty="0">
              <a:solidFill>
                <a:srgbClr val="FFFFFF">
                  <a:lumMod val="85000"/>
                </a:srgbClr>
              </a:solidFill>
            </a:endParaRPr>
          </a:p>
        </p:txBody>
      </p:sp>
    </p:spTree>
    <p:extLst>
      <p:ext uri="{BB962C8B-B14F-4D97-AF65-F5344CB8AC3E}">
        <p14:creationId xmlns:p14="http://schemas.microsoft.com/office/powerpoint/2010/main" val="426723929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DEF0F7AB-E1A3-4D3D-9813-69344C40C33D}" type="datetimeFigureOut">
              <a:rPr kumimoji="1" lang="ja-JP" altLang="en-US" smtClean="0"/>
              <a:t>2020/12/7</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6EB409FD-8338-4C2E-A4D8-D484672208DE}" type="slidenum">
              <a:rPr kumimoji="1" lang="ja-JP" altLang="en-US" smtClean="0"/>
              <a:t>‹#›</a:t>
            </a:fld>
            <a:endParaRPr kumimoji="1" lang="ja-JP" altLang="en-US"/>
          </a:p>
        </p:txBody>
      </p:sp>
    </p:spTree>
    <p:extLst>
      <p:ext uri="{BB962C8B-B14F-4D97-AF65-F5344CB8AC3E}">
        <p14:creationId xmlns:p14="http://schemas.microsoft.com/office/powerpoint/2010/main" val="320515225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941645" y="4800600"/>
            <a:ext cx="5943600" cy="566738"/>
          </a:xfrm>
        </p:spPr>
        <p:txBody>
          <a:bodyPr anchor="b"/>
          <a:lstStyle>
            <a:lvl1pPr algn="l">
              <a:defRPr sz="2000" b="1"/>
            </a:lvl1pPr>
          </a:lstStyle>
          <a:p>
            <a:r>
              <a:rPr lang="ja-JP" altLang="en-US" smtClean="0"/>
              <a:t>マスタ タイトルの書式設定</a:t>
            </a:r>
            <a:endParaRPr lang="ja-JP" altLang="en-US"/>
          </a:p>
        </p:txBody>
      </p:sp>
      <p:sp>
        <p:nvSpPr>
          <p:cNvPr id="3" name="図プレースホルダ 2"/>
          <p:cNvSpPr>
            <a:spLocks noGrp="1"/>
          </p:cNvSpPr>
          <p:nvPr>
            <p:ph type="pic" idx="1"/>
          </p:nvPr>
        </p:nvSpPr>
        <p:spPr>
          <a:xfrm>
            <a:off x="1941645" y="612775"/>
            <a:ext cx="5943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ja-JP" altLang="en-US" noProof="0" smtClean="0"/>
          </a:p>
        </p:txBody>
      </p:sp>
      <p:sp>
        <p:nvSpPr>
          <p:cNvPr id="4" name="テキスト プレースホルダ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Rectangle 4"/>
          <p:cNvSpPr>
            <a:spLocks noGrp="1" noChangeArrowheads="1"/>
          </p:cNvSpPr>
          <p:nvPr>
            <p:ph type="sldNum" sz="quarter" idx="10"/>
          </p:nvPr>
        </p:nvSpPr>
        <p:spPr>
          <a:ln/>
        </p:spPr>
        <p:txBody>
          <a:bodyPr/>
          <a:lstStyle>
            <a:lvl1pPr>
              <a:defRPr/>
            </a:lvl1pPr>
          </a:lstStyle>
          <a:p>
            <a:pPr>
              <a:defRPr/>
            </a:pPr>
            <a:fld id="{7CC40806-1782-4799-826F-6446ED2890E9}" type="slidenum">
              <a:rPr lang="en-US" altLang="ja-JP">
                <a:solidFill>
                  <a:srgbClr val="FFFFFF">
                    <a:lumMod val="85000"/>
                  </a:srgbClr>
                </a:solidFill>
              </a:rPr>
              <a:pPr>
                <a:defRPr/>
              </a:pPr>
              <a:t>‹#›</a:t>
            </a:fld>
            <a:endParaRPr lang="en-US" altLang="ja-JP" dirty="0">
              <a:solidFill>
                <a:srgbClr val="FFFFFF">
                  <a:lumMod val="85000"/>
                </a:srgbClr>
              </a:solidFill>
            </a:endParaRPr>
          </a:p>
        </p:txBody>
      </p:sp>
    </p:spTree>
    <p:extLst>
      <p:ext uri="{BB962C8B-B14F-4D97-AF65-F5344CB8AC3E}">
        <p14:creationId xmlns:p14="http://schemas.microsoft.com/office/powerpoint/2010/main" val="2401181749"/>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4"/>
          <p:cNvSpPr>
            <a:spLocks noGrp="1" noChangeArrowheads="1"/>
          </p:cNvSpPr>
          <p:nvPr>
            <p:ph type="sldNum" sz="quarter" idx="10"/>
          </p:nvPr>
        </p:nvSpPr>
        <p:spPr>
          <a:ln/>
        </p:spPr>
        <p:txBody>
          <a:bodyPr/>
          <a:lstStyle>
            <a:lvl1pPr>
              <a:defRPr/>
            </a:lvl1pPr>
          </a:lstStyle>
          <a:p>
            <a:pPr>
              <a:defRPr/>
            </a:pPr>
            <a:fld id="{7A473C8C-F2E7-4521-928D-36D311E53817}" type="slidenum">
              <a:rPr lang="en-US" altLang="ja-JP">
                <a:solidFill>
                  <a:srgbClr val="FFFFFF">
                    <a:lumMod val="85000"/>
                  </a:srgbClr>
                </a:solidFill>
              </a:rPr>
              <a:pPr>
                <a:defRPr/>
              </a:pPr>
              <a:t>‹#›</a:t>
            </a:fld>
            <a:endParaRPr lang="en-US" altLang="ja-JP" dirty="0">
              <a:solidFill>
                <a:srgbClr val="FFFFFF">
                  <a:lumMod val="85000"/>
                </a:srgbClr>
              </a:solidFill>
            </a:endParaRPr>
          </a:p>
        </p:txBody>
      </p:sp>
    </p:spTree>
    <p:extLst>
      <p:ext uri="{BB962C8B-B14F-4D97-AF65-F5344CB8AC3E}">
        <p14:creationId xmlns:p14="http://schemas.microsoft.com/office/powerpoint/2010/main" val="67788029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7439819" y="-12700"/>
            <a:ext cx="2466181" cy="6394450"/>
          </a:xfrm>
        </p:spPr>
        <p:txBody>
          <a:bodyPr vert="eaVert"/>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a:xfrm>
            <a:off x="37836" y="-12700"/>
            <a:ext cx="7236883" cy="6394450"/>
          </a:xfrm>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4"/>
          <p:cNvSpPr>
            <a:spLocks noGrp="1" noChangeArrowheads="1"/>
          </p:cNvSpPr>
          <p:nvPr>
            <p:ph type="sldNum" sz="quarter" idx="10"/>
          </p:nvPr>
        </p:nvSpPr>
        <p:spPr>
          <a:ln/>
        </p:spPr>
        <p:txBody>
          <a:bodyPr/>
          <a:lstStyle>
            <a:lvl1pPr>
              <a:defRPr/>
            </a:lvl1pPr>
          </a:lstStyle>
          <a:p>
            <a:pPr>
              <a:defRPr/>
            </a:pPr>
            <a:fld id="{008718E9-E9E4-42F5-B148-96D367020930}" type="slidenum">
              <a:rPr lang="en-US" altLang="ja-JP">
                <a:solidFill>
                  <a:srgbClr val="FFFFFF">
                    <a:lumMod val="85000"/>
                  </a:srgbClr>
                </a:solidFill>
              </a:rPr>
              <a:pPr>
                <a:defRPr/>
              </a:pPr>
              <a:t>‹#›</a:t>
            </a:fld>
            <a:endParaRPr lang="en-US" altLang="ja-JP" dirty="0">
              <a:solidFill>
                <a:srgbClr val="FFFFFF">
                  <a:lumMod val="85000"/>
                </a:srgbClr>
              </a:solidFill>
            </a:endParaRPr>
          </a:p>
        </p:txBody>
      </p:sp>
    </p:spTree>
    <p:extLst>
      <p:ext uri="{BB962C8B-B14F-4D97-AF65-F5344CB8AC3E}">
        <p14:creationId xmlns:p14="http://schemas.microsoft.com/office/powerpoint/2010/main" val="1984943155"/>
      </p:ext>
    </p:extLst>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type="tbl" preserve="1">
  <p:cSld name="タイトルと表">
    <p:spTree>
      <p:nvGrpSpPr>
        <p:cNvPr id="1" name=""/>
        <p:cNvGrpSpPr/>
        <p:nvPr/>
      </p:nvGrpSpPr>
      <p:grpSpPr>
        <a:xfrm>
          <a:off x="0" y="0"/>
          <a:ext cx="0" cy="0"/>
          <a:chOff x="0" y="0"/>
          <a:chExt cx="0" cy="0"/>
        </a:xfrm>
      </p:grpSpPr>
      <p:sp>
        <p:nvSpPr>
          <p:cNvPr id="2" name="タイトル 1"/>
          <p:cNvSpPr>
            <a:spLocks noGrp="1"/>
          </p:cNvSpPr>
          <p:nvPr>
            <p:ph type="title"/>
          </p:nvPr>
        </p:nvSpPr>
        <p:spPr>
          <a:xfrm>
            <a:off x="37836" y="-12700"/>
            <a:ext cx="9868165" cy="561975"/>
          </a:xfrm>
        </p:spPr>
        <p:txBody>
          <a:bodyPr/>
          <a:lstStyle/>
          <a:p>
            <a:r>
              <a:rPr lang="ja-JP" altLang="en-US" smtClean="0"/>
              <a:t>マスタ タイトルの書式設定</a:t>
            </a:r>
            <a:endParaRPr lang="ja-JP" altLang="en-US"/>
          </a:p>
        </p:txBody>
      </p:sp>
      <p:sp>
        <p:nvSpPr>
          <p:cNvPr id="3" name="表プレースホルダ 2"/>
          <p:cNvSpPr>
            <a:spLocks noGrp="1"/>
          </p:cNvSpPr>
          <p:nvPr>
            <p:ph type="tbl" idx="1"/>
          </p:nvPr>
        </p:nvSpPr>
        <p:spPr>
          <a:xfrm>
            <a:off x="37836" y="693738"/>
            <a:ext cx="9868165" cy="5688012"/>
          </a:xfrm>
        </p:spPr>
        <p:txBody>
          <a:bodyPr/>
          <a:lstStyle/>
          <a:p>
            <a:pPr lvl="0"/>
            <a:endParaRPr lang="ja-JP" altLang="en-US" noProof="0" smtClean="0"/>
          </a:p>
        </p:txBody>
      </p:sp>
      <p:sp>
        <p:nvSpPr>
          <p:cNvPr id="4" name="Rectangle 4"/>
          <p:cNvSpPr>
            <a:spLocks noGrp="1" noChangeArrowheads="1"/>
          </p:cNvSpPr>
          <p:nvPr>
            <p:ph type="sldNum" sz="quarter" idx="10"/>
          </p:nvPr>
        </p:nvSpPr>
        <p:spPr>
          <a:ln/>
        </p:spPr>
        <p:txBody>
          <a:bodyPr/>
          <a:lstStyle>
            <a:lvl1pPr>
              <a:defRPr/>
            </a:lvl1pPr>
          </a:lstStyle>
          <a:p>
            <a:pPr>
              <a:defRPr/>
            </a:pPr>
            <a:fld id="{66A4E449-93CF-4847-8F4B-804B6520B837}" type="slidenum">
              <a:rPr lang="en-US" altLang="ja-JP">
                <a:solidFill>
                  <a:srgbClr val="FFFFFF">
                    <a:lumMod val="85000"/>
                  </a:srgbClr>
                </a:solidFill>
              </a:rPr>
              <a:pPr>
                <a:defRPr/>
              </a:pPr>
              <a:t>‹#›</a:t>
            </a:fld>
            <a:endParaRPr lang="en-US" altLang="ja-JP" dirty="0">
              <a:solidFill>
                <a:srgbClr val="FFFFFF">
                  <a:lumMod val="85000"/>
                </a:srgbClr>
              </a:solidFill>
            </a:endParaRPr>
          </a:p>
        </p:txBody>
      </p:sp>
    </p:spTree>
    <p:extLst>
      <p:ext uri="{BB962C8B-B14F-4D97-AF65-F5344CB8AC3E}">
        <p14:creationId xmlns:p14="http://schemas.microsoft.com/office/powerpoint/2010/main" val="140430248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xAndTwoObj" preserve="1">
  <p:cSld name="タイトル、テキスト、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37836" y="1"/>
            <a:ext cx="9868165" cy="561975"/>
          </a:xfrm>
        </p:spPr>
        <p:txBody>
          <a:bodyPr/>
          <a:lstStyle/>
          <a:p>
            <a:r>
              <a:rPr lang="ja-JP" altLang="en-US" smtClean="0"/>
              <a:t>マスタ タイトルの書式設定</a:t>
            </a:r>
            <a:endParaRPr lang="ja-JP" altLang="en-US"/>
          </a:p>
        </p:txBody>
      </p:sp>
      <p:sp>
        <p:nvSpPr>
          <p:cNvPr id="3" name="テキスト プレースホルダ 2"/>
          <p:cNvSpPr>
            <a:spLocks noGrp="1"/>
          </p:cNvSpPr>
          <p:nvPr>
            <p:ph type="body" sz="half" idx="1"/>
          </p:nvPr>
        </p:nvSpPr>
        <p:spPr>
          <a:xfrm>
            <a:off x="37835" y="692151"/>
            <a:ext cx="4851533" cy="5688013"/>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quarter" idx="2"/>
          </p:nvPr>
        </p:nvSpPr>
        <p:spPr>
          <a:xfrm>
            <a:off x="5054469" y="692151"/>
            <a:ext cx="4851532" cy="2767013"/>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コンテンツ プレースホルダ 4"/>
          <p:cNvSpPr>
            <a:spLocks noGrp="1"/>
          </p:cNvSpPr>
          <p:nvPr>
            <p:ph sz="quarter" idx="3"/>
          </p:nvPr>
        </p:nvSpPr>
        <p:spPr>
          <a:xfrm>
            <a:off x="5054469" y="3611563"/>
            <a:ext cx="4851532" cy="2768600"/>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6" name="Rectangle 4"/>
          <p:cNvSpPr>
            <a:spLocks noGrp="1" noChangeArrowheads="1"/>
          </p:cNvSpPr>
          <p:nvPr>
            <p:ph type="sldNum" sz="quarter" idx="10"/>
          </p:nvPr>
        </p:nvSpPr>
        <p:spPr>
          <a:ln/>
        </p:spPr>
        <p:txBody>
          <a:bodyPr/>
          <a:lstStyle>
            <a:lvl1pPr>
              <a:defRPr/>
            </a:lvl1pPr>
          </a:lstStyle>
          <a:p>
            <a:pPr>
              <a:defRPr/>
            </a:pPr>
            <a:fld id="{F386DE3E-41F4-4A9B-AEF8-691931E85E7B}" type="slidenum">
              <a:rPr lang="en-US" altLang="ja-JP">
                <a:solidFill>
                  <a:srgbClr val="FFFFFF">
                    <a:lumMod val="85000"/>
                  </a:srgbClr>
                </a:solidFill>
              </a:rPr>
              <a:pPr>
                <a:defRPr/>
              </a:pPr>
              <a:t>‹#›</a:t>
            </a:fld>
            <a:endParaRPr lang="en-US" altLang="ja-JP" dirty="0">
              <a:solidFill>
                <a:srgbClr val="FFFFFF">
                  <a:lumMod val="85000"/>
                </a:srgbClr>
              </a:solidFill>
            </a:endParaRPr>
          </a:p>
        </p:txBody>
      </p:sp>
    </p:spTree>
    <p:extLst>
      <p:ext uri="{BB962C8B-B14F-4D97-AF65-F5344CB8AC3E}">
        <p14:creationId xmlns:p14="http://schemas.microsoft.com/office/powerpoint/2010/main" val="17788534"/>
      </p:ext>
    </p:extLst>
  </p:cSld>
  <p:clrMapOvr>
    <a:masterClrMapping/>
  </p:clrMapOvr>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type="objOnly" preserve="1">
  <p:cSld name="コンテンツ">
    <p:spTree>
      <p:nvGrpSpPr>
        <p:cNvPr id="1" name=""/>
        <p:cNvGrpSpPr/>
        <p:nvPr/>
      </p:nvGrpSpPr>
      <p:grpSpPr>
        <a:xfrm>
          <a:off x="0" y="0"/>
          <a:ext cx="0" cy="0"/>
          <a:chOff x="0" y="0"/>
          <a:chExt cx="0" cy="0"/>
        </a:xfrm>
      </p:grpSpPr>
      <p:sp>
        <p:nvSpPr>
          <p:cNvPr id="2" name="コンテンツ プレースホルダ 1"/>
          <p:cNvSpPr>
            <a:spLocks noGrp="1"/>
          </p:cNvSpPr>
          <p:nvPr>
            <p:ph/>
          </p:nvPr>
        </p:nvSpPr>
        <p:spPr>
          <a:xfrm>
            <a:off x="116946" y="620713"/>
            <a:ext cx="9672108" cy="5903912"/>
          </a:xfrm>
        </p:spPr>
        <p:txBody>
          <a:bodyPr/>
          <a:lstStyle>
            <a:lvl1pPr marL="0" indent="0">
              <a:buNone/>
              <a:defRPr/>
            </a:lvl1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3" name="Rectangle 4"/>
          <p:cNvSpPr>
            <a:spLocks noGrp="1" noChangeArrowheads="1"/>
          </p:cNvSpPr>
          <p:nvPr>
            <p:ph type="sldNum" sz="quarter" idx="10"/>
          </p:nvPr>
        </p:nvSpPr>
        <p:spPr>
          <a:ln/>
        </p:spPr>
        <p:txBody>
          <a:bodyPr/>
          <a:lstStyle>
            <a:lvl1pPr>
              <a:defRPr/>
            </a:lvl1pPr>
          </a:lstStyle>
          <a:p>
            <a:pPr>
              <a:defRPr/>
            </a:pPr>
            <a:fld id="{52647379-24AC-4C6E-9DA0-4CC1FDE60B4C}" type="slidenum">
              <a:rPr lang="en-US" altLang="ja-JP">
                <a:solidFill>
                  <a:srgbClr val="FFFFFF">
                    <a:lumMod val="85000"/>
                  </a:srgbClr>
                </a:solidFill>
              </a:rPr>
              <a:pPr>
                <a:defRPr/>
              </a:pPr>
              <a:t>‹#›</a:t>
            </a:fld>
            <a:endParaRPr lang="en-US" altLang="ja-JP" dirty="0">
              <a:solidFill>
                <a:srgbClr val="FFFFFF">
                  <a:lumMod val="85000"/>
                </a:srgbClr>
              </a:solidFill>
            </a:endParaRPr>
          </a:p>
        </p:txBody>
      </p:sp>
    </p:spTree>
    <p:extLst>
      <p:ext uri="{BB962C8B-B14F-4D97-AF65-F5344CB8AC3E}">
        <p14:creationId xmlns:p14="http://schemas.microsoft.com/office/powerpoint/2010/main" val="25113699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82506" y="4406901"/>
            <a:ext cx="8420100" cy="1362075"/>
          </a:xfrm>
        </p:spPr>
        <p:txBody>
          <a:bodyPr anchor="t"/>
          <a:lstStyle>
            <a:lvl1pPr algn="l">
              <a:defRPr sz="4000"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DEF0F7AB-E1A3-4D3D-9813-69344C40C33D}" type="datetimeFigureOut">
              <a:rPr kumimoji="1" lang="ja-JP" altLang="en-US" smtClean="0"/>
              <a:t>2020/12/7</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6EB409FD-8338-4C2E-A4D8-D484672208DE}" type="slidenum">
              <a:rPr kumimoji="1" lang="ja-JP" altLang="en-US" smtClean="0"/>
              <a:t>‹#›</a:t>
            </a:fld>
            <a:endParaRPr kumimoji="1" lang="ja-JP" altLang="en-US"/>
          </a:p>
        </p:txBody>
      </p:sp>
    </p:spTree>
    <p:extLst>
      <p:ext uri="{BB962C8B-B14F-4D97-AF65-F5344CB8AC3E}">
        <p14:creationId xmlns:p14="http://schemas.microsoft.com/office/powerpoint/2010/main" val="108735748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495300" y="1600201"/>
            <a:ext cx="437515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5035550" y="1600201"/>
            <a:ext cx="437515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DEF0F7AB-E1A3-4D3D-9813-69344C40C33D}" type="datetimeFigureOut">
              <a:rPr kumimoji="1" lang="ja-JP" altLang="en-US" smtClean="0"/>
              <a:t>2020/12/7</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6EB409FD-8338-4C2E-A4D8-D484672208DE}" type="slidenum">
              <a:rPr kumimoji="1" lang="ja-JP" altLang="en-US" smtClean="0"/>
              <a:t>‹#›</a:t>
            </a:fld>
            <a:endParaRPr kumimoji="1" lang="ja-JP" altLang="en-US"/>
          </a:p>
        </p:txBody>
      </p:sp>
    </p:spTree>
    <p:extLst>
      <p:ext uri="{BB962C8B-B14F-4D97-AF65-F5344CB8AC3E}">
        <p14:creationId xmlns:p14="http://schemas.microsoft.com/office/powerpoint/2010/main" val="14817669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DEF0F7AB-E1A3-4D3D-9813-69344C40C33D}" type="datetimeFigureOut">
              <a:rPr kumimoji="1" lang="ja-JP" altLang="en-US" smtClean="0"/>
              <a:t>2020/12/7</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6EB409FD-8338-4C2E-A4D8-D484672208DE}" type="slidenum">
              <a:rPr kumimoji="1" lang="ja-JP" altLang="en-US" smtClean="0"/>
              <a:t>‹#›</a:t>
            </a:fld>
            <a:endParaRPr kumimoji="1" lang="ja-JP" altLang="en-US"/>
          </a:p>
        </p:txBody>
      </p:sp>
    </p:spTree>
    <p:extLst>
      <p:ext uri="{BB962C8B-B14F-4D97-AF65-F5344CB8AC3E}">
        <p14:creationId xmlns:p14="http://schemas.microsoft.com/office/powerpoint/2010/main" val="12570375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DEF0F7AB-E1A3-4D3D-9813-69344C40C33D}" type="datetimeFigureOut">
              <a:rPr kumimoji="1" lang="ja-JP" altLang="en-US" smtClean="0"/>
              <a:t>2020/12/7</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6EB409FD-8338-4C2E-A4D8-D484672208DE}" type="slidenum">
              <a:rPr kumimoji="1" lang="ja-JP" altLang="en-US" smtClean="0"/>
              <a:t>‹#›</a:t>
            </a:fld>
            <a:endParaRPr kumimoji="1" lang="ja-JP" altLang="en-US"/>
          </a:p>
        </p:txBody>
      </p:sp>
    </p:spTree>
    <p:extLst>
      <p:ext uri="{BB962C8B-B14F-4D97-AF65-F5344CB8AC3E}">
        <p14:creationId xmlns:p14="http://schemas.microsoft.com/office/powerpoint/2010/main" val="21851521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DEF0F7AB-E1A3-4D3D-9813-69344C40C33D}" type="datetimeFigureOut">
              <a:rPr kumimoji="1" lang="ja-JP" altLang="en-US" smtClean="0"/>
              <a:t>2020/12/7</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6EB409FD-8338-4C2E-A4D8-D484672208DE}" type="slidenum">
              <a:rPr kumimoji="1" lang="ja-JP" altLang="en-US" smtClean="0"/>
              <a:t>‹#›</a:t>
            </a:fld>
            <a:endParaRPr kumimoji="1" lang="ja-JP" altLang="en-US"/>
          </a:p>
        </p:txBody>
      </p:sp>
    </p:spTree>
    <p:extLst>
      <p:ext uri="{BB962C8B-B14F-4D97-AF65-F5344CB8AC3E}">
        <p14:creationId xmlns:p14="http://schemas.microsoft.com/office/powerpoint/2010/main" val="55894152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0" y="273050"/>
            <a:ext cx="3259006" cy="1162050"/>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DEF0F7AB-E1A3-4D3D-9813-69344C40C33D}" type="datetimeFigureOut">
              <a:rPr kumimoji="1" lang="ja-JP" altLang="en-US" smtClean="0"/>
              <a:t>2020/12/7</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6EB409FD-8338-4C2E-A4D8-D484672208DE}" type="slidenum">
              <a:rPr kumimoji="1" lang="ja-JP" altLang="en-US" smtClean="0"/>
              <a:t>‹#›</a:t>
            </a:fld>
            <a:endParaRPr kumimoji="1" lang="ja-JP" altLang="en-US"/>
          </a:p>
        </p:txBody>
      </p:sp>
    </p:spTree>
    <p:extLst>
      <p:ext uri="{BB962C8B-B14F-4D97-AF65-F5344CB8AC3E}">
        <p14:creationId xmlns:p14="http://schemas.microsoft.com/office/powerpoint/2010/main" val="170306642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941645" y="4800600"/>
            <a:ext cx="5943600" cy="566738"/>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1941645" y="612775"/>
            <a:ext cx="5943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DEF0F7AB-E1A3-4D3D-9813-69344C40C33D}" type="datetimeFigureOut">
              <a:rPr kumimoji="1" lang="ja-JP" altLang="en-US" smtClean="0"/>
              <a:t>2020/12/7</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6EB409FD-8338-4C2E-A4D8-D484672208DE}" type="slidenum">
              <a:rPr kumimoji="1" lang="ja-JP" altLang="en-US" smtClean="0"/>
              <a:t>‹#›</a:t>
            </a:fld>
            <a:endParaRPr kumimoji="1" lang="ja-JP" altLang="en-US"/>
          </a:p>
        </p:txBody>
      </p:sp>
    </p:spTree>
    <p:extLst>
      <p:ext uri="{BB962C8B-B14F-4D97-AF65-F5344CB8AC3E}">
        <p14:creationId xmlns:p14="http://schemas.microsoft.com/office/powerpoint/2010/main" val="8858466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theme" Target="../theme/theme2.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95300" y="274638"/>
            <a:ext cx="8915400" cy="1143000"/>
          </a:xfrm>
          <a:prstGeom prst="rect">
            <a:avLst/>
          </a:prstGeom>
        </p:spPr>
        <p:txBody>
          <a:bodyPr vert="horz" lIns="91440" tIns="45720" rIns="91440" bIns="45720"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95300" y="1600201"/>
            <a:ext cx="8915400" cy="4525963"/>
          </a:xfrm>
          <a:prstGeom prst="rect">
            <a:avLst/>
          </a:prstGeom>
        </p:spPr>
        <p:txBody>
          <a:bodyPr vert="horz" lIns="91440" tIns="45720" rIns="91440" bIns="45720"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495300" y="6356351"/>
            <a:ext cx="2311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EF0F7AB-E1A3-4D3D-9813-69344C40C33D}" type="datetimeFigureOut">
              <a:rPr kumimoji="1" lang="ja-JP" altLang="en-US" smtClean="0"/>
              <a:t>2020/12/7</a:t>
            </a:fld>
            <a:endParaRPr kumimoji="1" lang="ja-JP" altLang="en-US"/>
          </a:p>
        </p:txBody>
      </p:sp>
      <p:sp>
        <p:nvSpPr>
          <p:cNvPr id="5" name="フッター プレースホルダー 4"/>
          <p:cNvSpPr>
            <a:spLocks noGrp="1"/>
          </p:cNvSpPr>
          <p:nvPr>
            <p:ph type="ftr" sz="quarter" idx="3"/>
          </p:nvPr>
        </p:nvSpPr>
        <p:spPr>
          <a:xfrm>
            <a:off x="3384550" y="6356351"/>
            <a:ext cx="31369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7099300" y="6356351"/>
            <a:ext cx="2311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EB409FD-8338-4C2E-A4D8-D484672208DE}" type="slidenum">
              <a:rPr kumimoji="1" lang="ja-JP" altLang="en-US" smtClean="0"/>
              <a:t>‹#›</a:t>
            </a:fld>
            <a:endParaRPr kumimoji="1" lang="ja-JP" altLang="en-US"/>
          </a:p>
        </p:txBody>
      </p:sp>
    </p:spTree>
    <p:extLst>
      <p:ext uri="{BB962C8B-B14F-4D97-AF65-F5344CB8AC3E}">
        <p14:creationId xmlns:p14="http://schemas.microsoft.com/office/powerpoint/2010/main" val="304534723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933890" name="Line 2"/>
          <p:cNvSpPr>
            <a:spLocks noChangeShapeType="1"/>
          </p:cNvSpPr>
          <p:nvPr/>
        </p:nvSpPr>
        <p:spPr bwMode="auto">
          <a:xfrm>
            <a:off x="0" y="549275"/>
            <a:ext cx="9906000" cy="0"/>
          </a:xfrm>
          <a:prstGeom prst="line">
            <a:avLst/>
          </a:prstGeom>
          <a:noFill/>
          <a:ln w="50800" cmpd="dbl">
            <a:solidFill>
              <a:srgbClr val="0000FF"/>
            </a:solidFill>
            <a:round/>
            <a:headEnd/>
            <a:tailEnd/>
          </a:ln>
        </p:spPr>
        <p:txBody>
          <a:bodyPr wrap="none" anchor="ctr"/>
          <a:lstStyle/>
          <a:p>
            <a:pPr fontAlgn="base">
              <a:spcBef>
                <a:spcPct val="0"/>
              </a:spcBef>
              <a:spcAft>
                <a:spcPct val="0"/>
              </a:spcAft>
              <a:defRPr/>
            </a:pPr>
            <a:endParaRPr lang="ja-JP" altLang="en-US">
              <a:solidFill>
                <a:srgbClr val="000000"/>
              </a:solidFill>
              <a:latin typeface="Arial" charset="0"/>
            </a:endParaRPr>
          </a:p>
        </p:txBody>
      </p:sp>
      <p:sp>
        <p:nvSpPr>
          <p:cNvPr id="933891" name="Rectangle 3"/>
          <p:cNvSpPr>
            <a:spLocks noChangeArrowheads="1"/>
          </p:cNvSpPr>
          <p:nvPr/>
        </p:nvSpPr>
        <p:spPr bwMode="auto">
          <a:xfrm>
            <a:off x="0" y="6540501"/>
            <a:ext cx="9906000" cy="333375"/>
          </a:xfrm>
          <a:prstGeom prst="rect">
            <a:avLst/>
          </a:prstGeom>
          <a:solidFill>
            <a:srgbClr val="0000FF"/>
          </a:solidFill>
          <a:ln w="9525">
            <a:noFill/>
            <a:miter lim="800000"/>
            <a:headEnd/>
            <a:tailEnd/>
          </a:ln>
        </p:spPr>
        <p:txBody>
          <a:bodyPr wrap="none" anchor="ctr"/>
          <a:lstStyle/>
          <a:p>
            <a:pPr algn="ctr" fontAlgn="base">
              <a:spcBef>
                <a:spcPct val="0"/>
              </a:spcBef>
              <a:spcAft>
                <a:spcPct val="0"/>
              </a:spcAft>
              <a:defRPr/>
            </a:pPr>
            <a:endParaRPr lang="ja-JP" altLang="en-US">
              <a:solidFill>
                <a:srgbClr val="000000"/>
              </a:solidFill>
              <a:latin typeface="Arial" charset="0"/>
            </a:endParaRPr>
          </a:p>
        </p:txBody>
      </p:sp>
      <p:sp>
        <p:nvSpPr>
          <p:cNvPr id="933892" name="Rectangle 4"/>
          <p:cNvSpPr>
            <a:spLocks noGrp="1" noChangeArrowheads="1"/>
          </p:cNvSpPr>
          <p:nvPr>
            <p:ph type="sldNum" sz="quarter" idx="4"/>
          </p:nvPr>
        </p:nvSpPr>
        <p:spPr bwMode="auto">
          <a:xfrm>
            <a:off x="7613518" y="6562725"/>
            <a:ext cx="23114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600" b="1">
                <a:solidFill>
                  <a:schemeClr val="bg1">
                    <a:lumMod val="85000"/>
                  </a:schemeClr>
                </a:solidFill>
                <a:latin typeface="Verdana" pitchFamily="34" charset="0"/>
                <a:ea typeface="ＭＳ Ｐゴシック" pitchFamily="50" charset="-128"/>
              </a:defRPr>
            </a:lvl1pPr>
          </a:lstStyle>
          <a:p>
            <a:pPr fontAlgn="base">
              <a:spcBef>
                <a:spcPct val="0"/>
              </a:spcBef>
              <a:spcAft>
                <a:spcPct val="0"/>
              </a:spcAft>
              <a:defRPr/>
            </a:pPr>
            <a:fld id="{7EC0B4E4-23A0-4D34-A647-7DC6AD0B3F5D}" type="slidenum">
              <a:rPr lang="en-US" altLang="ja-JP">
                <a:solidFill>
                  <a:srgbClr val="FFFFFF">
                    <a:lumMod val="85000"/>
                  </a:srgbClr>
                </a:solidFill>
              </a:rPr>
              <a:pPr fontAlgn="base">
                <a:spcBef>
                  <a:spcPct val="0"/>
                </a:spcBef>
                <a:spcAft>
                  <a:spcPct val="0"/>
                </a:spcAft>
                <a:defRPr/>
              </a:pPr>
              <a:t>‹#›</a:t>
            </a:fld>
            <a:endParaRPr lang="en-US" altLang="ja-JP" dirty="0">
              <a:solidFill>
                <a:srgbClr val="FFFFFF">
                  <a:lumMod val="85000"/>
                </a:srgbClr>
              </a:solidFill>
            </a:endParaRPr>
          </a:p>
        </p:txBody>
      </p:sp>
      <p:sp>
        <p:nvSpPr>
          <p:cNvPr id="1029" name="Rectangle 6"/>
          <p:cNvSpPr>
            <a:spLocks noGrp="1" noChangeArrowheads="1"/>
          </p:cNvSpPr>
          <p:nvPr>
            <p:ph type="body" idx="1"/>
          </p:nvPr>
        </p:nvSpPr>
        <p:spPr bwMode="auto">
          <a:xfrm>
            <a:off x="116946" y="618085"/>
            <a:ext cx="9672108" cy="590654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sp>
        <p:nvSpPr>
          <p:cNvPr id="1030" name="Rectangle 7"/>
          <p:cNvSpPr>
            <a:spLocks noGrp="1" noChangeArrowheads="1"/>
          </p:cNvSpPr>
          <p:nvPr>
            <p:ph type="title"/>
          </p:nvPr>
        </p:nvSpPr>
        <p:spPr bwMode="auto">
          <a:xfrm>
            <a:off x="116946" y="1"/>
            <a:ext cx="9672108" cy="5619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ja-JP" altLang="en-US" smtClean="0"/>
              <a:t>マスタ タイトルの書式設定</a:t>
            </a:r>
          </a:p>
        </p:txBody>
      </p:sp>
      <p:sp>
        <p:nvSpPr>
          <p:cNvPr id="8" name="Text Box 4"/>
          <p:cNvSpPr txBox="1">
            <a:spLocks noChangeArrowheads="1"/>
          </p:cNvSpPr>
          <p:nvPr/>
        </p:nvSpPr>
        <p:spPr bwMode="auto">
          <a:xfrm>
            <a:off x="0" y="6569075"/>
            <a:ext cx="6163733" cy="274638"/>
          </a:xfrm>
          <a:prstGeom prst="rect">
            <a:avLst/>
          </a:prstGeom>
          <a:noFill/>
          <a:ln w="9525">
            <a:noFill/>
            <a:miter lim="800000"/>
            <a:headEnd/>
            <a:tailEnd/>
          </a:ln>
          <a:effectLst/>
        </p:spPr>
        <p:txBody>
          <a:bodyPr>
            <a:spAutoFit/>
          </a:bodyPr>
          <a:lstStyle/>
          <a:p>
            <a:pPr fontAlgn="base">
              <a:spcBef>
                <a:spcPct val="50000"/>
              </a:spcBef>
              <a:spcAft>
                <a:spcPct val="0"/>
              </a:spcAft>
              <a:defRPr/>
            </a:pPr>
            <a:r>
              <a:rPr lang="ja-JP" altLang="en-US" sz="1200" dirty="0" smtClean="0">
                <a:solidFill>
                  <a:srgbClr val="FFFFFF">
                    <a:lumMod val="85000"/>
                  </a:srgbClr>
                </a:solidFill>
                <a:latin typeface="HGｺﾞｼｯｸE" pitchFamily="49" charset="-128"/>
                <a:ea typeface="HGｺﾞｼｯｸE" pitchFamily="49" charset="-128"/>
              </a:rPr>
              <a:t>東京大学廣井研究室、</a:t>
            </a:r>
            <a:r>
              <a:rPr lang="en-US" altLang="ja-JP" sz="1200" dirty="0" smtClean="0">
                <a:solidFill>
                  <a:srgbClr val="FFFFFF">
                    <a:lumMod val="85000"/>
                  </a:srgbClr>
                </a:solidFill>
                <a:latin typeface="HGｺﾞｼｯｸE" pitchFamily="49" charset="-128"/>
                <a:ea typeface="HGｺﾞｼｯｸE" pitchFamily="49" charset="-128"/>
              </a:rPr>
              <a:t>SOMPO-RM</a:t>
            </a:r>
            <a:endParaRPr lang="ja-JP" altLang="en-US" sz="1200" dirty="0">
              <a:solidFill>
                <a:srgbClr val="FFFFFF">
                  <a:lumMod val="85000"/>
                </a:srgbClr>
              </a:solidFill>
              <a:latin typeface="HGｺﾞｼｯｸE" pitchFamily="49" charset="-128"/>
              <a:ea typeface="HGｺﾞｼｯｸE" pitchFamily="49" charset="-128"/>
            </a:endParaRPr>
          </a:p>
        </p:txBody>
      </p:sp>
    </p:spTree>
    <p:extLst>
      <p:ext uri="{BB962C8B-B14F-4D97-AF65-F5344CB8AC3E}">
        <p14:creationId xmlns:p14="http://schemas.microsoft.com/office/powerpoint/2010/main" val="405831760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Lst>
  <p:timing>
    <p:tnLst>
      <p:par>
        <p:cTn id="1" dur="indefinite" restart="never" nodeType="tmRoot"/>
      </p:par>
    </p:tnLst>
  </p:timing>
  <p:hf hdr="0" ftr="0" dt="0"/>
  <p:txStyles>
    <p:titleStyle>
      <a:lvl1pPr algn="l" rtl="0" eaLnBrk="0" fontAlgn="base" hangingPunct="0">
        <a:spcBef>
          <a:spcPct val="0"/>
        </a:spcBef>
        <a:spcAft>
          <a:spcPct val="0"/>
        </a:spcAft>
        <a:defRPr kumimoji="1" sz="2800">
          <a:solidFill>
            <a:schemeClr val="tx2"/>
          </a:solidFill>
          <a:latin typeface="+mj-lt"/>
          <a:ea typeface="+mj-ea"/>
          <a:cs typeface="+mj-cs"/>
        </a:defRPr>
      </a:lvl1pPr>
      <a:lvl2pPr algn="l" rtl="0" eaLnBrk="0" fontAlgn="base" hangingPunct="0">
        <a:spcBef>
          <a:spcPct val="0"/>
        </a:spcBef>
        <a:spcAft>
          <a:spcPct val="0"/>
        </a:spcAft>
        <a:defRPr kumimoji="1" sz="2800">
          <a:solidFill>
            <a:schemeClr val="tx2"/>
          </a:solidFill>
          <a:latin typeface="HGPｺﾞｼｯｸE" pitchFamily="50" charset="-128"/>
          <a:ea typeface="HGPｺﾞｼｯｸE" pitchFamily="50" charset="-128"/>
        </a:defRPr>
      </a:lvl2pPr>
      <a:lvl3pPr algn="l" rtl="0" eaLnBrk="0" fontAlgn="base" hangingPunct="0">
        <a:spcBef>
          <a:spcPct val="0"/>
        </a:spcBef>
        <a:spcAft>
          <a:spcPct val="0"/>
        </a:spcAft>
        <a:defRPr kumimoji="1" sz="2800">
          <a:solidFill>
            <a:schemeClr val="tx2"/>
          </a:solidFill>
          <a:latin typeface="HGPｺﾞｼｯｸE" pitchFamily="50" charset="-128"/>
          <a:ea typeface="HGPｺﾞｼｯｸE" pitchFamily="50" charset="-128"/>
        </a:defRPr>
      </a:lvl3pPr>
      <a:lvl4pPr algn="l" rtl="0" eaLnBrk="0" fontAlgn="base" hangingPunct="0">
        <a:spcBef>
          <a:spcPct val="0"/>
        </a:spcBef>
        <a:spcAft>
          <a:spcPct val="0"/>
        </a:spcAft>
        <a:defRPr kumimoji="1" sz="2800">
          <a:solidFill>
            <a:schemeClr val="tx2"/>
          </a:solidFill>
          <a:latin typeface="HGPｺﾞｼｯｸE" pitchFamily="50" charset="-128"/>
          <a:ea typeface="HGPｺﾞｼｯｸE" pitchFamily="50" charset="-128"/>
        </a:defRPr>
      </a:lvl4pPr>
      <a:lvl5pPr algn="l" rtl="0" eaLnBrk="0" fontAlgn="base" hangingPunct="0">
        <a:spcBef>
          <a:spcPct val="0"/>
        </a:spcBef>
        <a:spcAft>
          <a:spcPct val="0"/>
        </a:spcAft>
        <a:defRPr kumimoji="1" sz="2800">
          <a:solidFill>
            <a:schemeClr val="tx2"/>
          </a:solidFill>
          <a:latin typeface="HGPｺﾞｼｯｸE" pitchFamily="50" charset="-128"/>
          <a:ea typeface="HGPｺﾞｼｯｸE" pitchFamily="50" charset="-128"/>
        </a:defRPr>
      </a:lvl5pPr>
      <a:lvl6pPr marL="457200" algn="l" rtl="0" fontAlgn="base">
        <a:spcBef>
          <a:spcPct val="0"/>
        </a:spcBef>
        <a:spcAft>
          <a:spcPct val="0"/>
        </a:spcAft>
        <a:defRPr kumimoji="1" sz="2800">
          <a:solidFill>
            <a:schemeClr val="tx2"/>
          </a:solidFill>
          <a:latin typeface="HGPｺﾞｼｯｸE" pitchFamily="50" charset="-128"/>
          <a:ea typeface="HGPｺﾞｼｯｸE" pitchFamily="50" charset="-128"/>
        </a:defRPr>
      </a:lvl6pPr>
      <a:lvl7pPr marL="914400" algn="l" rtl="0" fontAlgn="base">
        <a:spcBef>
          <a:spcPct val="0"/>
        </a:spcBef>
        <a:spcAft>
          <a:spcPct val="0"/>
        </a:spcAft>
        <a:defRPr kumimoji="1" sz="2800">
          <a:solidFill>
            <a:schemeClr val="tx2"/>
          </a:solidFill>
          <a:latin typeface="HGPｺﾞｼｯｸE" pitchFamily="50" charset="-128"/>
          <a:ea typeface="HGPｺﾞｼｯｸE" pitchFamily="50" charset="-128"/>
        </a:defRPr>
      </a:lvl7pPr>
      <a:lvl8pPr marL="1371600" algn="l" rtl="0" fontAlgn="base">
        <a:spcBef>
          <a:spcPct val="0"/>
        </a:spcBef>
        <a:spcAft>
          <a:spcPct val="0"/>
        </a:spcAft>
        <a:defRPr kumimoji="1" sz="2800">
          <a:solidFill>
            <a:schemeClr val="tx2"/>
          </a:solidFill>
          <a:latin typeface="HGPｺﾞｼｯｸE" pitchFamily="50" charset="-128"/>
          <a:ea typeface="HGPｺﾞｼｯｸE" pitchFamily="50" charset="-128"/>
        </a:defRPr>
      </a:lvl8pPr>
      <a:lvl9pPr marL="1828800" algn="l" rtl="0" fontAlgn="base">
        <a:spcBef>
          <a:spcPct val="0"/>
        </a:spcBef>
        <a:spcAft>
          <a:spcPct val="0"/>
        </a:spcAft>
        <a:defRPr kumimoji="1" sz="2800">
          <a:solidFill>
            <a:schemeClr val="tx2"/>
          </a:solidFill>
          <a:latin typeface="HGPｺﾞｼｯｸE" pitchFamily="50" charset="-128"/>
          <a:ea typeface="HGPｺﾞｼｯｸE" pitchFamily="50" charset="-128"/>
        </a:defRPr>
      </a:lvl9pPr>
    </p:titleStyle>
    <p:bodyStyle>
      <a:lvl1pPr marL="342900" indent="-342900" algn="l" rtl="0" eaLnBrk="0" fontAlgn="base" hangingPunct="0">
        <a:spcBef>
          <a:spcPct val="20000"/>
        </a:spcBef>
        <a:spcAft>
          <a:spcPct val="0"/>
        </a:spcAft>
        <a:buChar char="•"/>
        <a:defRPr kumimoji="1" sz="2400">
          <a:solidFill>
            <a:schemeClr val="tx1"/>
          </a:solidFill>
          <a:latin typeface="HGPｺﾞｼｯｸE" panose="020B0900000000000000" pitchFamily="50" charset="-128"/>
          <a:ea typeface="HGPｺﾞｼｯｸE" panose="020B0900000000000000" pitchFamily="50" charset="-128"/>
          <a:cs typeface="+mn-cs"/>
        </a:defRPr>
      </a:lvl1pPr>
      <a:lvl2pPr marL="742950" indent="-285750" algn="l" rtl="0" eaLnBrk="0" fontAlgn="base" hangingPunct="0">
        <a:spcBef>
          <a:spcPct val="20000"/>
        </a:spcBef>
        <a:spcAft>
          <a:spcPct val="0"/>
        </a:spcAft>
        <a:buChar char="–"/>
        <a:defRPr kumimoji="1" sz="2000">
          <a:solidFill>
            <a:schemeClr val="tx1"/>
          </a:solidFill>
          <a:latin typeface="HGPｺﾞｼｯｸM" panose="020B0600000000000000" pitchFamily="50" charset="-128"/>
          <a:ea typeface="HGPｺﾞｼｯｸM" panose="020B0600000000000000" pitchFamily="50" charset="-128"/>
        </a:defRPr>
      </a:lvl2pPr>
      <a:lvl3pPr marL="1143000" indent="-228600" algn="l" rtl="0" eaLnBrk="0" fontAlgn="base" hangingPunct="0">
        <a:spcBef>
          <a:spcPct val="20000"/>
        </a:spcBef>
        <a:spcAft>
          <a:spcPct val="0"/>
        </a:spcAft>
        <a:buChar char="•"/>
        <a:defRPr kumimoji="1" sz="1800">
          <a:solidFill>
            <a:schemeClr val="tx1"/>
          </a:solidFill>
          <a:latin typeface="HGPｺﾞｼｯｸM" pitchFamily="50" charset="-128"/>
          <a:ea typeface="HGPｺﾞｼｯｸM" pitchFamily="50" charset="-128"/>
        </a:defRPr>
      </a:lvl3pPr>
      <a:lvl4pPr marL="1600200" indent="-228600" algn="l" rtl="0" eaLnBrk="0" fontAlgn="base" hangingPunct="0">
        <a:spcBef>
          <a:spcPct val="20000"/>
        </a:spcBef>
        <a:spcAft>
          <a:spcPct val="0"/>
        </a:spcAft>
        <a:buChar char="–"/>
        <a:defRPr kumimoji="1" sz="1600">
          <a:solidFill>
            <a:schemeClr val="tx1"/>
          </a:solidFill>
          <a:latin typeface="HGPｺﾞｼｯｸM" pitchFamily="50" charset="-128"/>
          <a:ea typeface="HGPｺﾞｼｯｸM" pitchFamily="50" charset="-128"/>
        </a:defRPr>
      </a:lvl4pPr>
      <a:lvl5pPr marL="2057400" indent="-228600" algn="l" rtl="0" eaLnBrk="0" fontAlgn="base" hangingPunct="0">
        <a:spcBef>
          <a:spcPct val="20000"/>
        </a:spcBef>
        <a:spcAft>
          <a:spcPct val="0"/>
        </a:spcAft>
        <a:buChar char="»"/>
        <a:defRPr kumimoji="1" sz="1400">
          <a:solidFill>
            <a:schemeClr val="tx1"/>
          </a:solidFill>
          <a:latin typeface="HGPｺﾞｼｯｸM" pitchFamily="50" charset="-128"/>
          <a:ea typeface="HGPｺﾞｼｯｸM" pitchFamily="50" charset="-128"/>
        </a:defRPr>
      </a:lvl5pPr>
      <a:lvl6pPr marL="2514600" indent="-228600" algn="l" rtl="0" fontAlgn="base">
        <a:spcBef>
          <a:spcPct val="20000"/>
        </a:spcBef>
        <a:spcAft>
          <a:spcPct val="0"/>
        </a:spcAft>
        <a:buChar char="»"/>
        <a:defRPr kumimoji="1" sz="2000">
          <a:solidFill>
            <a:schemeClr val="tx1"/>
          </a:solidFill>
          <a:latin typeface="HGPｺﾞｼｯｸM" pitchFamily="50" charset="-128"/>
          <a:ea typeface="HGPｺﾞｼｯｸM" pitchFamily="50" charset="-128"/>
        </a:defRPr>
      </a:lvl6pPr>
      <a:lvl7pPr marL="2971800" indent="-228600" algn="l" rtl="0" fontAlgn="base">
        <a:spcBef>
          <a:spcPct val="20000"/>
        </a:spcBef>
        <a:spcAft>
          <a:spcPct val="0"/>
        </a:spcAft>
        <a:buChar char="»"/>
        <a:defRPr kumimoji="1" sz="2000">
          <a:solidFill>
            <a:schemeClr val="tx1"/>
          </a:solidFill>
          <a:latin typeface="HGPｺﾞｼｯｸM" pitchFamily="50" charset="-128"/>
          <a:ea typeface="HGPｺﾞｼｯｸM" pitchFamily="50" charset="-128"/>
        </a:defRPr>
      </a:lvl7pPr>
      <a:lvl8pPr marL="3429000" indent="-228600" algn="l" rtl="0" fontAlgn="base">
        <a:spcBef>
          <a:spcPct val="20000"/>
        </a:spcBef>
        <a:spcAft>
          <a:spcPct val="0"/>
        </a:spcAft>
        <a:buChar char="»"/>
        <a:defRPr kumimoji="1" sz="2000">
          <a:solidFill>
            <a:schemeClr val="tx1"/>
          </a:solidFill>
          <a:latin typeface="HGPｺﾞｼｯｸM" pitchFamily="50" charset="-128"/>
          <a:ea typeface="HGPｺﾞｼｯｸM" pitchFamily="50" charset="-128"/>
        </a:defRPr>
      </a:lvl8pPr>
      <a:lvl9pPr marL="3886200" indent="-228600" algn="l" rtl="0" fontAlgn="base">
        <a:spcBef>
          <a:spcPct val="20000"/>
        </a:spcBef>
        <a:spcAft>
          <a:spcPct val="0"/>
        </a:spcAft>
        <a:buChar char="»"/>
        <a:defRPr kumimoji="1" sz="2000">
          <a:solidFill>
            <a:schemeClr val="tx1"/>
          </a:solidFill>
          <a:latin typeface="HGPｺﾞｼｯｸM" pitchFamily="50" charset="-128"/>
          <a:ea typeface="HGPｺﾞｼｯｸM" pitchFamily="50" charset="-128"/>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 name="角丸四角形 81"/>
          <p:cNvSpPr/>
          <p:nvPr/>
        </p:nvSpPr>
        <p:spPr>
          <a:xfrm>
            <a:off x="26936" y="546284"/>
            <a:ext cx="4494015" cy="1201230"/>
          </a:xfrm>
          <a:prstGeom prst="roundRect">
            <a:avLst>
              <a:gd name="adj" fmla="val 11919"/>
            </a:avLst>
          </a:prstGeom>
          <a:solidFill>
            <a:schemeClr val="accent1">
              <a:lumMod val="40000"/>
              <a:lumOff val="60000"/>
            </a:schemeClr>
          </a:solidFill>
          <a:ln>
            <a:noFill/>
          </a:ln>
        </p:spPr>
        <p:style>
          <a:lnRef idx="1">
            <a:schemeClr val="dk1"/>
          </a:lnRef>
          <a:fillRef idx="2">
            <a:schemeClr val="dk1"/>
          </a:fillRef>
          <a:effectRef idx="1">
            <a:schemeClr val="dk1"/>
          </a:effectRef>
          <a:fontRef idx="minor">
            <a:schemeClr val="dk1"/>
          </a:fontRef>
        </p:style>
        <p:txBody>
          <a:bodyPr lIns="36000" tIns="396000" rIns="36000" bIns="36000"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defRPr/>
            </a:pPr>
            <a:endParaRPr lang="ja-JP" altLang="en-US" sz="1800" b="1" kern="0" dirty="0">
              <a:solidFill>
                <a:sysClr val="windowText" lastClr="00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43" name="角丸四角形 142"/>
          <p:cNvSpPr/>
          <p:nvPr/>
        </p:nvSpPr>
        <p:spPr>
          <a:xfrm>
            <a:off x="4852480" y="1"/>
            <a:ext cx="5053520" cy="6858000"/>
          </a:xfrm>
          <a:prstGeom prst="roundRect">
            <a:avLst>
              <a:gd name="adj" fmla="val 3789"/>
            </a:avLst>
          </a:prstGeom>
          <a:solidFill>
            <a:srgbClr val="FFEBFF"/>
          </a:solidFill>
          <a:ln>
            <a:noFill/>
          </a:ln>
        </p:spPr>
        <p:style>
          <a:lnRef idx="1">
            <a:schemeClr val="dk1"/>
          </a:lnRef>
          <a:fillRef idx="2">
            <a:schemeClr val="dk1"/>
          </a:fillRef>
          <a:effectRef idx="1">
            <a:schemeClr val="dk1"/>
          </a:effectRef>
          <a:fontRef idx="minor">
            <a:schemeClr val="dk1"/>
          </a:fontRef>
        </p:style>
        <p:txBody>
          <a:bodyPr lIns="36000" tIns="396000" rIns="36000" bIns="36000"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defRPr/>
            </a:pPr>
            <a:endParaRPr lang="ja-JP" altLang="en-US" sz="1800" b="1" kern="0" dirty="0">
              <a:solidFill>
                <a:sysClr val="windowText" lastClr="00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68" name="角丸四角形 67"/>
          <p:cNvSpPr/>
          <p:nvPr/>
        </p:nvSpPr>
        <p:spPr>
          <a:xfrm>
            <a:off x="26936" y="1808106"/>
            <a:ext cx="4494016" cy="5049893"/>
          </a:xfrm>
          <a:prstGeom prst="roundRect">
            <a:avLst>
              <a:gd name="adj" fmla="val 3789"/>
            </a:avLst>
          </a:prstGeom>
          <a:solidFill>
            <a:schemeClr val="accent5">
              <a:lumMod val="20000"/>
              <a:lumOff val="80000"/>
            </a:schemeClr>
          </a:solidFill>
          <a:ln>
            <a:noFill/>
          </a:ln>
        </p:spPr>
        <p:style>
          <a:lnRef idx="1">
            <a:schemeClr val="dk1"/>
          </a:lnRef>
          <a:fillRef idx="2">
            <a:schemeClr val="dk1"/>
          </a:fillRef>
          <a:effectRef idx="1">
            <a:schemeClr val="dk1"/>
          </a:effectRef>
          <a:fontRef idx="minor">
            <a:schemeClr val="dk1"/>
          </a:fontRef>
        </p:style>
        <p:txBody>
          <a:bodyPr lIns="36000" tIns="396000" rIns="36000" bIns="36000"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defRPr/>
            </a:pPr>
            <a:endParaRPr lang="ja-JP" altLang="en-US" sz="1800" b="1" kern="0" dirty="0">
              <a:solidFill>
                <a:sysClr val="windowText" lastClr="00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8" name="テキスト ボックス 13"/>
          <p:cNvSpPr txBox="1"/>
          <p:nvPr/>
        </p:nvSpPr>
        <p:spPr>
          <a:xfrm>
            <a:off x="914219" y="28909"/>
            <a:ext cx="3606731" cy="432048"/>
          </a:xfrm>
          <a:prstGeom prst="rect">
            <a:avLst/>
          </a:prstGeom>
          <a:solidFill>
            <a:schemeClr val="accent1">
              <a:lumMod val="75000"/>
            </a:schemeClr>
          </a:solidFill>
          <a:ln/>
        </p:spPr>
        <p:style>
          <a:lnRef idx="3">
            <a:schemeClr val="lt1"/>
          </a:lnRef>
          <a:fillRef idx="1">
            <a:schemeClr val="accent1"/>
          </a:fillRef>
          <a:effectRef idx="1">
            <a:schemeClr val="accent1"/>
          </a:effectRef>
          <a:fontRef idx="minor">
            <a:schemeClr val="lt1"/>
          </a:fontRef>
        </p:style>
        <p:txBody>
          <a:bodyPr wrap="square"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defRPr/>
            </a:pPr>
            <a:r>
              <a:rPr lang="ja-JP" altLang="en-US" sz="1800" b="1" kern="0" dirty="0">
                <a:solidFill>
                  <a:prstClr val="white"/>
                </a:solidFill>
                <a:latin typeface="Meiryo UI" panose="020B0604030504040204" pitchFamily="50" charset="-128"/>
                <a:ea typeface="Meiryo UI" panose="020B0604030504040204" pitchFamily="50" charset="-128"/>
                <a:cs typeface="Meiryo UI" panose="020B0604030504040204" pitchFamily="50" charset="-128"/>
              </a:rPr>
              <a:t>事業所内</a:t>
            </a:r>
            <a:r>
              <a:rPr lang="ja-JP" altLang="en-US" sz="1800" b="1" kern="0" dirty="0" smtClean="0">
                <a:solidFill>
                  <a:prstClr val="white"/>
                </a:solidFill>
                <a:latin typeface="Meiryo UI" panose="020B0604030504040204" pitchFamily="50" charset="-128"/>
                <a:ea typeface="Meiryo UI" panose="020B0604030504040204" pitchFamily="50" charset="-128"/>
                <a:cs typeface="Meiryo UI" panose="020B0604030504040204" pitchFamily="50" charset="-128"/>
              </a:rPr>
              <a:t>待機</a:t>
            </a:r>
            <a:r>
              <a:rPr lang="en-US" altLang="ja-JP" sz="1800" b="1" kern="0" dirty="0" smtClean="0">
                <a:solidFill>
                  <a:prstClr val="white"/>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800" b="1" kern="0" dirty="0" smtClean="0">
                <a:solidFill>
                  <a:prstClr val="white"/>
                </a:solidFill>
                <a:latin typeface="Meiryo UI" panose="020B0604030504040204" pitchFamily="50" charset="-128"/>
                <a:ea typeface="Meiryo UI" panose="020B0604030504040204" pitchFamily="50" charset="-128"/>
                <a:cs typeface="Meiryo UI" panose="020B0604030504040204" pitchFamily="50" charset="-128"/>
              </a:rPr>
              <a:t>帰宅判断の考え方</a:t>
            </a:r>
            <a:endParaRPr lang="ja-JP" altLang="en-US" sz="1800" b="1" kern="0" dirty="0">
              <a:solidFill>
                <a:prstClr val="white"/>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5" name="正方形/長方形 24"/>
          <p:cNvSpPr/>
          <p:nvPr/>
        </p:nvSpPr>
        <p:spPr>
          <a:xfrm>
            <a:off x="130619" y="838098"/>
            <a:ext cx="4223081" cy="859899"/>
          </a:xfrm>
          <a:prstGeom prst="rect">
            <a:avLst/>
          </a:prstGeom>
        </p:spPr>
        <p:style>
          <a:lnRef idx="2">
            <a:schemeClr val="dk1"/>
          </a:lnRef>
          <a:fillRef idx="1">
            <a:schemeClr val="lt1"/>
          </a:fillRef>
          <a:effectRef idx="0">
            <a:schemeClr val="dk1"/>
          </a:effectRef>
          <a:fontRef idx="minor">
            <a:schemeClr val="dk1"/>
          </a:fontRef>
        </p:style>
        <p:txBody>
          <a:bodyPr rtlCol="0" anchor="ctr"/>
          <a:lstStyle/>
          <a:p>
            <a:r>
              <a:rPr lang="ja-JP" altLang="en-US" sz="1100"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平時の防災対策として、内閣府（防災担当）「大規模地震発生直後における施設管理者等による建物の緊急点検に係る指針」</a:t>
            </a:r>
            <a:r>
              <a:rPr lang="en-US" altLang="ja-JP" sz="1100"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100"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平成</a:t>
            </a:r>
            <a:r>
              <a:rPr lang="en-US" altLang="ja-JP" sz="1100"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27</a:t>
            </a:r>
            <a:r>
              <a:rPr lang="ja-JP" altLang="en-US" sz="1100"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年</a:t>
            </a:r>
            <a:r>
              <a:rPr lang="en-US" altLang="ja-JP" sz="1100"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2</a:t>
            </a:r>
            <a:r>
              <a:rPr lang="ja-JP" altLang="en-US" sz="1100"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月）を参考に、建物安全確認の「カルテ」および「チェックシート」を作成し、教育・訓練を実施する。（ゲーム進行資料</a:t>
            </a:r>
            <a:r>
              <a:rPr lang="en-US" altLang="ja-JP" sz="1100"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6</a:t>
            </a:r>
            <a:r>
              <a:rPr lang="ja-JP" altLang="en-US" sz="1100"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頁参照。）</a:t>
            </a:r>
            <a:endParaRPr lang="en-US" altLang="ja-JP" sz="1100"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36" name="正方形/長方形 35"/>
          <p:cNvSpPr/>
          <p:nvPr/>
        </p:nvSpPr>
        <p:spPr>
          <a:xfrm>
            <a:off x="136223" y="5978073"/>
            <a:ext cx="1636075" cy="788754"/>
          </a:xfrm>
          <a:prstGeom prst="rect">
            <a:avLst/>
          </a:prstGeom>
        </p:spPr>
        <p:style>
          <a:lnRef idx="2">
            <a:schemeClr val="dk1"/>
          </a:lnRef>
          <a:fillRef idx="1">
            <a:schemeClr val="lt1"/>
          </a:fillRef>
          <a:effectRef idx="0">
            <a:schemeClr val="dk1"/>
          </a:effectRef>
          <a:fontRef idx="minor">
            <a:schemeClr val="dk1"/>
          </a:fontRef>
        </p:style>
        <p:txBody>
          <a:bodyPr rtlCol="0" anchor="ctr"/>
          <a:lstStyle/>
          <a:p>
            <a:r>
              <a:rPr lang="ja-JP" altLang="en-US" sz="1100"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従業員が滞在するために必要な飲食料・毛布等の備蓄があるか？</a:t>
            </a:r>
            <a:endParaRPr lang="en-US" altLang="ja-JP" sz="1100"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50" name="正方形/長方形 49"/>
          <p:cNvSpPr/>
          <p:nvPr/>
        </p:nvSpPr>
        <p:spPr>
          <a:xfrm>
            <a:off x="1730498" y="6343959"/>
            <a:ext cx="696709" cy="339283"/>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ctr"/>
          <a:lstStyle/>
          <a:p>
            <a:r>
              <a:rPr lang="ja-JP" altLang="en-US" sz="1200" b="1" dirty="0" smtClean="0">
                <a:solidFill>
                  <a:srgbClr val="C00000"/>
                </a:solidFill>
                <a:latin typeface="Meiryo UI" panose="020B0604030504040204" pitchFamily="50" charset="-128"/>
                <a:ea typeface="Meiryo UI" panose="020B0604030504040204" pitchFamily="50" charset="-128"/>
                <a:cs typeface="Meiryo UI" panose="020B0604030504040204" pitchFamily="50" charset="-128"/>
              </a:rPr>
              <a:t>はい</a:t>
            </a:r>
            <a:endParaRPr lang="en-US" altLang="ja-JP" sz="1200" b="1" dirty="0" smtClean="0">
              <a:solidFill>
                <a:srgbClr val="C0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84" name="正方形/長方形 83"/>
          <p:cNvSpPr/>
          <p:nvPr/>
        </p:nvSpPr>
        <p:spPr>
          <a:xfrm>
            <a:off x="4964603" y="1900694"/>
            <a:ext cx="1438585" cy="85343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r>
              <a:rPr lang="ja-JP" altLang="en-US" sz="1400"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保護すべき家族の安否を確認できたか？</a:t>
            </a:r>
            <a:endParaRPr lang="en-US" altLang="ja-JP" sz="1400"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89" name="正方形/長方形 88"/>
          <p:cNvSpPr/>
          <p:nvPr/>
        </p:nvSpPr>
        <p:spPr>
          <a:xfrm>
            <a:off x="4975757" y="3167198"/>
            <a:ext cx="3641748" cy="853429"/>
          </a:xfrm>
          <a:prstGeom prst="rect">
            <a:avLst/>
          </a:prstGeom>
        </p:spPr>
        <p:style>
          <a:lnRef idx="2">
            <a:schemeClr val="dk1"/>
          </a:lnRef>
          <a:fillRef idx="1">
            <a:schemeClr val="lt1"/>
          </a:fillRef>
          <a:effectRef idx="0">
            <a:schemeClr val="dk1"/>
          </a:effectRef>
          <a:fontRef idx="minor">
            <a:schemeClr val="dk1"/>
          </a:fontRef>
        </p:style>
        <p:txBody>
          <a:bodyPr rtlCol="0" anchor="ctr"/>
          <a:lstStyle/>
          <a:p>
            <a:r>
              <a:rPr lang="ja-JP" altLang="en-US" sz="1400"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日没までの時刻、自宅までの距離、本人の体調等</a:t>
            </a:r>
            <a:r>
              <a:rPr lang="ja-JP" altLang="en-US" sz="14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を</a:t>
            </a:r>
            <a:r>
              <a:rPr lang="ja-JP" altLang="en-US" sz="1400"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検討し、確実に帰宅できる見込みが高いか？</a:t>
            </a:r>
            <a:endParaRPr lang="en-US" altLang="ja-JP" sz="1400"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90" name="正方形/長方形 89"/>
          <p:cNvSpPr/>
          <p:nvPr/>
        </p:nvSpPr>
        <p:spPr>
          <a:xfrm>
            <a:off x="4971449" y="4428678"/>
            <a:ext cx="3641748" cy="538215"/>
          </a:xfrm>
          <a:prstGeom prst="rect">
            <a:avLst/>
          </a:prstGeom>
        </p:spPr>
        <p:style>
          <a:lnRef idx="2">
            <a:schemeClr val="dk1"/>
          </a:lnRef>
          <a:fillRef idx="1">
            <a:schemeClr val="lt1"/>
          </a:fillRef>
          <a:effectRef idx="0">
            <a:schemeClr val="dk1"/>
          </a:effectRef>
          <a:fontRef idx="minor">
            <a:schemeClr val="dk1"/>
          </a:fontRef>
        </p:style>
        <p:txBody>
          <a:bodyPr rtlCol="0" anchor="ctr"/>
          <a:lstStyle/>
          <a:p>
            <a:r>
              <a:rPr lang="ja-JP" altLang="en-US" sz="1400"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帰宅経路・自宅周辺の情報を検討し、危険個所を回避できるか？</a:t>
            </a:r>
            <a:endParaRPr lang="en-US" altLang="ja-JP" sz="1400"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93" name="正方形/長方形 92"/>
          <p:cNvSpPr/>
          <p:nvPr/>
        </p:nvSpPr>
        <p:spPr>
          <a:xfrm>
            <a:off x="4965729" y="1072153"/>
            <a:ext cx="4821835" cy="401539"/>
          </a:xfrm>
          <a:prstGeom prst="rect">
            <a:avLst/>
          </a:prstGeom>
        </p:spPr>
        <p:style>
          <a:lnRef idx="2">
            <a:schemeClr val="dk1"/>
          </a:lnRef>
          <a:fillRef idx="1">
            <a:schemeClr val="lt1"/>
          </a:fillRef>
          <a:effectRef idx="0">
            <a:schemeClr val="dk1"/>
          </a:effectRef>
          <a:fontRef idx="minor">
            <a:schemeClr val="dk1"/>
          </a:fontRef>
        </p:style>
        <p:txBody>
          <a:bodyPr rtlCol="0" anchor="ctr"/>
          <a:lstStyle/>
          <a:p>
            <a:r>
              <a:rPr lang="ja-JP" altLang="en-US" sz="1400"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本人から帰宅の申し出があるか？</a:t>
            </a:r>
            <a:endParaRPr lang="en-US" altLang="ja-JP" sz="1400"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94" name="正方形/長方形 93"/>
          <p:cNvSpPr/>
          <p:nvPr/>
        </p:nvSpPr>
        <p:spPr>
          <a:xfrm>
            <a:off x="4965729" y="5398917"/>
            <a:ext cx="3641749" cy="43763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r>
              <a:rPr lang="ja-JP" altLang="en-US" sz="1400"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待機を強く勧めたが、本人の帰宅意志が固い。</a:t>
            </a:r>
            <a:endParaRPr lang="en-US" altLang="ja-JP" sz="1400"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11" name="角丸四角形 110"/>
          <p:cNvSpPr/>
          <p:nvPr/>
        </p:nvSpPr>
        <p:spPr>
          <a:xfrm>
            <a:off x="4955125" y="6201854"/>
            <a:ext cx="3310244" cy="543466"/>
          </a:xfrm>
          <a:prstGeom prst="roundRect">
            <a:avLst/>
          </a:prstGeom>
          <a:ln/>
        </p:spPr>
        <p:style>
          <a:lnRef idx="1">
            <a:schemeClr val="accent2"/>
          </a:lnRef>
          <a:fillRef idx="2">
            <a:schemeClr val="accent2"/>
          </a:fillRef>
          <a:effectRef idx="1">
            <a:schemeClr val="accent2"/>
          </a:effectRef>
          <a:fontRef idx="minor">
            <a:schemeClr val="dk1"/>
          </a:fontRef>
        </p:style>
        <p:txBody>
          <a:bodyPr lIns="36000" tIns="36000" rIns="36000" bIns="36000" rtlCol="0" anchor="ctr"/>
          <a:lstStyle/>
          <a:p>
            <a:pPr algn="ctr"/>
            <a:r>
              <a:rPr lang="ja-JP" altLang="en-US" sz="1600" b="1" kern="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「確認書</a:t>
            </a:r>
            <a:r>
              <a:rPr lang="ja-JP" altLang="en-US" sz="1600" b="1" kern="0"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a:t>
            </a:r>
            <a:r>
              <a:rPr lang="en-US" altLang="ja-JP" sz="1600" b="1" kern="0"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600" b="1" kern="0"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に同意</a:t>
            </a:r>
            <a:r>
              <a:rPr lang="ja-JP" altLang="en-US" sz="1600" b="1" kern="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して帰宅</a:t>
            </a:r>
          </a:p>
        </p:txBody>
      </p:sp>
      <p:sp>
        <p:nvSpPr>
          <p:cNvPr id="112" name="角丸四角形 111"/>
          <p:cNvSpPr/>
          <p:nvPr/>
        </p:nvSpPr>
        <p:spPr>
          <a:xfrm>
            <a:off x="8318453" y="6201854"/>
            <a:ext cx="1459083" cy="545810"/>
          </a:xfrm>
          <a:prstGeom prst="roundRect">
            <a:avLst/>
          </a:prstGeom>
          <a:solidFill>
            <a:schemeClr val="bg1">
              <a:lumMod val="65000"/>
            </a:schemeClr>
          </a:solidFill>
          <a:ln>
            <a:noFill/>
          </a:ln>
        </p:spPr>
        <p:style>
          <a:lnRef idx="1">
            <a:schemeClr val="dk1"/>
          </a:lnRef>
          <a:fillRef idx="2">
            <a:schemeClr val="dk1"/>
          </a:fillRef>
          <a:effectRef idx="1">
            <a:schemeClr val="dk1"/>
          </a:effectRef>
          <a:fontRef idx="minor">
            <a:schemeClr val="dk1"/>
          </a:fontRef>
        </p:style>
        <p:txBody>
          <a:bodyPr lIns="36000" tIns="36000" rIns="36000" bIns="36000" rtlCol="0" anchor="ctr"/>
          <a:lstStyle/>
          <a:p>
            <a:pPr algn="ctr"/>
            <a:r>
              <a:rPr lang="ja-JP" altLang="en-US" sz="1600" b="1" kern="0" dirty="0" smtClean="0">
                <a:solidFill>
                  <a:sysClr val="windowText" lastClr="000000"/>
                </a:solidFill>
                <a:latin typeface="Meiryo UI" panose="020B0604030504040204" pitchFamily="50" charset="-128"/>
                <a:ea typeface="Meiryo UI" panose="020B0604030504040204" pitchFamily="50" charset="-128"/>
                <a:cs typeface="Meiryo UI" panose="020B0604030504040204" pitchFamily="50" charset="-128"/>
              </a:rPr>
              <a:t>事業所で</a:t>
            </a:r>
            <a:endParaRPr lang="en-US" altLang="ja-JP" sz="1600" b="1" kern="0" dirty="0" smtClean="0">
              <a:solidFill>
                <a:sysClr val="windowText" lastClr="000000"/>
              </a:solidFill>
              <a:latin typeface="Meiryo UI" panose="020B0604030504040204" pitchFamily="50" charset="-128"/>
              <a:ea typeface="Meiryo UI" panose="020B0604030504040204" pitchFamily="50" charset="-128"/>
              <a:cs typeface="Meiryo UI" panose="020B0604030504040204" pitchFamily="50" charset="-128"/>
            </a:endParaRPr>
          </a:p>
          <a:p>
            <a:pPr algn="ctr"/>
            <a:r>
              <a:rPr lang="ja-JP" altLang="en-US" sz="1600" b="1" kern="0" dirty="0" smtClean="0">
                <a:solidFill>
                  <a:sysClr val="windowText" lastClr="000000"/>
                </a:solidFill>
                <a:latin typeface="Meiryo UI" panose="020B0604030504040204" pitchFamily="50" charset="-128"/>
                <a:ea typeface="Meiryo UI" panose="020B0604030504040204" pitchFamily="50" charset="-128"/>
                <a:cs typeface="Meiryo UI" panose="020B0604030504040204" pitchFamily="50" charset="-128"/>
              </a:rPr>
              <a:t>待機</a:t>
            </a:r>
            <a:endParaRPr lang="ja-JP" altLang="en-US" sz="1600" b="1" kern="0" dirty="0">
              <a:solidFill>
                <a:sysClr val="windowText" lastClr="00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1" name="角丸四角形 20"/>
          <p:cNvSpPr/>
          <p:nvPr/>
        </p:nvSpPr>
        <p:spPr>
          <a:xfrm>
            <a:off x="2717583" y="5978073"/>
            <a:ext cx="1720627" cy="550293"/>
          </a:xfrm>
          <a:prstGeom prst="roundRect">
            <a:avLst/>
          </a:prstGeom>
          <a:solidFill>
            <a:schemeClr val="bg1">
              <a:lumMod val="65000"/>
            </a:schemeClr>
          </a:solidFill>
          <a:ln>
            <a:noFill/>
          </a:ln>
        </p:spPr>
        <p:style>
          <a:lnRef idx="1">
            <a:schemeClr val="dk1"/>
          </a:lnRef>
          <a:fillRef idx="2">
            <a:schemeClr val="dk1"/>
          </a:fillRef>
          <a:effectRef idx="1">
            <a:schemeClr val="dk1"/>
          </a:effectRef>
          <a:fontRef idx="minor">
            <a:schemeClr val="dk1"/>
          </a:fontRef>
        </p:style>
        <p:txBody>
          <a:bodyPr lIns="36000" tIns="36000" rIns="36000" bIns="36000"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defRPr/>
            </a:pPr>
            <a:r>
              <a:rPr lang="ja-JP" altLang="en-US" sz="1400" b="1" kern="0" dirty="0" smtClean="0">
                <a:solidFill>
                  <a:sysClr val="windowText" lastClr="000000"/>
                </a:solidFill>
                <a:latin typeface="Meiryo UI" panose="020B0604030504040204" pitchFamily="50" charset="-128"/>
                <a:ea typeface="Meiryo UI" panose="020B0604030504040204" pitchFamily="50" charset="-128"/>
                <a:cs typeface="Meiryo UI" panose="020B0604030504040204" pitchFamily="50" charset="-128"/>
              </a:rPr>
              <a:t>避難場所／</a:t>
            </a:r>
            <a:endParaRPr lang="en-US" altLang="ja-JP" sz="1400" b="1" kern="0" dirty="0" smtClean="0">
              <a:solidFill>
                <a:sysClr val="windowText" lastClr="000000"/>
              </a:solidFill>
              <a:latin typeface="Meiryo UI" panose="020B0604030504040204" pitchFamily="50" charset="-128"/>
              <a:ea typeface="Meiryo UI" panose="020B0604030504040204" pitchFamily="50" charset="-128"/>
              <a:cs typeface="Meiryo UI" panose="020B0604030504040204" pitchFamily="50" charset="-128"/>
            </a:endParaRPr>
          </a:p>
          <a:p>
            <a:pPr algn="ctr">
              <a:defRPr/>
            </a:pPr>
            <a:r>
              <a:rPr lang="ja-JP" altLang="en-US" sz="1400" b="1" kern="0" dirty="0" smtClean="0">
                <a:solidFill>
                  <a:sysClr val="windowText" lastClr="000000"/>
                </a:solidFill>
                <a:latin typeface="Meiryo UI" panose="020B0604030504040204" pitchFamily="50" charset="-128"/>
                <a:ea typeface="Meiryo UI" panose="020B0604030504040204" pitchFamily="50" charset="-128"/>
                <a:cs typeface="Meiryo UI" panose="020B0604030504040204" pitchFamily="50" charset="-128"/>
              </a:rPr>
              <a:t>一時滞在施設へ移動</a:t>
            </a:r>
            <a:endParaRPr lang="ja-JP" altLang="en-US" sz="1400" b="1" kern="0" dirty="0">
              <a:solidFill>
                <a:sysClr val="windowText" lastClr="00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36" name="下矢印 135"/>
          <p:cNvSpPr/>
          <p:nvPr/>
        </p:nvSpPr>
        <p:spPr>
          <a:xfrm>
            <a:off x="9144551" y="1505484"/>
            <a:ext cx="390043" cy="4666786"/>
          </a:xfrm>
          <a:prstGeom prst="downArrow">
            <a:avLst>
              <a:gd name="adj1" fmla="val 40774"/>
              <a:gd name="adj2" fmla="val 58818"/>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37" name="正方形/長方形 136"/>
          <p:cNvSpPr/>
          <p:nvPr/>
        </p:nvSpPr>
        <p:spPr>
          <a:xfrm>
            <a:off x="9353713" y="1423817"/>
            <a:ext cx="696709" cy="384289"/>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ctr"/>
          <a:lstStyle/>
          <a:p>
            <a:r>
              <a:rPr lang="ja-JP" altLang="en-US" sz="1200" b="1" dirty="0">
                <a:solidFill>
                  <a:srgbClr val="4F81BD">
                    <a:lumMod val="50000"/>
                  </a:srgbClr>
                </a:solidFill>
                <a:latin typeface="Meiryo UI" panose="020B0604030504040204" pitchFamily="50" charset="-128"/>
                <a:ea typeface="Meiryo UI" panose="020B0604030504040204" pitchFamily="50" charset="-128"/>
                <a:cs typeface="Meiryo UI" panose="020B0604030504040204" pitchFamily="50" charset="-128"/>
              </a:rPr>
              <a:t>ない</a:t>
            </a:r>
            <a:endParaRPr lang="en-US" altLang="ja-JP" sz="1200" b="1" dirty="0" smtClean="0">
              <a:solidFill>
                <a:srgbClr val="4F81BD">
                  <a:lumMod val="50000"/>
                </a:srgbClr>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55" name="下矢印 154"/>
          <p:cNvSpPr/>
          <p:nvPr/>
        </p:nvSpPr>
        <p:spPr>
          <a:xfrm rot="16200000" flipH="1">
            <a:off x="8771994" y="3289716"/>
            <a:ext cx="360040" cy="608394"/>
          </a:xfrm>
          <a:prstGeom prst="downArrow">
            <a:avLst>
              <a:gd name="adj1" fmla="val 44355"/>
              <a:gd name="adj2" fmla="val 33421"/>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56" name="正方形/長方形 155"/>
          <p:cNvSpPr/>
          <p:nvPr/>
        </p:nvSpPr>
        <p:spPr>
          <a:xfrm>
            <a:off x="8568190" y="3228238"/>
            <a:ext cx="696709" cy="339283"/>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ctr"/>
          <a:lstStyle/>
          <a:p>
            <a:r>
              <a:rPr lang="ja-JP" altLang="en-US" sz="1200" b="1" dirty="0">
                <a:solidFill>
                  <a:srgbClr val="4F81BD">
                    <a:lumMod val="50000"/>
                  </a:srgbClr>
                </a:solidFill>
                <a:latin typeface="Meiryo UI" panose="020B0604030504040204" pitchFamily="50" charset="-128"/>
                <a:ea typeface="Meiryo UI" panose="020B0604030504040204" pitchFamily="50" charset="-128"/>
                <a:cs typeface="Meiryo UI" panose="020B0604030504040204" pitchFamily="50" charset="-128"/>
              </a:rPr>
              <a:t>いいえ</a:t>
            </a:r>
            <a:endParaRPr lang="en-US" altLang="ja-JP" sz="1200" b="1" dirty="0" smtClean="0">
              <a:solidFill>
                <a:srgbClr val="4F81BD">
                  <a:lumMod val="50000"/>
                </a:srgbClr>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73" name="正方形/長方形 72"/>
          <p:cNvSpPr/>
          <p:nvPr/>
        </p:nvSpPr>
        <p:spPr>
          <a:xfrm>
            <a:off x="-8038" y="531738"/>
            <a:ext cx="2932581" cy="306361"/>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ctr"/>
          <a:lstStyle/>
          <a:p>
            <a:endParaRPr lang="en-US" altLang="ja-JP" sz="1400" b="1"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96" name="正方形/長方形 95"/>
          <p:cNvSpPr/>
          <p:nvPr/>
        </p:nvSpPr>
        <p:spPr>
          <a:xfrm>
            <a:off x="5673597" y="1455426"/>
            <a:ext cx="545494" cy="283424"/>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ctr"/>
          <a:lstStyle/>
          <a:p>
            <a:r>
              <a:rPr lang="ja-JP" altLang="en-US" sz="1200" b="1" dirty="0">
                <a:solidFill>
                  <a:srgbClr val="C00000"/>
                </a:solidFill>
                <a:latin typeface="Meiryo UI" panose="020B0604030504040204" pitchFamily="50" charset="-128"/>
                <a:ea typeface="Meiryo UI" panose="020B0604030504040204" pitchFamily="50" charset="-128"/>
                <a:cs typeface="Meiryo UI" panose="020B0604030504040204" pitchFamily="50" charset="-128"/>
              </a:rPr>
              <a:t>ある</a:t>
            </a:r>
            <a:endParaRPr lang="en-US" altLang="ja-JP" sz="1200" b="1" dirty="0" smtClean="0">
              <a:solidFill>
                <a:srgbClr val="C0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10" name="正方形/長方形 109"/>
          <p:cNvSpPr/>
          <p:nvPr/>
        </p:nvSpPr>
        <p:spPr>
          <a:xfrm>
            <a:off x="5673596" y="2713228"/>
            <a:ext cx="940859" cy="339283"/>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ctr"/>
          <a:lstStyle/>
          <a:p>
            <a:r>
              <a:rPr lang="ja-JP" altLang="en-US" sz="1200" b="1" dirty="0" smtClean="0">
                <a:solidFill>
                  <a:srgbClr val="C00000"/>
                </a:solidFill>
                <a:latin typeface="Meiryo UI" panose="020B0604030504040204" pitchFamily="50" charset="-128"/>
                <a:ea typeface="Meiryo UI" panose="020B0604030504040204" pitchFamily="50" charset="-128"/>
                <a:cs typeface="Meiryo UI" panose="020B0604030504040204" pitchFamily="50" charset="-128"/>
              </a:rPr>
              <a:t>できない</a:t>
            </a:r>
            <a:endParaRPr lang="en-US" altLang="ja-JP" sz="1200" b="1" dirty="0" smtClean="0">
              <a:solidFill>
                <a:srgbClr val="C0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33" name="下矢印 132"/>
          <p:cNvSpPr/>
          <p:nvPr/>
        </p:nvSpPr>
        <p:spPr>
          <a:xfrm rot="16200000" flipH="1">
            <a:off x="8752463" y="2023212"/>
            <a:ext cx="360040" cy="608394"/>
          </a:xfrm>
          <a:prstGeom prst="downArrow">
            <a:avLst>
              <a:gd name="adj1" fmla="val 44355"/>
              <a:gd name="adj2" fmla="val 33421"/>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34" name="正方形/長方形 133"/>
          <p:cNvSpPr/>
          <p:nvPr/>
        </p:nvSpPr>
        <p:spPr>
          <a:xfrm>
            <a:off x="8572796" y="1900694"/>
            <a:ext cx="595892" cy="438032"/>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ctr"/>
          <a:lstStyle/>
          <a:p>
            <a:r>
              <a:rPr lang="ja-JP" altLang="en-US" sz="1200" b="1" dirty="0" smtClean="0">
                <a:solidFill>
                  <a:srgbClr val="4F81BD">
                    <a:lumMod val="50000"/>
                  </a:srgbClr>
                </a:solidFill>
                <a:latin typeface="Meiryo UI" panose="020B0604030504040204" pitchFamily="50" charset="-128"/>
                <a:ea typeface="Meiryo UI" panose="020B0604030504040204" pitchFamily="50" charset="-128"/>
                <a:cs typeface="Meiryo UI" panose="020B0604030504040204" pitchFamily="50" charset="-128"/>
              </a:rPr>
              <a:t>いる</a:t>
            </a:r>
            <a:endParaRPr lang="en-US" altLang="ja-JP" sz="1200" b="1" dirty="0" smtClean="0">
              <a:solidFill>
                <a:srgbClr val="4F81BD">
                  <a:lumMod val="50000"/>
                </a:srgbClr>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39" name="下矢印 138"/>
          <p:cNvSpPr/>
          <p:nvPr/>
        </p:nvSpPr>
        <p:spPr>
          <a:xfrm rot="16200000" flipH="1">
            <a:off x="8781875" y="4377390"/>
            <a:ext cx="360040" cy="608394"/>
          </a:xfrm>
          <a:prstGeom prst="downArrow">
            <a:avLst>
              <a:gd name="adj1" fmla="val 44355"/>
              <a:gd name="adj2" fmla="val 33421"/>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40" name="正方形/長方形 139"/>
          <p:cNvSpPr/>
          <p:nvPr/>
        </p:nvSpPr>
        <p:spPr>
          <a:xfrm>
            <a:off x="8587644" y="4334864"/>
            <a:ext cx="696709" cy="339283"/>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ctr"/>
          <a:lstStyle/>
          <a:p>
            <a:r>
              <a:rPr lang="ja-JP" altLang="en-US" sz="1200" b="1" dirty="0" smtClean="0">
                <a:solidFill>
                  <a:srgbClr val="4F81BD">
                    <a:lumMod val="50000"/>
                  </a:srgbClr>
                </a:solidFill>
                <a:latin typeface="Meiryo UI" panose="020B0604030504040204" pitchFamily="50" charset="-128"/>
                <a:ea typeface="Meiryo UI" panose="020B0604030504040204" pitchFamily="50" charset="-128"/>
                <a:cs typeface="Meiryo UI" panose="020B0604030504040204" pitchFamily="50" charset="-128"/>
              </a:rPr>
              <a:t>いいえ</a:t>
            </a:r>
            <a:endParaRPr lang="en-US" altLang="ja-JP" sz="1200" b="1" dirty="0" smtClean="0">
              <a:solidFill>
                <a:srgbClr val="4F81BD">
                  <a:lumMod val="50000"/>
                </a:srgbClr>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41" name="下矢印 140"/>
          <p:cNvSpPr/>
          <p:nvPr/>
        </p:nvSpPr>
        <p:spPr>
          <a:xfrm rot="16200000" flipH="1">
            <a:off x="8763306" y="5331187"/>
            <a:ext cx="360040" cy="608394"/>
          </a:xfrm>
          <a:prstGeom prst="downArrow">
            <a:avLst>
              <a:gd name="adj1" fmla="val 44355"/>
              <a:gd name="adj2" fmla="val 33421"/>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42" name="正方形/長方形 141"/>
          <p:cNvSpPr/>
          <p:nvPr/>
        </p:nvSpPr>
        <p:spPr>
          <a:xfrm>
            <a:off x="8572796" y="5285722"/>
            <a:ext cx="696709" cy="339283"/>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ctr"/>
          <a:lstStyle/>
          <a:p>
            <a:r>
              <a:rPr lang="ja-JP" altLang="en-US" sz="1200" b="1" dirty="0" smtClean="0">
                <a:solidFill>
                  <a:srgbClr val="4F81BD">
                    <a:lumMod val="50000"/>
                  </a:srgbClr>
                </a:solidFill>
                <a:latin typeface="Meiryo UI" panose="020B0604030504040204" pitchFamily="50" charset="-128"/>
                <a:ea typeface="Meiryo UI" panose="020B0604030504040204" pitchFamily="50" charset="-128"/>
                <a:cs typeface="Meiryo UI" panose="020B0604030504040204" pitchFamily="50" charset="-128"/>
              </a:rPr>
              <a:t>いいえ</a:t>
            </a:r>
            <a:endParaRPr lang="en-US" altLang="ja-JP" sz="1200" b="1" dirty="0" smtClean="0">
              <a:solidFill>
                <a:srgbClr val="4F81BD">
                  <a:lumMod val="50000"/>
                </a:srgbClr>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86" name="正方形/長方形 85"/>
          <p:cNvSpPr/>
          <p:nvPr/>
        </p:nvSpPr>
        <p:spPr>
          <a:xfrm>
            <a:off x="5673597" y="3998299"/>
            <a:ext cx="545494" cy="283424"/>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ctr"/>
          <a:lstStyle/>
          <a:p>
            <a:r>
              <a:rPr lang="ja-JP" altLang="en-US" sz="1200" b="1" dirty="0" smtClean="0">
                <a:solidFill>
                  <a:srgbClr val="C00000"/>
                </a:solidFill>
                <a:latin typeface="Meiryo UI" panose="020B0604030504040204" pitchFamily="50" charset="-128"/>
                <a:ea typeface="Meiryo UI" panose="020B0604030504040204" pitchFamily="50" charset="-128"/>
                <a:cs typeface="Meiryo UI" panose="020B0604030504040204" pitchFamily="50" charset="-128"/>
              </a:rPr>
              <a:t>はい</a:t>
            </a:r>
            <a:endParaRPr lang="en-US" altLang="ja-JP" sz="1200" b="1" dirty="0" smtClean="0">
              <a:solidFill>
                <a:srgbClr val="C0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91" name="下矢印 90"/>
          <p:cNvSpPr/>
          <p:nvPr/>
        </p:nvSpPr>
        <p:spPr>
          <a:xfrm>
            <a:off x="5394790" y="1506619"/>
            <a:ext cx="390043" cy="382759"/>
          </a:xfrm>
          <a:prstGeom prst="downArrow">
            <a:avLst>
              <a:gd name="adj1" fmla="val 35890"/>
              <a:gd name="adj2" fmla="val 49050"/>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98" name="正方形/長方形 97"/>
          <p:cNvSpPr/>
          <p:nvPr/>
        </p:nvSpPr>
        <p:spPr>
          <a:xfrm>
            <a:off x="5657771" y="4938329"/>
            <a:ext cx="545494" cy="283424"/>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ctr"/>
          <a:lstStyle/>
          <a:p>
            <a:r>
              <a:rPr lang="ja-JP" altLang="en-US" sz="1200" b="1" dirty="0" smtClean="0">
                <a:solidFill>
                  <a:srgbClr val="C00000"/>
                </a:solidFill>
                <a:latin typeface="Meiryo UI" panose="020B0604030504040204" pitchFamily="50" charset="-128"/>
                <a:ea typeface="Meiryo UI" panose="020B0604030504040204" pitchFamily="50" charset="-128"/>
                <a:cs typeface="Meiryo UI" panose="020B0604030504040204" pitchFamily="50" charset="-128"/>
              </a:rPr>
              <a:t>はい</a:t>
            </a:r>
            <a:endParaRPr lang="en-US" altLang="ja-JP" sz="1200" b="1" dirty="0" smtClean="0">
              <a:solidFill>
                <a:srgbClr val="C0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00" name="正方形/長方形 99"/>
          <p:cNvSpPr/>
          <p:nvPr/>
        </p:nvSpPr>
        <p:spPr>
          <a:xfrm>
            <a:off x="5657771" y="5791431"/>
            <a:ext cx="545494" cy="283424"/>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ctr"/>
          <a:lstStyle/>
          <a:p>
            <a:r>
              <a:rPr lang="ja-JP" altLang="en-US" sz="1200" b="1" dirty="0" smtClean="0">
                <a:solidFill>
                  <a:srgbClr val="C00000"/>
                </a:solidFill>
                <a:latin typeface="Meiryo UI" panose="020B0604030504040204" pitchFamily="50" charset="-128"/>
                <a:ea typeface="Meiryo UI" panose="020B0604030504040204" pitchFamily="50" charset="-128"/>
                <a:cs typeface="Meiryo UI" panose="020B0604030504040204" pitchFamily="50" charset="-128"/>
              </a:rPr>
              <a:t>はい</a:t>
            </a:r>
            <a:endParaRPr lang="en-US" altLang="ja-JP" sz="1200" b="1" dirty="0" smtClean="0">
              <a:solidFill>
                <a:srgbClr val="C0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02" name="下矢印 101"/>
          <p:cNvSpPr/>
          <p:nvPr/>
        </p:nvSpPr>
        <p:spPr>
          <a:xfrm>
            <a:off x="5394790" y="2775215"/>
            <a:ext cx="390043" cy="382759"/>
          </a:xfrm>
          <a:prstGeom prst="downArrow">
            <a:avLst>
              <a:gd name="adj1" fmla="val 35890"/>
              <a:gd name="adj2" fmla="val 49050"/>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03" name="下矢印 102"/>
          <p:cNvSpPr/>
          <p:nvPr/>
        </p:nvSpPr>
        <p:spPr>
          <a:xfrm>
            <a:off x="5394790" y="4038581"/>
            <a:ext cx="390043" cy="382759"/>
          </a:xfrm>
          <a:prstGeom prst="downArrow">
            <a:avLst>
              <a:gd name="adj1" fmla="val 35890"/>
              <a:gd name="adj2" fmla="val 49050"/>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04" name="下矢印 103"/>
          <p:cNvSpPr/>
          <p:nvPr/>
        </p:nvSpPr>
        <p:spPr>
          <a:xfrm>
            <a:off x="5394789" y="4985664"/>
            <a:ext cx="390043" cy="382759"/>
          </a:xfrm>
          <a:prstGeom prst="downArrow">
            <a:avLst>
              <a:gd name="adj1" fmla="val 35890"/>
              <a:gd name="adj2" fmla="val 49050"/>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05" name="下矢印 104"/>
          <p:cNvSpPr/>
          <p:nvPr/>
        </p:nvSpPr>
        <p:spPr>
          <a:xfrm>
            <a:off x="5394788" y="5860001"/>
            <a:ext cx="390043" cy="347638"/>
          </a:xfrm>
          <a:prstGeom prst="downArrow">
            <a:avLst>
              <a:gd name="adj1" fmla="val 35890"/>
              <a:gd name="adj2" fmla="val 49050"/>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06" name="正方形/長方形 105"/>
          <p:cNvSpPr/>
          <p:nvPr/>
        </p:nvSpPr>
        <p:spPr>
          <a:xfrm>
            <a:off x="7149059" y="1889378"/>
            <a:ext cx="1438585" cy="85343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r>
              <a:rPr lang="ja-JP" altLang="en-US" sz="14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保護すべき家族をケアしてくれる人</a:t>
            </a:r>
            <a:r>
              <a:rPr lang="ja-JP" altLang="en-US" sz="1400"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が</a:t>
            </a:r>
            <a:r>
              <a:rPr lang="ja-JP" altLang="en-US" sz="14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いるか</a:t>
            </a:r>
            <a:r>
              <a:rPr lang="ja-JP" altLang="en-US" sz="1400"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a:t>
            </a:r>
            <a:endParaRPr lang="en-US" altLang="ja-JP" sz="1400"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07" name="正方形/長方形 106"/>
          <p:cNvSpPr/>
          <p:nvPr/>
        </p:nvSpPr>
        <p:spPr>
          <a:xfrm>
            <a:off x="7858052" y="2701912"/>
            <a:ext cx="940859" cy="339283"/>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ctr"/>
          <a:lstStyle/>
          <a:p>
            <a:r>
              <a:rPr lang="ja-JP" altLang="en-US" sz="1200" b="1" dirty="0" smtClean="0">
                <a:solidFill>
                  <a:srgbClr val="C00000"/>
                </a:solidFill>
                <a:latin typeface="Meiryo UI" panose="020B0604030504040204" pitchFamily="50" charset="-128"/>
                <a:ea typeface="Meiryo UI" panose="020B0604030504040204" pitchFamily="50" charset="-128"/>
                <a:cs typeface="Meiryo UI" panose="020B0604030504040204" pitchFamily="50" charset="-128"/>
              </a:rPr>
              <a:t>いない</a:t>
            </a:r>
            <a:endParaRPr lang="en-US" altLang="ja-JP" sz="1200" b="1" dirty="0" smtClean="0">
              <a:solidFill>
                <a:srgbClr val="C0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08" name="下矢印 107"/>
          <p:cNvSpPr/>
          <p:nvPr/>
        </p:nvSpPr>
        <p:spPr>
          <a:xfrm>
            <a:off x="7579246" y="2763899"/>
            <a:ext cx="390043" cy="382759"/>
          </a:xfrm>
          <a:prstGeom prst="downArrow">
            <a:avLst>
              <a:gd name="adj1" fmla="val 35890"/>
              <a:gd name="adj2" fmla="val 49050"/>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13" name="下矢印 112"/>
          <p:cNvSpPr/>
          <p:nvPr/>
        </p:nvSpPr>
        <p:spPr>
          <a:xfrm rot="16200000" flipH="1">
            <a:off x="6605389" y="2023643"/>
            <a:ext cx="360040" cy="648214"/>
          </a:xfrm>
          <a:prstGeom prst="downArrow">
            <a:avLst>
              <a:gd name="adj1" fmla="val 44355"/>
              <a:gd name="adj2" fmla="val 38712"/>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14" name="正方形/長方形 113"/>
          <p:cNvSpPr/>
          <p:nvPr/>
        </p:nvSpPr>
        <p:spPr>
          <a:xfrm>
            <a:off x="6412807" y="2007509"/>
            <a:ext cx="696709" cy="339283"/>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ctr"/>
          <a:lstStyle/>
          <a:p>
            <a:r>
              <a:rPr lang="ja-JP" altLang="en-US" sz="1200" b="1" dirty="0">
                <a:solidFill>
                  <a:srgbClr val="4F81BD">
                    <a:lumMod val="50000"/>
                  </a:srgbClr>
                </a:solidFill>
                <a:latin typeface="Meiryo UI" panose="020B0604030504040204" pitchFamily="50" charset="-128"/>
                <a:ea typeface="Meiryo UI" panose="020B0604030504040204" pitchFamily="50" charset="-128"/>
                <a:cs typeface="Meiryo UI" panose="020B0604030504040204" pitchFamily="50" charset="-128"/>
              </a:rPr>
              <a:t>できた</a:t>
            </a:r>
            <a:endParaRPr lang="en-US" altLang="ja-JP" sz="1200" b="1" dirty="0" smtClean="0">
              <a:solidFill>
                <a:srgbClr val="4F81BD">
                  <a:lumMod val="50000"/>
                </a:srgbClr>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88" name="正方形/長方形 87"/>
          <p:cNvSpPr/>
          <p:nvPr/>
        </p:nvSpPr>
        <p:spPr>
          <a:xfrm>
            <a:off x="655461" y="2937831"/>
            <a:ext cx="1993285" cy="339283"/>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ctr"/>
          <a:lstStyle/>
          <a:p>
            <a:r>
              <a:rPr lang="ja-JP" altLang="en-US" sz="1200" b="1" dirty="0" smtClean="0">
                <a:solidFill>
                  <a:srgbClr val="C00000"/>
                </a:solidFill>
                <a:latin typeface="Meiryo UI" panose="020B0604030504040204" pitchFamily="50" charset="-128"/>
                <a:ea typeface="Meiryo UI" panose="020B0604030504040204" pitchFamily="50" charset="-128"/>
                <a:cs typeface="Meiryo UI" panose="020B0604030504040204" pitchFamily="50" charset="-128"/>
              </a:rPr>
              <a:t>確認済み（該当なし）</a:t>
            </a:r>
            <a:endParaRPr lang="en-US" altLang="ja-JP" sz="1200" b="1" dirty="0" smtClean="0">
              <a:solidFill>
                <a:srgbClr val="C0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99" name="正方形/長方形 98"/>
          <p:cNvSpPr/>
          <p:nvPr/>
        </p:nvSpPr>
        <p:spPr>
          <a:xfrm>
            <a:off x="2426909" y="2347991"/>
            <a:ext cx="1539807" cy="339283"/>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ctr"/>
          <a:lstStyle/>
          <a:p>
            <a:r>
              <a:rPr lang="ja-JP" altLang="en-US" sz="1200" b="1" dirty="0" smtClean="0">
                <a:solidFill>
                  <a:srgbClr val="4F81BD">
                    <a:lumMod val="50000"/>
                  </a:srgbClr>
                </a:solidFill>
                <a:latin typeface="Meiryo UI" panose="020B0604030504040204" pitchFamily="50" charset="-128"/>
                <a:ea typeface="Meiryo UI" panose="020B0604030504040204" pitchFamily="50" charset="-128"/>
                <a:cs typeface="Meiryo UI" panose="020B0604030504040204" pitchFamily="50" charset="-128"/>
              </a:rPr>
              <a:t>危険（該当有り）</a:t>
            </a:r>
            <a:endParaRPr lang="en-US" altLang="ja-JP" sz="1200" b="1" dirty="0" smtClean="0">
              <a:solidFill>
                <a:srgbClr val="4F81BD">
                  <a:lumMod val="50000"/>
                </a:srgbClr>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15" name="屈折矢印 114"/>
          <p:cNvSpPr/>
          <p:nvPr/>
        </p:nvSpPr>
        <p:spPr>
          <a:xfrm flipV="1">
            <a:off x="2427118" y="2636910"/>
            <a:ext cx="1696024" cy="3338349"/>
          </a:xfrm>
          <a:prstGeom prst="bentUpArrow">
            <a:avLst>
              <a:gd name="adj1" fmla="val 8818"/>
              <a:gd name="adj2" fmla="val 9372"/>
              <a:gd name="adj3" fmla="val 1039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17" name="屈折矢印 116"/>
          <p:cNvSpPr/>
          <p:nvPr/>
        </p:nvSpPr>
        <p:spPr>
          <a:xfrm flipV="1">
            <a:off x="2432809" y="3739805"/>
            <a:ext cx="1224047" cy="2238268"/>
          </a:xfrm>
          <a:prstGeom prst="bentUpArrow">
            <a:avLst>
              <a:gd name="adj1" fmla="val 10547"/>
              <a:gd name="adj2" fmla="val 14044"/>
              <a:gd name="adj3" fmla="val 14243"/>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19" name="下矢印 118"/>
          <p:cNvSpPr/>
          <p:nvPr/>
        </p:nvSpPr>
        <p:spPr>
          <a:xfrm>
            <a:off x="413525" y="2970000"/>
            <a:ext cx="325618" cy="341198"/>
          </a:xfrm>
          <a:prstGeom prst="downArrow">
            <a:avLst>
              <a:gd name="adj1" fmla="val 39790"/>
              <a:gd name="adj2" fmla="val 45454"/>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24" name="下矢印 123"/>
          <p:cNvSpPr/>
          <p:nvPr/>
        </p:nvSpPr>
        <p:spPr>
          <a:xfrm rot="16200000">
            <a:off x="2057620" y="5773538"/>
            <a:ext cx="325618" cy="856634"/>
          </a:xfrm>
          <a:prstGeom prst="downArrow">
            <a:avLst>
              <a:gd name="adj1" fmla="val 39790"/>
              <a:gd name="adj2" fmla="val 45454"/>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25" name="正方形/長方形 124"/>
          <p:cNvSpPr/>
          <p:nvPr/>
        </p:nvSpPr>
        <p:spPr>
          <a:xfrm>
            <a:off x="1730499" y="5862571"/>
            <a:ext cx="696709" cy="339283"/>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ctr"/>
          <a:lstStyle/>
          <a:p>
            <a:r>
              <a:rPr lang="ja-JP" altLang="en-US" sz="1200" b="1" dirty="0" smtClean="0">
                <a:solidFill>
                  <a:srgbClr val="4F81BD">
                    <a:lumMod val="50000"/>
                  </a:srgbClr>
                </a:solidFill>
                <a:latin typeface="Meiryo UI" panose="020B0604030504040204" pitchFamily="50" charset="-128"/>
                <a:ea typeface="Meiryo UI" panose="020B0604030504040204" pitchFamily="50" charset="-128"/>
                <a:cs typeface="Meiryo UI" panose="020B0604030504040204" pitchFamily="50" charset="-128"/>
              </a:rPr>
              <a:t>いいえ</a:t>
            </a:r>
            <a:endParaRPr lang="en-US" altLang="ja-JP" sz="1200" b="1" dirty="0" smtClean="0">
              <a:solidFill>
                <a:srgbClr val="4F81BD">
                  <a:lumMod val="50000"/>
                </a:srgbClr>
              </a:solidFill>
              <a:latin typeface="Meiryo UI" panose="020B0604030504040204" pitchFamily="50" charset="-128"/>
              <a:ea typeface="Meiryo UI" panose="020B0604030504040204" pitchFamily="50" charset="-128"/>
              <a:cs typeface="Meiryo UI" panose="020B0604030504040204" pitchFamily="50" charset="-128"/>
            </a:endParaRPr>
          </a:p>
        </p:txBody>
      </p:sp>
      <p:grpSp>
        <p:nvGrpSpPr>
          <p:cNvPr id="72" name="グループ化 71"/>
          <p:cNvGrpSpPr/>
          <p:nvPr/>
        </p:nvGrpSpPr>
        <p:grpSpPr>
          <a:xfrm>
            <a:off x="1856656" y="554744"/>
            <a:ext cx="3505748" cy="6121558"/>
            <a:chOff x="1889560" y="355291"/>
            <a:chExt cx="3505748" cy="6321138"/>
          </a:xfrm>
        </p:grpSpPr>
        <p:sp>
          <p:nvSpPr>
            <p:cNvPr id="127" name="下矢印 126"/>
            <p:cNvSpPr/>
            <p:nvPr/>
          </p:nvSpPr>
          <p:spPr>
            <a:xfrm rot="16200000">
              <a:off x="4908608" y="194208"/>
              <a:ext cx="325618" cy="647783"/>
            </a:xfrm>
            <a:prstGeom prst="downArrow">
              <a:avLst>
                <a:gd name="adj1" fmla="val 45831"/>
                <a:gd name="adj2" fmla="val 45454"/>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latin typeface="Meiryo UI" panose="020B0604030504040204" pitchFamily="50" charset="-128"/>
                <a:ea typeface="Meiryo UI" panose="020B0604030504040204" pitchFamily="50" charset="-128"/>
                <a:cs typeface="Meiryo UI" panose="020B0604030504040204" pitchFamily="50" charset="-128"/>
              </a:endParaRPr>
            </a:p>
          </p:txBody>
        </p:sp>
        <p:cxnSp>
          <p:nvCxnSpPr>
            <p:cNvPr id="15" name="カギ線コネクタ 14"/>
            <p:cNvCxnSpPr/>
            <p:nvPr/>
          </p:nvCxnSpPr>
          <p:spPr>
            <a:xfrm flipV="1">
              <a:off x="4697872" y="504729"/>
              <a:ext cx="0" cy="6092622"/>
            </a:xfrm>
            <a:prstGeom prst="straightConnector1">
              <a:avLst/>
            </a:prstGeom>
            <a:ln w="127000" cap="sq">
              <a:solidFill>
                <a:schemeClr val="accent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28" name="カギ線コネクタ 14"/>
            <p:cNvCxnSpPr/>
            <p:nvPr/>
          </p:nvCxnSpPr>
          <p:spPr>
            <a:xfrm flipV="1">
              <a:off x="1889560" y="6669361"/>
              <a:ext cx="2808312" cy="7068"/>
            </a:xfrm>
            <a:prstGeom prst="straightConnector1">
              <a:avLst/>
            </a:prstGeom>
            <a:ln w="127000" cap="sq">
              <a:solidFill>
                <a:schemeClr val="accent2">
                  <a:lumMod val="60000"/>
                  <a:lumOff val="40000"/>
                </a:schemeClr>
              </a:solidFill>
            </a:ln>
          </p:spPr>
          <p:style>
            <a:lnRef idx="1">
              <a:schemeClr val="accent1"/>
            </a:lnRef>
            <a:fillRef idx="0">
              <a:schemeClr val="accent1"/>
            </a:fillRef>
            <a:effectRef idx="0">
              <a:schemeClr val="accent1"/>
            </a:effectRef>
            <a:fontRef idx="minor">
              <a:schemeClr val="tx1"/>
            </a:fontRef>
          </p:style>
        </p:cxnSp>
      </p:grpSp>
      <p:sp>
        <p:nvSpPr>
          <p:cNvPr id="135" name="下矢印 134"/>
          <p:cNvSpPr/>
          <p:nvPr/>
        </p:nvSpPr>
        <p:spPr>
          <a:xfrm>
            <a:off x="429840" y="4115002"/>
            <a:ext cx="325618" cy="322662"/>
          </a:xfrm>
          <a:prstGeom prst="downArrow">
            <a:avLst>
              <a:gd name="adj1" fmla="val 39790"/>
              <a:gd name="adj2" fmla="val 45454"/>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44" name="正方形/長方形 143"/>
          <p:cNvSpPr/>
          <p:nvPr/>
        </p:nvSpPr>
        <p:spPr>
          <a:xfrm>
            <a:off x="4915443" y="28909"/>
            <a:ext cx="2932581" cy="432048"/>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ctr"/>
          <a:lstStyle/>
          <a:p>
            <a:r>
              <a:rPr lang="ja-JP" altLang="en-US" sz="1400" b="1"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帰宅可否の判断</a:t>
            </a:r>
            <a:endParaRPr lang="en-US" altLang="ja-JP" sz="1400" b="1"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47" name="正方形/長方形 146"/>
          <p:cNvSpPr/>
          <p:nvPr/>
        </p:nvSpPr>
        <p:spPr>
          <a:xfrm>
            <a:off x="6321152" y="28910"/>
            <a:ext cx="3584848" cy="490072"/>
          </a:xfrm>
          <a:prstGeom prst="rect">
            <a:avLst/>
          </a:prstGeom>
          <a:noFill/>
          <a:ln>
            <a:noFill/>
          </a:ln>
        </p:spPr>
        <p:style>
          <a:lnRef idx="2">
            <a:schemeClr val="dk1"/>
          </a:lnRef>
          <a:fillRef idx="1">
            <a:schemeClr val="lt1"/>
          </a:fillRef>
          <a:effectRef idx="0">
            <a:schemeClr val="dk1"/>
          </a:effectRef>
          <a:fontRef idx="minor">
            <a:schemeClr val="dk1"/>
          </a:fontRef>
        </p:style>
        <p:txBody>
          <a:bodyPr lIns="0" tIns="0" rIns="0" bIns="0" rtlCol="0" anchor="t"/>
          <a:lstStyle/>
          <a:p>
            <a:r>
              <a:rPr lang="en-US" altLang="ja-JP" sz="700"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700"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「確認書」とは、帰宅希望者が次の①～③に同意し署名する書面を想定している。資料２参照。</a:t>
            </a:r>
            <a:endParaRPr lang="en-US" altLang="ja-JP" sz="700"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a:p>
            <a:r>
              <a:rPr lang="ja-JP" altLang="en-US" sz="700"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　①会社より待機を要請されたが、自己の意思で帰宅する。</a:t>
            </a:r>
            <a:endParaRPr lang="en-US" altLang="ja-JP" sz="700"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a:p>
            <a:r>
              <a:rPr lang="ja-JP" altLang="en-US" sz="700"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　②事業所外での安全は帰宅希望者自身が責任を負う</a:t>
            </a:r>
            <a:r>
              <a:rPr lang="en-US" altLang="ja-JP" sz="700"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700"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事業所が支援しないという趣旨ではない</a:t>
            </a:r>
            <a:r>
              <a:rPr lang="en-US" altLang="ja-JP" sz="7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700" dirty="0" err="1"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a:t>
            </a:r>
            <a:endParaRPr lang="en-US" altLang="ja-JP" sz="700"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a:p>
            <a:r>
              <a:rPr lang="ja-JP" altLang="en-US" sz="700"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　③帰宅中、緊急車両や道路啓開作業の邪魔にならないよう配慮する。</a:t>
            </a:r>
            <a:endParaRPr lang="en-US" altLang="ja-JP" sz="700"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78" name="角丸四角形 77"/>
          <p:cNvSpPr/>
          <p:nvPr/>
        </p:nvSpPr>
        <p:spPr>
          <a:xfrm>
            <a:off x="5415596" y="518981"/>
            <a:ext cx="1841660" cy="414605"/>
          </a:xfrm>
          <a:prstGeom prst="roundRect">
            <a:avLst/>
          </a:prstGeom>
          <a:ln/>
        </p:spPr>
        <p:style>
          <a:lnRef idx="1">
            <a:schemeClr val="accent2"/>
          </a:lnRef>
          <a:fillRef idx="2">
            <a:schemeClr val="accent2"/>
          </a:fillRef>
          <a:effectRef idx="1">
            <a:schemeClr val="accent2"/>
          </a:effectRef>
          <a:fontRef idx="minor">
            <a:schemeClr val="dk1"/>
          </a:fontRef>
        </p:style>
        <p:txBody>
          <a:bodyPr lIns="36000" tIns="36000" rIns="36000" bIns="36000" rtlCol="0" anchor="ctr"/>
          <a:lstStyle/>
          <a:p>
            <a:pPr algn="ctr"/>
            <a:r>
              <a:rPr lang="ja-JP" altLang="en-US" sz="1600" b="1" kern="0"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事業所</a:t>
            </a:r>
            <a:r>
              <a:rPr lang="ja-JP" altLang="en-US" sz="1600" b="1" kern="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で待機</a:t>
            </a:r>
          </a:p>
        </p:txBody>
      </p:sp>
      <p:sp>
        <p:nvSpPr>
          <p:cNvPr id="77" name="正方形/長方形 76"/>
          <p:cNvSpPr/>
          <p:nvPr/>
        </p:nvSpPr>
        <p:spPr>
          <a:xfrm>
            <a:off x="7242348" y="504669"/>
            <a:ext cx="2564320" cy="415486"/>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ctr"/>
          <a:lstStyle/>
          <a:p>
            <a:r>
              <a:rPr lang="ja-JP" altLang="en-US" sz="2000" b="1" i="1" dirty="0" smtClean="0">
                <a:solidFill>
                  <a:srgbClr val="C00000"/>
                </a:solidFill>
                <a:latin typeface="Meiryo UI" panose="020B0604030504040204" pitchFamily="50" charset="-128"/>
                <a:ea typeface="Meiryo UI" panose="020B0604030504040204" pitchFamily="50" charset="-128"/>
                <a:cs typeface="Meiryo UI" panose="020B0604030504040204" pitchFamily="50" charset="-128"/>
              </a:rPr>
              <a:t>ここからゲームスタート</a:t>
            </a:r>
            <a:endParaRPr lang="en-US" altLang="ja-JP" sz="2000" b="1" i="1" dirty="0" smtClean="0">
              <a:solidFill>
                <a:srgbClr val="C0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80" name="正方形/長方形 79"/>
          <p:cNvSpPr/>
          <p:nvPr/>
        </p:nvSpPr>
        <p:spPr>
          <a:xfrm>
            <a:off x="9888" y="30711"/>
            <a:ext cx="871475" cy="432048"/>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dirty="0" smtClean="0">
                <a:latin typeface="HGPｺﾞｼｯｸM" panose="020B0600000000000000" pitchFamily="50" charset="-128"/>
                <a:ea typeface="HGPｺﾞｼｯｸM" panose="020B0600000000000000" pitchFamily="50" charset="-128"/>
              </a:rPr>
              <a:t>資料１</a:t>
            </a:r>
            <a:endParaRPr kumimoji="1" lang="ja-JP" altLang="en-US" dirty="0">
              <a:latin typeface="HGPｺﾞｼｯｸM" panose="020B0600000000000000" pitchFamily="50" charset="-128"/>
              <a:ea typeface="HGPｺﾞｼｯｸM" panose="020B0600000000000000" pitchFamily="50" charset="-128"/>
            </a:endParaRPr>
          </a:p>
        </p:txBody>
      </p:sp>
      <p:sp>
        <p:nvSpPr>
          <p:cNvPr id="79" name="正方形/長方形 78"/>
          <p:cNvSpPr/>
          <p:nvPr/>
        </p:nvSpPr>
        <p:spPr>
          <a:xfrm>
            <a:off x="12031" y="1808106"/>
            <a:ext cx="3878468" cy="306361"/>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ctr"/>
          <a:lstStyle/>
          <a:p>
            <a:r>
              <a:rPr lang="ja-JP" altLang="en-US" sz="1400" b="1"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ゲーム</a:t>
            </a:r>
            <a:r>
              <a:rPr lang="ja-JP" altLang="en-US" sz="1400" b="1"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開始前　事業</a:t>
            </a:r>
            <a:r>
              <a:rPr lang="ja-JP" altLang="en-US" sz="1400" b="1"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所内待機可否の</a:t>
            </a:r>
            <a:r>
              <a:rPr lang="ja-JP" altLang="en-US" sz="1400" b="1"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判断</a:t>
            </a:r>
            <a:endParaRPr lang="en-US" altLang="ja-JP" sz="1400" b="1"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81" name="正方形/長方形 80"/>
          <p:cNvSpPr/>
          <p:nvPr/>
        </p:nvSpPr>
        <p:spPr>
          <a:xfrm>
            <a:off x="26936" y="546283"/>
            <a:ext cx="3878468" cy="306361"/>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ctr"/>
          <a:lstStyle/>
          <a:p>
            <a:r>
              <a:rPr lang="ja-JP" altLang="en-US" sz="1400" b="1"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事前準備</a:t>
            </a:r>
            <a:endParaRPr lang="en-US" altLang="ja-JP" sz="1400" b="1"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83" name="正方形/長方形 82"/>
          <p:cNvSpPr/>
          <p:nvPr/>
        </p:nvSpPr>
        <p:spPr>
          <a:xfrm>
            <a:off x="730624" y="4121067"/>
            <a:ext cx="1918122" cy="339283"/>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ctr"/>
          <a:lstStyle/>
          <a:p>
            <a:r>
              <a:rPr lang="ja-JP" altLang="en-US" sz="1200" b="1" dirty="0" smtClean="0">
                <a:solidFill>
                  <a:srgbClr val="C00000"/>
                </a:solidFill>
                <a:latin typeface="Meiryo UI" panose="020B0604030504040204" pitchFamily="50" charset="-128"/>
                <a:ea typeface="Meiryo UI" panose="020B0604030504040204" pitchFamily="50" charset="-128"/>
                <a:cs typeface="Meiryo UI" panose="020B0604030504040204" pitchFamily="50" charset="-128"/>
              </a:rPr>
              <a:t>確認済み（該当なし）</a:t>
            </a:r>
            <a:endParaRPr lang="en-US" altLang="ja-JP" sz="1200" b="1" dirty="0" smtClean="0">
              <a:solidFill>
                <a:srgbClr val="C0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85" name="正方形/長方形 84"/>
          <p:cNvSpPr/>
          <p:nvPr/>
        </p:nvSpPr>
        <p:spPr>
          <a:xfrm>
            <a:off x="2427208" y="3436869"/>
            <a:ext cx="1586156" cy="339283"/>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ctr"/>
          <a:lstStyle/>
          <a:p>
            <a:r>
              <a:rPr lang="ja-JP" altLang="en-US" sz="1200" b="1" dirty="0" smtClean="0">
                <a:solidFill>
                  <a:srgbClr val="4F81BD">
                    <a:lumMod val="50000"/>
                  </a:srgbClr>
                </a:solidFill>
                <a:latin typeface="Meiryo UI" panose="020B0604030504040204" pitchFamily="50" charset="-128"/>
                <a:ea typeface="Meiryo UI" panose="020B0604030504040204" pitchFamily="50" charset="-128"/>
                <a:cs typeface="Meiryo UI" panose="020B0604030504040204" pitchFamily="50" charset="-128"/>
              </a:rPr>
              <a:t>危険（該当有り）</a:t>
            </a:r>
            <a:endParaRPr lang="en-US" altLang="ja-JP" sz="1200" b="1" dirty="0" smtClean="0">
              <a:solidFill>
                <a:srgbClr val="4F81BD">
                  <a:lumMod val="50000"/>
                </a:srgbClr>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87" name="正方形/長方形 86"/>
          <p:cNvSpPr/>
          <p:nvPr/>
        </p:nvSpPr>
        <p:spPr>
          <a:xfrm>
            <a:off x="1951265" y="4932960"/>
            <a:ext cx="1586156" cy="339283"/>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ctr"/>
          <a:lstStyle/>
          <a:p>
            <a:r>
              <a:rPr lang="ja-JP" altLang="en-US" sz="1200" b="1" dirty="0" smtClean="0">
                <a:solidFill>
                  <a:srgbClr val="4F81BD">
                    <a:lumMod val="50000"/>
                  </a:srgbClr>
                </a:solidFill>
                <a:latin typeface="Meiryo UI" panose="020B0604030504040204" pitchFamily="50" charset="-128"/>
                <a:ea typeface="Meiryo UI" panose="020B0604030504040204" pitchFamily="50" charset="-128"/>
                <a:cs typeface="Meiryo UI" panose="020B0604030504040204" pitchFamily="50" charset="-128"/>
              </a:rPr>
              <a:t>危険（該当有り）</a:t>
            </a:r>
            <a:endParaRPr lang="en-US" altLang="ja-JP" sz="1200" b="1" dirty="0" smtClean="0">
              <a:solidFill>
                <a:srgbClr val="4F81BD">
                  <a:lumMod val="50000"/>
                </a:srgbClr>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8" name="正方形/長方形 27"/>
          <p:cNvSpPr/>
          <p:nvPr/>
        </p:nvSpPr>
        <p:spPr>
          <a:xfrm>
            <a:off x="130621" y="2153642"/>
            <a:ext cx="2296586" cy="775203"/>
          </a:xfrm>
          <a:prstGeom prst="rect">
            <a:avLst/>
          </a:prstGeom>
        </p:spPr>
        <p:style>
          <a:lnRef idx="2">
            <a:schemeClr val="dk1"/>
          </a:lnRef>
          <a:fillRef idx="1">
            <a:schemeClr val="lt1"/>
          </a:fillRef>
          <a:effectRef idx="0">
            <a:schemeClr val="dk1"/>
          </a:effectRef>
          <a:fontRef idx="minor">
            <a:schemeClr val="dk1"/>
          </a:fontRef>
        </p:style>
        <p:txBody>
          <a:bodyPr rtlCol="0" anchor="ctr"/>
          <a:lstStyle/>
          <a:p>
            <a:r>
              <a:rPr lang="en-US" altLang="ja-JP" sz="1100" b="1"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100" b="1"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第一次チェックシートによる判断</a:t>
            </a:r>
            <a:r>
              <a:rPr lang="en-US" altLang="ja-JP" sz="1100" b="1"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a:t>
            </a:r>
          </a:p>
          <a:p>
            <a:r>
              <a:rPr lang="ja-JP" altLang="en-US" sz="1100" b="1"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外部から一見して危険かどうかの調査</a:t>
            </a:r>
            <a:r>
              <a:rPr lang="ja-JP" altLang="en-US" sz="1100"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（建物の外部から建物の内部に入っても良いかの確認）</a:t>
            </a:r>
            <a:endParaRPr lang="en-US" altLang="ja-JP" sz="1100"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37" name="正方形/長方形 36"/>
          <p:cNvSpPr/>
          <p:nvPr/>
        </p:nvSpPr>
        <p:spPr>
          <a:xfrm>
            <a:off x="136223" y="3302212"/>
            <a:ext cx="2296586" cy="78511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r>
              <a:rPr lang="en-US" altLang="ja-JP" sz="1100" b="1"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100" b="1"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第二次チェックシートによる判断</a:t>
            </a:r>
            <a:r>
              <a:rPr lang="en-US" altLang="ja-JP" sz="1100" b="1"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a:t>
            </a:r>
          </a:p>
          <a:p>
            <a:r>
              <a:rPr lang="ja-JP" altLang="en-US" sz="1100" b="1"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隣接建築物</a:t>
            </a:r>
            <a:r>
              <a:rPr lang="ja-JP" altLang="en-US" sz="1100" b="1"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100" b="1"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周辺地盤</a:t>
            </a:r>
            <a:r>
              <a:rPr lang="ja-JP" altLang="en-US" sz="1100" b="1"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及び</a:t>
            </a:r>
            <a:r>
              <a:rPr lang="ja-JP" altLang="en-US" sz="1100" b="1"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構造躯体の調査</a:t>
            </a:r>
            <a:endParaRPr lang="en-US" altLang="ja-JP" sz="1100" b="1"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a:p>
            <a:r>
              <a:rPr lang="en-US" altLang="ja-JP" sz="1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a:t>
            </a:r>
            <a:r>
              <a:rPr lang="en-US" altLang="ja-JP" sz="1100"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RC</a:t>
            </a:r>
            <a:r>
              <a:rPr lang="ja-JP" altLang="en-US" sz="1100"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造</a:t>
            </a:r>
            <a:r>
              <a:rPr lang="ja-JP" altLang="en-US" sz="1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では</a:t>
            </a:r>
            <a:r>
              <a:rPr lang="ja-JP" altLang="en-US" sz="1100"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柱・壁・梁の判定も実施</a:t>
            </a:r>
            <a:r>
              <a:rPr lang="en-US" altLang="ja-JP" sz="1100"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a:t>
            </a:r>
          </a:p>
        </p:txBody>
      </p:sp>
      <p:sp>
        <p:nvSpPr>
          <p:cNvPr id="92" name="下矢印 91"/>
          <p:cNvSpPr/>
          <p:nvPr/>
        </p:nvSpPr>
        <p:spPr>
          <a:xfrm>
            <a:off x="423780" y="4927695"/>
            <a:ext cx="325618" cy="1014433"/>
          </a:xfrm>
          <a:prstGeom prst="downArrow">
            <a:avLst>
              <a:gd name="adj1" fmla="val 39790"/>
              <a:gd name="adj2" fmla="val 45454"/>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95" name="下矢印 94"/>
          <p:cNvSpPr/>
          <p:nvPr/>
        </p:nvSpPr>
        <p:spPr>
          <a:xfrm>
            <a:off x="1735824" y="4909769"/>
            <a:ext cx="325618" cy="408646"/>
          </a:xfrm>
          <a:prstGeom prst="downArrow">
            <a:avLst>
              <a:gd name="adj1" fmla="val 39790"/>
              <a:gd name="adj2" fmla="val 45454"/>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39" name="正方形/長方形 38"/>
          <p:cNvSpPr/>
          <p:nvPr/>
        </p:nvSpPr>
        <p:spPr>
          <a:xfrm>
            <a:off x="130532" y="4445005"/>
            <a:ext cx="2296586" cy="458284"/>
          </a:xfrm>
          <a:prstGeom prst="rect">
            <a:avLst/>
          </a:prstGeom>
        </p:spPr>
        <p:style>
          <a:lnRef idx="2">
            <a:schemeClr val="dk1"/>
          </a:lnRef>
          <a:fillRef idx="1">
            <a:schemeClr val="lt1"/>
          </a:fillRef>
          <a:effectRef idx="0">
            <a:schemeClr val="dk1"/>
          </a:effectRef>
          <a:fontRef idx="minor">
            <a:schemeClr val="dk1"/>
          </a:fontRef>
        </p:style>
        <p:txBody>
          <a:bodyPr rtlCol="0" anchor="ctr"/>
          <a:lstStyle/>
          <a:p>
            <a:r>
              <a:rPr lang="en-US" altLang="ja-JP" sz="1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100" b="1"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第二次</a:t>
            </a:r>
            <a:r>
              <a:rPr lang="ja-JP" altLang="en-US" sz="1100" b="1"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チェックシートによる判断</a:t>
            </a:r>
            <a:r>
              <a:rPr lang="en-US" altLang="ja-JP" sz="1100" b="1"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a:t>
            </a:r>
          </a:p>
          <a:p>
            <a:r>
              <a:rPr lang="ja-JP" altLang="en-US" sz="1100" b="1"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落下物の点検</a:t>
            </a:r>
            <a:endParaRPr lang="en-US" altLang="ja-JP" sz="1100" b="1"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16" name="正方形/長方形 115"/>
          <p:cNvSpPr/>
          <p:nvPr/>
        </p:nvSpPr>
        <p:spPr>
          <a:xfrm>
            <a:off x="612285" y="4968325"/>
            <a:ext cx="1918122" cy="339283"/>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ctr"/>
          <a:lstStyle/>
          <a:p>
            <a:r>
              <a:rPr lang="ja-JP" altLang="en-US" sz="1200" b="1" dirty="0" smtClean="0">
                <a:solidFill>
                  <a:srgbClr val="C00000"/>
                </a:solidFill>
                <a:latin typeface="Meiryo UI" panose="020B0604030504040204" pitchFamily="50" charset="-128"/>
                <a:ea typeface="Meiryo UI" panose="020B0604030504040204" pitchFamily="50" charset="-128"/>
                <a:cs typeface="Meiryo UI" panose="020B0604030504040204" pitchFamily="50" charset="-128"/>
              </a:rPr>
              <a:t>確認済み</a:t>
            </a:r>
            <a:endParaRPr lang="en-US" altLang="ja-JP" sz="1200" b="1" dirty="0" smtClean="0">
              <a:solidFill>
                <a:srgbClr val="C00000"/>
              </a:solidFill>
              <a:latin typeface="Meiryo UI" panose="020B0604030504040204" pitchFamily="50" charset="-128"/>
              <a:ea typeface="Meiryo UI" panose="020B0604030504040204" pitchFamily="50" charset="-128"/>
              <a:cs typeface="Meiryo UI" panose="020B0604030504040204" pitchFamily="50" charset="-128"/>
            </a:endParaRPr>
          </a:p>
          <a:p>
            <a:r>
              <a:rPr lang="ja-JP" altLang="en-US" sz="1200" b="1" dirty="0" smtClean="0">
                <a:solidFill>
                  <a:srgbClr val="C00000"/>
                </a:solidFill>
                <a:latin typeface="Meiryo UI" panose="020B0604030504040204" pitchFamily="50" charset="-128"/>
                <a:ea typeface="Meiryo UI" panose="020B0604030504040204" pitchFamily="50" charset="-128"/>
                <a:cs typeface="Meiryo UI" panose="020B0604030504040204" pitchFamily="50" charset="-128"/>
              </a:rPr>
              <a:t>（該当なし）</a:t>
            </a:r>
            <a:endParaRPr lang="en-US" altLang="ja-JP" sz="1200" b="1" dirty="0" smtClean="0">
              <a:solidFill>
                <a:srgbClr val="C0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20" name="屈折矢印 119"/>
          <p:cNvSpPr/>
          <p:nvPr/>
        </p:nvSpPr>
        <p:spPr>
          <a:xfrm flipH="1" flipV="1">
            <a:off x="991457" y="5523713"/>
            <a:ext cx="744367" cy="409429"/>
          </a:xfrm>
          <a:prstGeom prst="bentUpArrow">
            <a:avLst>
              <a:gd name="adj1" fmla="val 30062"/>
              <a:gd name="adj2" fmla="val 35727"/>
              <a:gd name="adj3" fmla="val 38094"/>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97" name="正方形/長方形 96"/>
          <p:cNvSpPr/>
          <p:nvPr/>
        </p:nvSpPr>
        <p:spPr>
          <a:xfrm>
            <a:off x="1658586" y="5344648"/>
            <a:ext cx="1422206" cy="458284"/>
          </a:xfrm>
          <a:prstGeom prst="rect">
            <a:avLst/>
          </a:prstGeom>
        </p:spPr>
        <p:style>
          <a:lnRef idx="2">
            <a:schemeClr val="dk1"/>
          </a:lnRef>
          <a:fillRef idx="1">
            <a:schemeClr val="lt1"/>
          </a:fillRef>
          <a:effectRef idx="0">
            <a:schemeClr val="dk1"/>
          </a:effectRef>
          <a:fontRef idx="minor">
            <a:schemeClr val="dk1"/>
          </a:fontRef>
        </p:style>
        <p:txBody>
          <a:bodyPr rtlCol="0" anchor="ctr"/>
          <a:lstStyle/>
          <a:p>
            <a:r>
              <a:rPr lang="ja-JP" altLang="en-US" sz="1100"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危険箇所の立入禁止措置を実施</a:t>
            </a:r>
            <a:endParaRPr lang="en-US" altLang="ja-JP" sz="1100"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21" name="正方形/長方形 120"/>
          <p:cNvSpPr/>
          <p:nvPr/>
        </p:nvSpPr>
        <p:spPr>
          <a:xfrm>
            <a:off x="1206853" y="5559344"/>
            <a:ext cx="696709" cy="339283"/>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ctr"/>
          <a:lstStyle/>
          <a:p>
            <a:r>
              <a:rPr lang="ja-JP" altLang="en-US" sz="1200" b="1" dirty="0" smtClean="0">
                <a:solidFill>
                  <a:srgbClr val="C00000"/>
                </a:solidFill>
                <a:latin typeface="Meiryo UI" panose="020B0604030504040204" pitchFamily="50" charset="-128"/>
                <a:ea typeface="Meiryo UI" panose="020B0604030504040204" pitchFamily="50" charset="-128"/>
                <a:cs typeface="Meiryo UI" panose="020B0604030504040204" pitchFamily="50" charset="-128"/>
              </a:rPr>
              <a:t>実施</a:t>
            </a:r>
            <a:endParaRPr lang="en-US" altLang="ja-JP" sz="1200" b="1" dirty="0" smtClean="0">
              <a:solidFill>
                <a:srgbClr val="C0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23" name="正方形/長方形 122"/>
          <p:cNvSpPr/>
          <p:nvPr/>
        </p:nvSpPr>
        <p:spPr>
          <a:xfrm>
            <a:off x="3260812" y="1821617"/>
            <a:ext cx="1260138" cy="494476"/>
          </a:xfrm>
          <a:prstGeom prst="rect">
            <a:avLst/>
          </a:prstGeom>
          <a:noFill/>
          <a:ln>
            <a:noFill/>
          </a:ln>
        </p:spPr>
        <p:style>
          <a:lnRef idx="2">
            <a:schemeClr val="dk1"/>
          </a:lnRef>
          <a:fillRef idx="1">
            <a:schemeClr val="lt1"/>
          </a:fillRef>
          <a:effectRef idx="0">
            <a:schemeClr val="dk1"/>
          </a:effectRef>
          <a:fontRef idx="minor">
            <a:schemeClr val="dk1"/>
          </a:fontRef>
        </p:style>
        <p:txBody>
          <a:bodyPr lIns="0" tIns="0" rIns="0" bIns="0" rtlCol="0" anchor="t"/>
          <a:lstStyle/>
          <a:p>
            <a:r>
              <a:rPr lang="ja-JP" altLang="en-US" sz="700"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内閣府</a:t>
            </a:r>
            <a:r>
              <a:rPr lang="ja-JP" altLang="en-US" sz="7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（防災担当）「大規模地震発生直後における施設管理者等による建物の緊急点検に係る指針」</a:t>
            </a:r>
            <a:r>
              <a:rPr lang="en-US" altLang="ja-JP" sz="7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7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平成</a:t>
            </a:r>
            <a:r>
              <a:rPr lang="en-US" altLang="ja-JP" sz="7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27</a:t>
            </a:r>
            <a:r>
              <a:rPr lang="ja-JP" altLang="en-US" sz="7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年</a:t>
            </a:r>
            <a:r>
              <a:rPr lang="en-US" altLang="ja-JP" sz="7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2</a:t>
            </a:r>
            <a:r>
              <a:rPr lang="ja-JP" altLang="en-US" sz="7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月）</a:t>
            </a:r>
            <a:r>
              <a:rPr lang="ja-JP" altLang="en-US" sz="700"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をもとに作成。</a:t>
            </a:r>
            <a:endParaRPr lang="en-US" altLang="ja-JP" sz="700"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115677004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0"/>
          </p:nvPr>
        </p:nvSpPr>
        <p:spPr/>
        <p:txBody>
          <a:bodyPr/>
          <a:lstStyle/>
          <a:p>
            <a:pPr>
              <a:defRPr/>
            </a:pPr>
            <a:fld id="{E19F472C-D9C7-4D72-B04B-B127C01FB69D}" type="slidenum">
              <a:rPr lang="ja-JP" altLang="en-US" smtClean="0">
                <a:solidFill>
                  <a:srgbClr val="FFFFFF">
                    <a:lumMod val="85000"/>
                  </a:srgbClr>
                </a:solidFill>
              </a:rPr>
              <a:pPr>
                <a:defRPr/>
              </a:pPr>
              <a:t>2</a:t>
            </a:fld>
            <a:endParaRPr lang="ja-JP" altLang="en-US">
              <a:solidFill>
                <a:srgbClr val="FFFFFF">
                  <a:lumMod val="85000"/>
                </a:srgbClr>
              </a:solidFill>
            </a:endParaRPr>
          </a:p>
        </p:txBody>
      </p:sp>
      <p:sp>
        <p:nvSpPr>
          <p:cNvPr id="6" name="正方形/長方形 5"/>
          <p:cNvSpPr/>
          <p:nvPr/>
        </p:nvSpPr>
        <p:spPr>
          <a:xfrm>
            <a:off x="560512" y="1196752"/>
            <a:ext cx="8784976" cy="4752528"/>
          </a:xfrm>
          <a:prstGeom prst="rect">
            <a:avLst/>
          </a:prstGeom>
          <a:solidFill>
            <a:sysClr val="window" lastClr="FFFFFF"/>
          </a:solidFill>
          <a:ln w="19050" cap="flat" cmpd="sng" algn="ctr">
            <a:solidFill>
              <a:sysClr val="windowText" lastClr="000000"/>
            </a:solidFill>
            <a:prstDash val="solid"/>
          </a:ln>
          <a:effectLst/>
        </p:spPr>
        <p:txBody>
          <a:bodyPr rtlCol="0" anchor="t"/>
          <a:lstStyle/>
          <a:p>
            <a:pPr marL="0" marR="0" lvl="0" indent="0" algn="ctr" defTabSz="914400" eaLnBrk="1" fontAlgn="auto" latinLnBrk="0" hangingPunct="1">
              <a:lnSpc>
                <a:spcPct val="150000"/>
              </a:lnSpc>
              <a:spcBef>
                <a:spcPts val="0"/>
              </a:spcBef>
              <a:spcAft>
                <a:spcPts val="0"/>
              </a:spcAft>
              <a:buClrTx/>
              <a:buSzTx/>
              <a:buFontTx/>
              <a:buNone/>
              <a:tabLst/>
              <a:defRPr/>
            </a:pPr>
            <a:r>
              <a:rPr kumimoji="0" lang="ja-JP" altLang="en-US" sz="2000" b="0" i="0" u="none" strike="noStrike" kern="0" cap="none" spc="0" normalizeH="0" baseline="0" noProof="0" dirty="0" smtClean="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確認書（例）</a:t>
            </a:r>
            <a:endParaRPr kumimoji="0" lang="en-US" altLang="ja-JP" sz="2000" b="0" i="0" u="none" strike="noStrike" kern="0" cap="none" spc="0" normalizeH="0" baseline="0" noProof="0" dirty="0" smtClean="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a:p>
            <a:pPr marL="0" marR="0" lvl="0" indent="0" defTabSz="914400" eaLnBrk="1" fontAlgn="auto" latinLnBrk="0" hangingPunct="1">
              <a:lnSpc>
                <a:spcPct val="150000"/>
              </a:lnSpc>
              <a:spcBef>
                <a:spcPts val="0"/>
              </a:spcBef>
              <a:spcAft>
                <a:spcPts val="0"/>
              </a:spcAft>
              <a:buClrTx/>
              <a:buSzTx/>
              <a:buFontTx/>
              <a:buNone/>
              <a:tabLst/>
              <a:defRPr/>
            </a:pPr>
            <a:r>
              <a:rPr kumimoji="0" lang="ja-JP" altLang="en-US" sz="1800" b="0" i="0" u="sng" strike="noStrike" kern="0" cap="none" spc="0" normalizeH="0" baseline="0" noProof="0" dirty="0" smtClean="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　　　　　　　　　　　　</a:t>
            </a:r>
            <a:r>
              <a:rPr kumimoji="0" lang="ja-JP" altLang="en-US" sz="1800" b="0" i="0" u="none" strike="noStrike" kern="0" cap="none" spc="0" normalizeH="0" baseline="0" noProof="0" dirty="0" smtClean="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株式会社　御中</a:t>
            </a:r>
            <a:endParaRPr kumimoji="0" lang="en-US" altLang="ja-JP" sz="1800" b="0" i="0" u="none" strike="noStrike" kern="0" cap="none" spc="0" normalizeH="0" baseline="0" noProof="0" dirty="0" smtClean="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a:p>
            <a:pPr marL="0" marR="0" lvl="0" indent="0" defTabSz="914400" eaLnBrk="1" fontAlgn="auto" latinLnBrk="0" hangingPunct="1">
              <a:lnSpc>
                <a:spcPct val="150000"/>
              </a:lnSpc>
              <a:spcBef>
                <a:spcPts val="0"/>
              </a:spcBef>
              <a:spcAft>
                <a:spcPts val="0"/>
              </a:spcAft>
              <a:buClrTx/>
              <a:buSzTx/>
              <a:buFontTx/>
              <a:buNone/>
              <a:tabLst/>
              <a:defRPr/>
            </a:pPr>
            <a:r>
              <a:rPr kumimoji="0" lang="ja-JP" altLang="en-US" sz="1800" b="0" i="0" u="none" strike="noStrike" kern="0" cap="none" spc="0" normalizeH="0" baseline="0" noProof="0" dirty="0" smtClean="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　今般の災害において、私は貴社から社会的要請および安全上の観点から会社施設内に待機するよう度重なる要請を受けました。しかし、私側の諸事情により、会社施設内を退去し、自宅に帰宅することとしましたので、その旨お届けいたします。</a:t>
            </a:r>
            <a:endParaRPr kumimoji="0" lang="en-US" altLang="ja-JP" sz="1800" b="0" i="0" u="none" strike="noStrike" kern="0" cap="none" spc="0" normalizeH="0" baseline="0" noProof="0" dirty="0" smtClean="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a:p>
            <a:pPr marL="0" marR="0" lvl="0" indent="0" defTabSz="914400" eaLnBrk="1" fontAlgn="auto" latinLnBrk="0" hangingPunct="1">
              <a:lnSpc>
                <a:spcPct val="150000"/>
              </a:lnSpc>
              <a:spcBef>
                <a:spcPts val="0"/>
              </a:spcBef>
              <a:spcAft>
                <a:spcPts val="0"/>
              </a:spcAft>
              <a:buClrTx/>
              <a:buSzTx/>
              <a:buFontTx/>
              <a:buNone/>
              <a:tabLst/>
              <a:defRPr/>
            </a:pPr>
            <a:r>
              <a:rPr kumimoji="0" lang="ja-JP" altLang="en-US" sz="1800" b="0" i="0" u="none" strike="noStrike" kern="0" cap="none" spc="0" normalizeH="0" baseline="0" noProof="0" dirty="0" smtClean="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　以上のとおり私の意思で退去するものですから、帰宅途上において、私が負傷、死亡、行方不明等になったとしても、当然、会社には何らの責任もないことを確認します。また、帰宅途上は、緊急車両の邪魔にならないこと、道路啓開作業に支障にならないように配慮します。</a:t>
            </a:r>
            <a:endParaRPr kumimoji="0" lang="en-US" altLang="ja-JP" sz="1800" b="0" i="0" u="none" strike="noStrike" kern="0" cap="none" spc="0" normalizeH="0" baseline="0" noProof="0" dirty="0" smtClean="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a:p>
            <a:pPr marL="0" marR="0" lvl="0" indent="0" defTabSz="914400" eaLnBrk="1" fontAlgn="auto" latinLnBrk="0" hangingPunct="1">
              <a:lnSpc>
                <a:spcPct val="150000"/>
              </a:lnSpc>
              <a:spcBef>
                <a:spcPts val="0"/>
              </a:spcBef>
              <a:spcAft>
                <a:spcPts val="0"/>
              </a:spcAft>
              <a:buClrTx/>
              <a:buSzTx/>
              <a:buFontTx/>
              <a:buNone/>
              <a:tabLst/>
              <a:defRPr/>
            </a:pPr>
            <a:r>
              <a:rPr kumimoji="0" lang="ja-JP" altLang="en-US" sz="1800" b="0" i="0" u="sng" strike="noStrike" kern="0" cap="none" spc="0" normalizeH="0" baseline="0" noProof="0" dirty="0" smtClean="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　　　　　　</a:t>
            </a:r>
            <a:r>
              <a:rPr kumimoji="0" lang="ja-JP" altLang="en-US" sz="1800" b="0" i="0" u="none" strike="noStrike" kern="0" cap="none" spc="0" normalizeH="0" baseline="0" noProof="0" dirty="0" smtClean="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年</a:t>
            </a:r>
            <a:r>
              <a:rPr kumimoji="0" lang="ja-JP" altLang="en-US" sz="1800" b="0" i="0" u="sng" strike="noStrike" kern="0" cap="none" spc="0" normalizeH="0" baseline="0" noProof="0" dirty="0" smtClean="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　　　</a:t>
            </a:r>
            <a:r>
              <a:rPr kumimoji="0" lang="ja-JP" altLang="en-US" sz="1800" b="0" i="0" u="none" strike="noStrike" kern="0" cap="none" spc="0" normalizeH="0" baseline="0" noProof="0" dirty="0" smtClean="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月</a:t>
            </a:r>
            <a:r>
              <a:rPr kumimoji="0" lang="ja-JP" altLang="en-US" sz="1800" b="0" i="0" u="sng" strike="noStrike" kern="0" cap="none" spc="0" normalizeH="0" baseline="0" noProof="0" dirty="0" smtClean="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　　　</a:t>
            </a:r>
            <a:r>
              <a:rPr kumimoji="0" lang="ja-JP" altLang="en-US" sz="1800" b="0" i="0" u="none" strike="noStrike" kern="0" cap="none" spc="0" normalizeH="0" baseline="0" noProof="0" dirty="0" smtClean="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日</a:t>
            </a:r>
            <a:endParaRPr kumimoji="0" lang="en-US" altLang="ja-JP" sz="1800" b="0" i="0" u="none" strike="noStrike" kern="0" cap="none" spc="0" normalizeH="0" baseline="0" noProof="0" dirty="0" smtClean="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a:p>
            <a:pPr marL="0" marR="0" lvl="0" indent="0" algn="r" defTabSz="914400" eaLnBrk="1" fontAlgn="auto" latinLnBrk="0" hangingPunct="1">
              <a:lnSpc>
                <a:spcPct val="150000"/>
              </a:lnSpc>
              <a:spcBef>
                <a:spcPts val="0"/>
              </a:spcBef>
              <a:spcAft>
                <a:spcPts val="0"/>
              </a:spcAft>
              <a:buClrTx/>
              <a:buSzTx/>
              <a:buFontTx/>
              <a:buNone/>
              <a:tabLst/>
              <a:defRPr/>
            </a:pPr>
            <a:r>
              <a:rPr kumimoji="0" lang="ja-JP" altLang="en-US" sz="1800" b="0" i="0" u="none" strike="noStrike" kern="0" cap="none" spc="0" normalizeH="0" baseline="0" noProof="0" dirty="0" smtClean="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氏名</a:t>
            </a:r>
            <a:r>
              <a:rPr kumimoji="0" lang="ja-JP" altLang="en-US" sz="1800" b="0" i="0" u="sng" strike="noStrike" kern="0" cap="none" spc="0" normalizeH="0" baseline="0" noProof="0" dirty="0" smtClean="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　　　　　　　　　　　　　　　　　　　　　　　　　　　　（自筆）</a:t>
            </a:r>
          </a:p>
        </p:txBody>
      </p:sp>
      <p:sp>
        <p:nvSpPr>
          <p:cNvPr id="7" name="正方形/長方形 6"/>
          <p:cNvSpPr/>
          <p:nvPr/>
        </p:nvSpPr>
        <p:spPr>
          <a:xfrm>
            <a:off x="9888" y="30711"/>
            <a:ext cx="871475" cy="432048"/>
          </a:xfrm>
          <a:prstGeom prst="rect">
            <a:avLst/>
          </a:prstGeom>
          <a:solidFill>
            <a:sysClr val="window" lastClr="FFFFFF"/>
          </a:solidFill>
          <a:ln w="25400" cap="flat" cmpd="sng" algn="ctr">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800" b="0" i="0" u="none" strike="noStrike" kern="0" cap="none" spc="0" normalizeH="0" baseline="0" noProof="0" dirty="0" smtClean="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資料２</a:t>
            </a:r>
          </a:p>
        </p:txBody>
      </p:sp>
      <p:sp>
        <p:nvSpPr>
          <p:cNvPr id="8" name="正方形/長方形 7"/>
          <p:cNvSpPr/>
          <p:nvPr/>
        </p:nvSpPr>
        <p:spPr>
          <a:xfrm>
            <a:off x="1064568" y="5949280"/>
            <a:ext cx="8553400" cy="411621"/>
          </a:xfrm>
          <a:prstGeom prst="rect">
            <a:avLst/>
          </a:prstGeom>
          <a:noFill/>
          <a:ln w="25400" cap="flat" cmpd="sng" algn="ctr">
            <a:noFill/>
            <a:prstDash val="solid"/>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ja-JP" sz="1000" b="0" i="0" u="none" strike="noStrike" kern="0" cap="none" spc="0" normalizeH="0" baseline="0" noProof="0" dirty="0" smtClean="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a:t>
            </a:r>
            <a:r>
              <a:rPr kumimoji="0" lang="ja-JP" altLang="en-US" sz="1000" b="0" i="0" u="none" strike="noStrike" kern="0" cap="none" spc="0" normalizeH="0" baseline="0" noProof="0" dirty="0" smtClean="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出典：新宿駅周辺防災対策協議会　新宿駅周辺地域都市再生緊急整備協議会　共催シンポジウム　講演資料</a:t>
            </a:r>
            <a:endParaRPr kumimoji="0" lang="en-US" altLang="ja-JP" sz="1000" b="0" i="0" u="none" strike="noStrike" kern="0" cap="none" spc="0" normalizeH="0" baseline="0" noProof="0" dirty="0" smtClean="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000" b="0" i="0" u="none" strike="noStrike" kern="0" cap="none" spc="0" normalizeH="0" baseline="0" noProof="0" dirty="0" smtClean="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　　　　　　丸の内総合法律事務所 弁護士 中野明安「災害対応における企業等の法的リスクと事業連携による地域防災のポイント」</a:t>
            </a:r>
            <a:r>
              <a:rPr kumimoji="0" lang="en-US" altLang="ja-JP" sz="1000" b="0" i="0" u="none" strike="noStrike" kern="0" cap="none" spc="0" normalizeH="0" baseline="0" noProof="0" dirty="0" smtClean="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25</a:t>
            </a:r>
            <a:r>
              <a:rPr kumimoji="0" lang="ja-JP" altLang="en-US" sz="1000" b="0" i="0" u="none" strike="noStrike" kern="0" cap="none" spc="0" normalizeH="0" baseline="0" noProof="0" dirty="0" smtClean="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頁（</a:t>
            </a:r>
            <a:r>
              <a:rPr kumimoji="0" lang="en-US" altLang="ja-JP" sz="1000" b="0" i="0" u="none" strike="noStrike" kern="0" cap="none" spc="0" normalizeH="0" baseline="0" noProof="0" dirty="0" smtClean="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2017</a:t>
            </a:r>
            <a:r>
              <a:rPr kumimoji="0" lang="ja-JP" altLang="en-US" sz="1000" b="0" i="0" u="none" strike="noStrike" kern="0" cap="none" spc="0" normalizeH="0" baseline="0" noProof="0" dirty="0" smtClean="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年</a:t>
            </a:r>
            <a:r>
              <a:rPr kumimoji="0" lang="en-US" altLang="ja-JP" sz="1000" b="0" i="0" u="none" strike="noStrike" kern="0" cap="none" spc="0" normalizeH="0" baseline="0" noProof="0" dirty="0" smtClean="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2</a:t>
            </a:r>
            <a:r>
              <a:rPr kumimoji="0" lang="ja-JP" altLang="en-US" sz="1000" b="0" i="0" u="none" strike="noStrike" kern="0" cap="none" spc="0" normalizeH="0" baseline="0" noProof="0" dirty="0" smtClean="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月</a:t>
            </a:r>
            <a:r>
              <a:rPr kumimoji="0" lang="en-US" altLang="ja-JP" sz="1000" b="0" i="0" u="none" strike="noStrike" kern="0" cap="none" spc="0" normalizeH="0" baseline="0" noProof="0" dirty="0" smtClean="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17</a:t>
            </a:r>
            <a:r>
              <a:rPr kumimoji="0" lang="ja-JP" altLang="en-US" sz="1000" b="0" i="0" u="none" strike="noStrike" kern="0" cap="none" spc="0" normalizeH="0" baseline="0" noProof="0" dirty="0" smtClean="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日） </a:t>
            </a:r>
            <a:endParaRPr kumimoji="0" lang="en-US" altLang="ja-JP" sz="1000" b="0" i="0" u="none" strike="noStrike" kern="0" cap="none" spc="0" normalizeH="0" baseline="0" noProof="0" dirty="0" smtClean="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9" name="正方形/長方形 8"/>
          <p:cNvSpPr/>
          <p:nvPr/>
        </p:nvSpPr>
        <p:spPr>
          <a:xfrm>
            <a:off x="863891" y="62649"/>
            <a:ext cx="9034468" cy="400110"/>
          </a:xfrm>
          <a:prstGeom prst="rect">
            <a:avLst/>
          </a:prstGeom>
        </p:spPr>
        <p:txBody>
          <a:bodyPr wrap="square">
            <a:spAutoFit/>
          </a:bodyPr>
          <a:lstStyle/>
          <a:p>
            <a:pPr marL="0" lvl="1"/>
            <a:r>
              <a:rPr lang="ja-JP" altLang="en-US" sz="2000" kern="0" dirty="0" smtClean="0">
                <a:latin typeface="Meiryo UI" panose="020B0604030504040204" pitchFamily="50" charset="-128"/>
                <a:ea typeface="Meiryo UI" panose="020B0604030504040204" pitchFamily="50" charset="-128"/>
                <a:cs typeface="Meiryo UI" panose="020B0604030504040204" pitchFamily="50" charset="-128"/>
              </a:rPr>
              <a:t>帰宅</a:t>
            </a:r>
            <a:r>
              <a:rPr lang="ja-JP" altLang="en-US" sz="2000" kern="0" dirty="0">
                <a:latin typeface="Meiryo UI" panose="020B0604030504040204" pitchFamily="50" charset="-128"/>
                <a:ea typeface="Meiryo UI" panose="020B0604030504040204" pitchFamily="50" charset="-128"/>
                <a:cs typeface="Meiryo UI" panose="020B0604030504040204" pitchFamily="50" charset="-128"/>
              </a:rPr>
              <a:t>希望者用 「確認書」（例</a:t>
            </a:r>
            <a:r>
              <a:rPr lang="ja-JP" altLang="en-US" sz="2000" kern="0" dirty="0" smtClean="0">
                <a:latin typeface="Meiryo UI" panose="020B0604030504040204" pitchFamily="50" charset="-128"/>
                <a:ea typeface="Meiryo UI" panose="020B0604030504040204" pitchFamily="50" charset="-128"/>
                <a:cs typeface="Meiryo UI" panose="020B0604030504040204" pitchFamily="50" charset="-128"/>
              </a:rPr>
              <a:t>）</a:t>
            </a:r>
            <a:endParaRPr lang="en-US" altLang="ja-JP" sz="2000" kern="0" dirty="0">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222827249"/>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5_標準デザイン">
  <a:themeElements>
    <a:clrScheme name="1_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標準デザイン">
      <a:majorFont>
        <a:latin typeface="HGPｺﾞｼｯｸE"/>
        <a:ea typeface="HGPｺﾞｼｯｸE"/>
        <a:cs typeface=""/>
      </a:majorFont>
      <a:minorFont>
        <a:latin typeface="HGPｺﾞｼｯｸE"/>
        <a:ea typeface="HGPｺﾞｼｯｸ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969696"/>
        </a:solidFill>
        <a:ln w="9525" cap="flat" cmpd="sng" algn="ctr">
          <a:no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1" lang="ja-JP" altLang="en-US" sz="1800" b="0" i="0" u="none" strike="noStrike" cap="none" normalizeH="0" baseline="0" smtClean="0">
            <a:ln>
              <a:noFill/>
            </a:ln>
            <a:solidFill>
              <a:schemeClr val="tx1"/>
            </a:solidFill>
            <a:effectLst/>
            <a:latin typeface="Arial" charset="0"/>
            <a:ea typeface="HGPｺﾞｼｯｸE" pitchFamily="50" charset="-128"/>
          </a:defRPr>
        </a:defPPr>
      </a:lstStyle>
    </a:spDef>
    <a:lnDef>
      <a:spPr bwMode="auto">
        <a:xfrm>
          <a:off x="0" y="0"/>
          <a:ext cx="1" cy="1"/>
        </a:xfrm>
        <a:custGeom>
          <a:avLst/>
          <a:gdLst/>
          <a:ahLst/>
          <a:cxnLst/>
          <a:rect l="0" t="0" r="0" b="0"/>
          <a:pathLst/>
        </a:custGeom>
        <a:solidFill>
          <a:srgbClr val="969696"/>
        </a:solidFill>
        <a:ln w="9525" cap="flat" cmpd="sng" algn="ctr">
          <a:no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1" lang="ja-JP" altLang="en-US" sz="1800" b="0" i="0" u="none" strike="noStrike" cap="none" normalizeH="0" baseline="0" smtClean="0">
            <a:ln>
              <a:noFill/>
            </a:ln>
            <a:solidFill>
              <a:schemeClr val="tx1"/>
            </a:solidFill>
            <a:effectLst/>
            <a:latin typeface="Arial" charset="0"/>
            <a:ea typeface="HGPｺﾞｼｯｸE" pitchFamily="50" charset="-128"/>
          </a:defRPr>
        </a:defPPr>
      </a:lstStyle>
    </a:lnDef>
  </a:objectDefaults>
  <a:extraClrSchemeLst>
    <a:extraClrScheme>
      <a:clrScheme name="1_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標準デザイン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標準デザイン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標準デザイン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標準デザイン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標準デザイン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標準デザイン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標準デザイン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標準デザイン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標準デザイン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標準デザイン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標準デザイン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767</Words>
  <Application>Microsoft Office PowerPoint</Application>
  <PresentationFormat>A4 210 x 297 mm</PresentationFormat>
  <Paragraphs>67</Paragraphs>
  <Slides>2</Slides>
  <Notes>1</Notes>
  <HiddenSlides>0</HiddenSlides>
  <MMClips>0</MMClips>
  <ScaleCrop>false</ScaleCrop>
  <HeadingPairs>
    <vt:vector size="6" baseType="variant">
      <vt:variant>
        <vt:lpstr>使用されているフォント</vt:lpstr>
      </vt:variant>
      <vt:variant>
        <vt:i4>8</vt:i4>
      </vt:variant>
      <vt:variant>
        <vt:lpstr>テーマ</vt:lpstr>
      </vt:variant>
      <vt:variant>
        <vt:i4>2</vt:i4>
      </vt:variant>
      <vt:variant>
        <vt:lpstr>スライド タイトル</vt:lpstr>
      </vt:variant>
      <vt:variant>
        <vt:i4>2</vt:i4>
      </vt:variant>
    </vt:vector>
  </HeadingPairs>
  <TitlesOfParts>
    <vt:vector size="12" baseType="lpstr">
      <vt:lpstr>HGPｺﾞｼｯｸE</vt:lpstr>
      <vt:lpstr>HGPｺﾞｼｯｸM</vt:lpstr>
      <vt:lpstr>HGｺﾞｼｯｸE</vt:lpstr>
      <vt:lpstr>Meiryo UI</vt:lpstr>
      <vt:lpstr>ＭＳ Ｐゴシック</vt:lpstr>
      <vt:lpstr>Arial</vt:lpstr>
      <vt:lpstr>Calibri</vt:lpstr>
      <vt:lpstr>Verdana</vt:lpstr>
      <vt:lpstr>Office ​​テーマ</vt:lpstr>
      <vt:lpstr>5_標準デザイン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2017-10-13T05:55:06Z</dcterms:created>
  <dcterms:modified xsi:type="dcterms:W3CDTF">2020-12-07T07:44:02Z</dcterms:modified>
</cp:coreProperties>
</file>