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498" autoAdjust="0"/>
  </p:normalViewPr>
  <p:slideViewPr>
    <p:cSldViewPr>
      <p:cViewPr>
        <p:scale>
          <a:sx n="78" d="100"/>
          <a:sy n="78" d="100"/>
        </p:scale>
        <p:origin x="-1116" y="-51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BAA88-FFE4-4BCB-B9D9-0AE73E361F48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16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53CFD-95B3-42DF-969D-D71C585681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8305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53CFD-95B3-42DF-969D-D71C585681F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83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654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017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667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236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915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54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917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09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507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73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186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A797D-9369-45A0-B714-420B15A627B9}" type="datetimeFigureOut">
              <a:rPr kumimoji="1" lang="ja-JP" altLang="en-US" smtClean="0"/>
              <a:t>2019/8/15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63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角丸四角形 56"/>
          <p:cNvSpPr/>
          <p:nvPr/>
        </p:nvSpPr>
        <p:spPr>
          <a:xfrm>
            <a:off x="4557772" y="1"/>
            <a:ext cx="5348228" cy="6857999"/>
          </a:xfrm>
          <a:prstGeom prst="roundRect">
            <a:avLst>
              <a:gd name="adj" fmla="val 9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1" y="1"/>
            <a:ext cx="4557772" cy="4718644"/>
          </a:xfrm>
          <a:prstGeom prst="roundRect">
            <a:avLst>
              <a:gd name="adj" fmla="val 1108"/>
            </a:avLst>
          </a:prstGeom>
          <a:pattFill prst="dashDnDiag">
            <a:fgClr>
              <a:schemeClr val="accent2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角丸四角形 52"/>
          <p:cNvSpPr/>
          <p:nvPr/>
        </p:nvSpPr>
        <p:spPr>
          <a:xfrm rot="1298217">
            <a:off x="-823655" y="3637577"/>
            <a:ext cx="7112262" cy="4195858"/>
          </a:xfrm>
          <a:custGeom>
            <a:avLst/>
            <a:gdLst>
              <a:gd name="connsiteX0" fmla="*/ 0 w 4936070"/>
              <a:gd name="connsiteY0" fmla="*/ 127425 h 2691125"/>
              <a:gd name="connsiteX1" fmla="*/ 127425 w 4936070"/>
              <a:gd name="connsiteY1" fmla="*/ 0 h 2691125"/>
              <a:gd name="connsiteX2" fmla="*/ 4808645 w 4936070"/>
              <a:gd name="connsiteY2" fmla="*/ 0 h 2691125"/>
              <a:gd name="connsiteX3" fmla="*/ 4936070 w 4936070"/>
              <a:gd name="connsiteY3" fmla="*/ 127425 h 2691125"/>
              <a:gd name="connsiteX4" fmla="*/ 4936070 w 4936070"/>
              <a:gd name="connsiteY4" fmla="*/ 2563700 h 2691125"/>
              <a:gd name="connsiteX5" fmla="*/ 4808645 w 4936070"/>
              <a:gd name="connsiteY5" fmla="*/ 2691125 h 2691125"/>
              <a:gd name="connsiteX6" fmla="*/ 127425 w 4936070"/>
              <a:gd name="connsiteY6" fmla="*/ 2691125 h 2691125"/>
              <a:gd name="connsiteX7" fmla="*/ 0 w 4936070"/>
              <a:gd name="connsiteY7" fmla="*/ 2563700 h 2691125"/>
              <a:gd name="connsiteX8" fmla="*/ 0 w 4936070"/>
              <a:gd name="connsiteY8" fmla="*/ 127425 h 2691125"/>
              <a:gd name="connsiteX0" fmla="*/ 2035223 w 4936070"/>
              <a:gd name="connsiteY0" fmla="*/ 1779389 h 2691125"/>
              <a:gd name="connsiteX1" fmla="*/ 127425 w 4936070"/>
              <a:gd name="connsiteY1" fmla="*/ 0 h 2691125"/>
              <a:gd name="connsiteX2" fmla="*/ 4808645 w 4936070"/>
              <a:gd name="connsiteY2" fmla="*/ 0 h 2691125"/>
              <a:gd name="connsiteX3" fmla="*/ 4936070 w 4936070"/>
              <a:gd name="connsiteY3" fmla="*/ 127425 h 2691125"/>
              <a:gd name="connsiteX4" fmla="*/ 4936070 w 4936070"/>
              <a:gd name="connsiteY4" fmla="*/ 2563700 h 2691125"/>
              <a:gd name="connsiteX5" fmla="*/ 4808645 w 4936070"/>
              <a:gd name="connsiteY5" fmla="*/ 2691125 h 2691125"/>
              <a:gd name="connsiteX6" fmla="*/ 127425 w 4936070"/>
              <a:gd name="connsiteY6" fmla="*/ 2691125 h 2691125"/>
              <a:gd name="connsiteX7" fmla="*/ 0 w 4936070"/>
              <a:gd name="connsiteY7" fmla="*/ 2563700 h 2691125"/>
              <a:gd name="connsiteX8" fmla="*/ 2035223 w 4936070"/>
              <a:gd name="connsiteY8" fmla="*/ 1779389 h 2691125"/>
              <a:gd name="connsiteX0" fmla="*/ 2035223 w 4936070"/>
              <a:gd name="connsiteY0" fmla="*/ 1779389 h 2691125"/>
              <a:gd name="connsiteX1" fmla="*/ 2796901 w 4936070"/>
              <a:gd name="connsiteY1" fmla="*/ 1700951 h 2691125"/>
              <a:gd name="connsiteX2" fmla="*/ 4808645 w 4936070"/>
              <a:gd name="connsiteY2" fmla="*/ 0 h 2691125"/>
              <a:gd name="connsiteX3" fmla="*/ 4936070 w 4936070"/>
              <a:gd name="connsiteY3" fmla="*/ 127425 h 2691125"/>
              <a:gd name="connsiteX4" fmla="*/ 4936070 w 4936070"/>
              <a:gd name="connsiteY4" fmla="*/ 2563700 h 2691125"/>
              <a:gd name="connsiteX5" fmla="*/ 4808645 w 4936070"/>
              <a:gd name="connsiteY5" fmla="*/ 2691125 h 2691125"/>
              <a:gd name="connsiteX6" fmla="*/ 127425 w 4936070"/>
              <a:gd name="connsiteY6" fmla="*/ 2691125 h 2691125"/>
              <a:gd name="connsiteX7" fmla="*/ 0 w 4936070"/>
              <a:gd name="connsiteY7" fmla="*/ 2563700 h 2691125"/>
              <a:gd name="connsiteX8" fmla="*/ 2035223 w 4936070"/>
              <a:gd name="connsiteY8" fmla="*/ 1779389 h 2691125"/>
              <a:gd name="connsiteX0" fmla="*/ 2035223 w 4936070"/>
              <a:gd name="connsiteY0" fmla="*/ 1779389 h 2691125"/>
              <a:gd name="connsiteX1" fmla="*/ 2796901 w 4936070"/>
              <a:gd name="connsiteY1" fmla="*/ 1700951 h 2691125"/>
              <a:gd name="connsiteX2" fmla="*/ 4808645 w 4936070"/>
              <a:gd name="connsiteY2" fmla="*/ 0 h 2691125"/>
              <a:gd name="connsiteX3" fmla="*/ 4418383 w 4936070"/>
              <a:gd name="connsiteY3" fmla="*/ 1371142 h 2691125"/>
              <a:gd name="connsiteX4" fmla="*/ 4936070 w 4936070"/>
              <a:gd name="connsiteY4" fmla="*/ 2563700 h 2691125"/>
              <a:gd name="connsiteX5" fmla="*/ 4808645 w 4936070"/>
              <a:gd name="connsiteY5" fmla="*/ 2691125 h 2691125"/>
              <a:gd name="connsiteX6" fmla="*/ 127425 w 4936070"/>
              <a:gd name="connsiteY6" fmla="*/ 2691125 h 2691125"/>
              <a:gd name="connsiteX7" fmla="*/ 0 w 4936070"/>
              <a:gd name="connsiteY7" fmla="*/ 2563700 h 2691125"/>
              <a:gd name="connsiteX8" fmla="*/ 2035223 w 4936070"/>
              <a:gd name="connsiteY8" fmla="*/ 1779389 h 2691125"/>
              <a:gd name="connsiteX0" fmla="*/ 2035223 w 4936070"/>
              <a:gd name="connsiteY0" fmla="*/ 419533 h 1331269"/>
              <a:gd name="connsiteX1" fmla="*/ 2796901 w 4936070"/>
              <a:gd name="connsiteY1" fmla="*/ 341095 h 1331269"/>
              <a:gd name="connsiteX2" fmla="*/ 3195714 w 4936070"/>
              <a:gd name="connsiteY2" fmla="*/ 222677 h 1331269"/>
              <a:gd name="connsiteX3" fmla="*/ 4418383 w 4936070"/>
              <a:gd name="connsiteY3" fmla="*/ 11286 h 1331269"/>
              <a:gd name="connsiteX4" fmla="*/ 4936070 w 4936070"/>
              <a:gd name="connsiteY4" fmla="*/ 1203844 h 1331269"/>
              <a:gd name="connsiteX5" fmla="*/ 4808645 w 4936070"/>
              <a:gd name="connsiteY5" fmla="*/ 1331269 h 1331269"/>
              <a:gd name="connsiteX6" fmla="*/ 127425 w 4936070"/>
              <a:gd name="connsiteY6" fmla="*/ 1331269 h 1331269"/>
              <a:gd name="connsiteX7" fmla="*/ 0 w 4936070"/>
              <a:gd name="connsiteY7" fmla="*/ 1203844 h 1331269"/>
              <a:gd name="connsiteX8" fmla="*/ 2035223 w 4936070"/>
              <a:gd name="connsiteY8" fmla="*/ 419533 h 1331269"/>
              <a:gd name="connsiteX0" fmla="*/ 2035223 w 4936070"/>
              <a:gd name="connsiteY0" fmla="*/ 196856 h 1108592"/>
              <a:gd name="connsiteX1" fmla="*/ 2796901 w 4936070"/>
              <a:gd name="connsiteY1" fmla="*/ 118418 h 1108592"/>
              <a:gd name="connsiteX2" fmla="*/ 3195714 w 4936070"/>
              <a:gd name="connsiteY2" fmla="*/ 0 h 1108592"/>
              <a:gd name="connsiteX3" fmla="*/ 3287136 w 4936070"/>
              <a:gd name="connsiteY3" fmla="*/ 346647 h 1108592"/>
              <a:gd name="connsiteX4" fmla="*/ 4936070 w 4936070"/>
              <a:gd name="connsiteY4" fmla="*/ 981167 h 1108592"/>
              <a:gd name="connsiteX5" fmla="*/ 4808645 w 4936070"/>
              <a:gd name="connsiteY5" fmla="*/ 1108592 h 1108592"/>
              <a:gd name="connsiteX6" fmla="*/ 127425 w 4936070"/>
              <a:gd name="connsiteY6" fmla="*/ 1108592 h 1108592"/>
              <a:gd name="connsiteX7" fmla="*/ 0 w 4936070"/>
              <a:gd name="connsiteY7" fmla="*/ 981167 h 1108592"/>
              <a:gd name="connsiteX8" fmla="*/ 2035223 w 4936070"/>
              <a:gd name="connsiteY8" fmla="*/ 196856 h 1108592"/>
              <a:gd name="connsiteX0" fmla="*/ 2035223 w 4936070"/>
              <a:gd name="connsiteY0" fmla="*/ 196856 h 1108592"/>
              <a:gd name="connsiteX1" fmla="*/ 2796901 w 4936070"/>
              <a:gd name="connsiteY1" fmla="*/ 118418 h 1108592"/>
              <a:gd name="connsiteX2" fmla="*/ 3195714 w 4936070"/>
              <a:gd name="connsiteY2" fmla="*/ 0 h 1108592"/>
              <a:gd name="connsiteX3" fmla="*/ 3287136 w 4936070"/>
              <a:gd name="connsiteY3" fmla="*/ 346647 h 1108592"/>
              <a:gd name="connsiteX4" fmla="*/ 4936070 w 4936070"/>
              <a:gd name="connsiteY4" fmla="*/ 981167 h 1108592"/>
              <a:gd name="connsiteX5" fmla="*/ 3368137 w 4936070"/>
              <a:gd name="connsiteY5" fmla="*/ 955881 h 1108592"/>
              <a:gd name="connsiteX6" fmla="*/ 127425 w 4936070"/>
              <a:gd name="connsiteY6" fmla="*/ 1108592 h 1108592"/>
              <a:gd name="connsiteX7" fmla="*/ 0 w 4936070"/>
              <a:gd name="connsiteY7" fmla="*/ 981167 h 1108592"/>
              <a:gd name="connsiteX8" fmla="*/ 2035223 w 4936070"/>
              <a:gd name="connsiteY8" fmla="*/ 196856 h 1108592"/>
              <a:gd name="connsiteX0" fmla="*/ 2035223 w 3584732"/>
              <a:gd name="connsiteY0" fmla="*/ 196856 h 1108592"/>
              <a:gd name="connsiteX1" fmla="*/ 2796901 w 3584732"/>
              <a:gd name="connsiteY1" fmla="*/ 118418 h 1108592"/>
              <a:gd name="connsiteX2" fmla="*/ 3195714 w 3584732"/>
              <a:gd name="connsiteY2" fmla="*/ 0 h 1108592"/>
              <a:gd name="connsiteX3" fmla="*/ 3287136 w 3584732"/>
              <a:gd name="connsiteY3" fmla="*/ 346647 h 1108592"/>
              <a:gd name="connsiteX4" fmla="*/ 3584732 w 3584732"/>
              <a:gd name="connsiteY4" fmla="*/ 984364 h 1108592"/>
              <a:gd name="connsiteX5" fmla="*/ 3368137 w 3584732"/>
              <a:gd name="connsiteY5" fmla="*/ 955881 h 1108592"/>
              <a:gd name="connsiteX6" fmla="*/ 127425 w 3584732"/>
              <a:gd name="connsiteY6" fmla="*/ 1108592 h 1108592"/>
              <a:gd name="connsiteX7" fmla="*/ 0 w 3584732"/>
              <a:gd name="connsiteY7" fmla="*/ 981167 h 1108592"/>
              <a:gd name="connsiteX8" fmla="*/ 2035223 w 3584732"/>
              <a:gd name="connsiteY8" fmla="*/ 196856 h 1108592"/>
              <a:gd name="connsiteX0" fmla="*/ 2035223 w 3584732"/>
              <a:gd name="connsiteY0" fmla="*/ 196856 h 1141764"/>
              <a:gd name="connsiteX1" fmla="*/ 2796901 w 3584732"/>
              <a:gd name="connsiteY1" fmla="*/ 118418 h 1141764"/>
              <a:gd name="connsiteX2" fmla="*/ 3195714 w 3584732"/>
              <a:gd name="connsiteY2" fmla="*/ 0 h 1141764"/>
              <a:gd name="connsiteX3" fmla="*/ 3287136 w 3584732"/>
              <a:gd name="connsiteY3" fmla="*/ 346647 h 1141764"/>
              <a:gd name="connsiteX4" fmla="*/ 3584732 w 3584732"/>
              <a:gd name="connsiteY4" fmla="*/ 984364 h 1141764"/>
              <a:gd name="connsiteX5" fmla="*/ 3368137 w 3584732"/>
              <a:gd name="connsiteY5" fmla="*/ 955881 h 1141764"/>
              <a:gd name="connsiteX6" fmla="*/ 181572 w 3584732"/>
              <a:gd name="connsiteY6" fmla="*/ 1141764 h 1141764"/>
              <a:gd name="connsiteX7" fmla="*/ 0 w 3584732"/>
              <a:gd name="connsiteY7" fmla="*/ 981167 h 1141764"/>
              <a:gd name="connsiteX8" fmla="*/ 2035223 w 3584732"/>
              <a:gd name="connsiteY8" fmla="*/ 196856 h 1141764"/>
              <a:gd name="connsiteX0" fmla="*/ 2035223 w 3584732"/>
              <a:gd name="connsiteY0" fmla="*/ 196856 h 1141764"/>
              <a:gd name="connsiteX1" fmla="*/ 2796901 w 3584732"/>
              <a:gd name="connsiteY1" fmla="*/ 118418 h 1141764"/>
              <a:gd name="connsiteX2" fmla="*/ 3195714 w 3584732"/>
              <a:gd name="connsiteY2" fmla="*/ 0 h 1141764"/>
              <a:gd name="connsiteX3" fmla="*/ 3287136 w 3584732"/>
              <a:gd name="connsiteY3" fmla="*/ 346647 h 1141764"/>
              <a:gd name="connsiteX4" fmla="*/ 3584732 w 3584732"/>
              <a:gd name="connsiteY4" fmla="*/ 984364 h 1141764"/>
              <a:gd name="connsiteX5" fmla="*/ 3368137 w 3584732"/>
              <a:gd name="connsiteY5" fmla="*/ 955881 h 1141764"/>
              <a:gd name="connsiteX6" fmla="*/ 1336737 w 3584732"/>
              <a:gd name="connsiteY6" fmla="*/ 948333 h 1141764"/>
              <a:gd name="connsiteX7" fmla="*/ 181572 w 3584732"/>
              <a:gd name="connsiteY7" fmla="*/ 1141764 h 1141764"/>
              <a:gd name="connsiteX8" fmla="*/ 0 w 3584732"/>
              <a:gd name="connsiteY8" fmla="*/ 981167 h 1141764"/>
              <a:gd name="connsiteX9" fmla="*/ 2035223 w 3584732"/>
              <a:gd name="connsiteY9" fmla="*/ 196856 h 1141764"/>
              <a:gd name="connsiteX0" fmla="*/ 3053541 w 4603050"/>
              <a:gd name="connsiteY0" fmla="*/ 196856 h 1466139"/>
              <a:gd name="connsiteX1" fmla="*/ 3815219 w 4603050"/>
              <a:gd name="connsiteY1" fmla="*/ 118418 h 1466139"/>
              <a:gd name="connsiteX2" fmla="*/ 4214032 w 4603050"/>
              <a:gd name="connsiteY2" fmla="*/ 0 h 1466139"/>
              <a:gd name="connsiteX3" fmla="*/ 4305454 w 4603050"/>
              <a:gd name="connsiteY3" fmla="*/ 346647 h 1466139"/>
              <a:gd name="connsiteX4" fmla="*/ 4603050 w 4603050"/>
              <a:gd name="connsiteY4" fmla="*/ 984364 h 1466139"/>
              <a:gd name="connsiteX5" fmla="*/ 4386455 w 4603050"/>
              <a:gd name="connsiteY5" fmla="*/ 955881 h 1466139"/>
              <a:gd name="connsiteX6" fmla="*/ 2355055 w 4603050"/>
              <a:gd name="connsiteY6" fmla="*/ 948333 h 1466139"/>
              <a:gd name="connsiteX7" fmla="*/ 3280 w 4603050"/>
              <a:gd name="connsiteY7" fmla="*/ 1466139 h 1466139"/>
              <a:gd name="connsiteX8" fmla="*/ 1018318 w 4603050"/>
              <a:gd name="connsiteY8" fmla="*/ 981167 h 1466139"/>
              <a:gd name="connsiteX9" fmla="*/ 3053541 w 4603050"/>
              <a:gd name="connsiteY9" fmla="*/ 196856 h 1466139"/>
              <a:gd name="connsiteX0" fmla="*/ 3091289 w 4640798"/>
              <a:gd name="connsiteY0" fmla="*/ 196856 h 1508481"/>
              <a:gd name="connsiteX1" fmla="*/ 3852967 w 4640798"/>
              <a:gd name="connsiteY1" fmla="*/ 118418 h 1508481"/>
              <a:gd name="connsiteX2" fmla="*/ 4251780 w 4640798"/>
              <a:gd name="connsiteY2" fmla="*/ 0 h 1508481"/>
              <a:gd name="connsiteX3" fmla="*/ 4343202 w 4640798"/>
              <a:gd name="connsiteY3" fmla="*/ 346647 h 1508481"/>
              <a:gd name="connsiteX4" fmla="*/ 4640798 w 4640798"/>
              <a:gd name="connsiteY4" fmla="*/ 984364 h 1508481"/>
              <a:gd name="connsiteX5" fmla="*/ 4424203 w 4640798"/>
              <a:gd name="connsiteY5" fmla="*/ 955881 h 1508481"/>
              <a:gd name="connsiteX6" fmla="*/ 2392803 w 4640798"/>
              <a:gd name="connsiteY6" fmla="*/ 948333 h 1508481"/>
              <a:gd name="connsiteX7" fmla="*/ 3173 w 4640798"/>
              <a:gd name="connsiteY7" fmla="*/ 1508481 h 1508481"/>
              <a:gd name="connsiteX8" fmla="*/ 1056066 w 4640798"/>
              <a:gd name="connsiteY8" fmla="*/ 981167 h 1508481"/>
              <a:gd name="connsiteX9" fmla="*/ 3091289 w 4640798"/>
              <a:gd name="connsiteY9" fmla="*/ 196856 h 1508481"/>
              <a:gd name="connsiteX0" fmla="*/ 3091289 w 4640798"/>
              <a:gd name="connsiteY0" fmla="*/ 196856 h 1508481"/>
              <a:gd name="connsiteX1" fmla="*/ 3852967 w 4640798"/>
              <a:gd name="connsiteY1" fmla="*/ 118418 h 1508481"/>
              <a:gd name="connsiteX2" fmla="*/ 4251780 w 4640798"/>
              <a:gd name="connsiteY2" fmla="*/ 0 h 1508481"/>
              <a:gd name="connsiteX3" fmla="*/ 4343202 w 4640798"/>
              <a:gd name="connsiteY3" fmla="*/ 346647 h 1508481"/>
              <a:gd name="connsiteX4" fmla="*/ 4640798 w 4640798"/>
              <a:gd name="connsiteY4" fmla="*/ 984364 h 1508481"/>
              <a:gd name="connsiteX5" fmla="*/ 4424203 w 4640798"/>
              <a:gd name="connsiteY5" fmla="*/ 955881 h 1508481"/>
              <a:gd name="connsiteX6" fmla="*/ 2392803 w 4640798"/>
              <a:gd name="connsiteY6" fmla="*/ 948333 h 1508481"/>
              <a:gd name="connsiteX7" fmla="*/ 3173 w 4640798"/>
              <a:gd name="connsiteY7" fmla="*/ 1508481 h 1508481"/>
              <a:gd name="connsiteX8" fmla="*/ 1056066 w 4640798"/>
              <a:gd name="connsiteY8" fmla="*/ 981167 h 1508481"/>
              <a:gd name="connsiteX9" fmla="*/ 3091289 w 4640798"/>
              <a:gd name="connsiteY9" fmla="*/ 196856 h 1508481"/>
              <a:gd name="connsiteX0" fmla="*/ 3496921 w 5046430"/>
              <a:gd name="connsiteY0" fmla="*/ 196856 h 1792673"/>
              <a:gd name="connsiteX1" fmla="*/ 4258599 w 5046430"/>
              <a:gd name="connsiteY1" fmla="*/ 118418 h 1792673"/>
              <a:gd name="connsiteX2" fmla="*/ 4657412 w 5046430"/>
              <a:gd name="connsiteY2" fmla="*/ 0 h 1792673"/>
              <a:gd name="connsiteX3" fmla="*/ 4748834 w 5046430"/>
              <a:gd name="connsiteY3" fmla="*/ 346647 h 1792673"/>
              <a:gd name="connsiteX4" fmla="*/ 5046430 w 5046430"/>
              <a:gd name="connsiteY4" fmla="*/ 984364 h 1792673"/>
              <a:gd name="connsiteX5" fmla="*/ 4829835 w 5046430"/>
              <a:gd name="connsiteY5" fmla="*/ 955881 h 1792673"/>
              <a:gd name="connsiteX6" fmla="*/ 2798435 w 5046430"/>
              <a:gd name="connsiteY6" fmla="*/ 948333 h 1792673"/>
              <a:gd name="connsiteX7" fmla="*/ 2355 w 5046430"/>
              <a:gd name="connsiteY7" fmla="*/ 1792673 h 1792673"/>
              <a:gd name="connsiteX8" fmla="*/ 1461698 w 5046430"/>
              <a:gd name="connsiteY8" fmla="*/ 981167 h 1792673"/>
              <a:gd name="connsiteX9" fmla="*/ 3496921 w 5046430"/>
              <a:gd name="connsiteY9" fmla="*/ 196856 h 1792673"/>
              <a:gd name="connsiteX0" fmla="*/ 4478746 w 6028255"/>
              <a:gd name="connsiteY0" fmla="*/ 931591 h 2527408"/>
              <a:gd name="connsiteX1" fmla="*/ 5240424 w 6028255"/>
              <a:gd name="connsiteY1" fmla="*/ 853153 h 2527408"/>
              <a:gd name="connsiteX2" fmla="*/ 5639237 w 6028255"/>
              <a:gd name="connsiteY2" fmla="*/ 734735 h 2527408"/>
              <a:gd name="connsiteX3" fmla="*/ 5730659 w 6028255"/>
              <a:gd name="connsiteY3" fmla="*/ 1081382 h 2527408"/>
              <a:gd name="connsiteX4" fmla="*/ 6028255 w 6028255"/>
              <a:gd name="connsiteY4" fmla="*/ 1719099 h 2527408"/>
              <a:gd name="connsiteX5" fmla="*/ 5811660 w 6028255"/>
              <a:gd name="connsiteY5" fmla="*/ 1690616 h 2527408"/>
              <a:gd name="connsiteX6" fmla="*/ 3780260 w 6028255"/>
              <a:gd name="connsiteY6" fmla="*/ 1683068 h 2527408"/>
              <a:gd name="connsiteX7" fmla="*/ 984180 w 6028255"/>
              <a:gd name="connsiteY7" fmla="*/ 2527408 h 2527408"/>
              <a:gd name="connsiteX8" fmla="*/ 0 w 6028255"/>
              <a:gd name="connsiteY8" fmla="*/ 171250 h 2527408"/>
              <a:gd name="connsiteX9" fmla="*/ 4478746 w 6028255"/>
              <a:gd name="connsiteY9" fmla="*/ 931591 h 2527408"/>
              <a:gd name="connsiteX0" fmla="*/ 4208910 w 6028255"/>
              <a:gd name="connsiteY0" fmla="*/ 2773 h 2898810"/>
              <a:gd name="connsiteX1" fmla="*/ 5240424 w 6028255"/>
              <a:gd name="connsiteY1" fmla="*/ 1224555 h 2898810"/>
              <a:gd name="connsiteX2" fmla="*/ 5639237 w 6028255"/>
              <a:gd name="connsiteY2" fmla="*/ 1106137 h 2898810"/>
              <a:gd name="connsiteX3" fmla="*/ 5730659 w 6028255"/>
              <a:gd name="connsiteY3" fmla="*/ 1452784 h 2898810"/>
              <a:gd name="connsiteX4" fmla="*/ 6028255 w 6028255"/>
              <a:gd name="connsiteY4" fmla="*/ 2090501 h 2898810"/>
              <a:gd name="connsiteX5" fmla="*/ 5811660 w 6028255"/>
              <a:gd name="connsiteY5" fmla="*/ 2062018 h 2898810"/>
              <a:gd name="connsiteX6" fmla="*/ 3780260 w 6028255"/>
              <a:gd name="connsiteY6" fmla="*/ 2054470 h 2898810"/>
              <a:gd name="connsiteX7" fmla="*/ 984180 w 6028255"/>
              <a:gd name="connsiteY7" fmla="*/ 2898810 h 2898810"/>
              <a:gd name="connsiteX8" fmla="*/ 0 w 6028255"/>
              <a:gd name="connsiteY8" fmla="*/ 542652 h 2898810"/>
              <a:gd name="connsiteX9" fmla="*/ 4208910 w 6028255"/>
              <a:gd name="connsiteY9" fmla="*/ 2773 h 2898810"/>
              <a:gd name="connsiteX0" fmla="*/ 4208910 w 6028255"/>
              <a:gd name="connsiteY0" fmla="*/ 2773 h 2898810"/>
              <a:gd name="connsiteX1" fmla="*/ 5240424 w 6028255"/>
              <a:gd name="connsiteY1" fmla="*/ 1224555 h 2898810"/>
              <a:gd name="connsiteX2" fmla="*/ 5639237 w 6028255"/>
              <a:gd name="connsiteY2" fmla="*/ 1106137 h 2898810"/>
              <a:gd name="connsiteX3" fmla="*/ 5730659 w 6028255"/>
              <a:gd name="connsiteY3" fmla="*/ 1452784 h 2898810"/>
              <a:gd name="connsiteX4" fmla="*/ 6028255 w 6028255"/>
              <a:gd name="connsiteY4" fmla="*/ 2090501 h 2898810"/>
              <a:gd name="connsiteX5" fmla="*/ 5811660 w 6028255"/>
              <a:gd name="connsiteY5" fmla="*/ 2062018 h 2898810"/>
              <a:gd name="connsiteX6" fmla="*/ 3780260 w 6028255"/>
              <a:gd name="connsiteY6" fmla="*/ 2054470 h 2898810"/>
              <a:gd name="connsiteX7" fmla="*/ 984180 w 6028255"/>
              <a:gd name="connsiteY7" fmla="*/ 2898810 h 2898810"/>
              <a:gd name="connsiteX8" fmla="*/ 0 w 6028255"/>
              <a:gd name="connsiteY8" fmla="*/ 542652 h 2898810"/>
              <a:gd name="connsiteX9" fmla="*/ 4208910 w 6028255"/>
              <a:gd name="connsiteY9" fmla="*/ 2773 h 2898810"/>
              <a:gd name="connsiteX0" fmla="*/ 4208910 w 6028255"/>
              <a:gd name="connsiteY0" fmla="*/ 0 h 2896037"/>
              <a:gd name="connsiteX1" fmla="*/ 5240424 w 6028255"/>
              <a:gd name="connsiteY1" fmla="*/ 1221782 h 2896037"/>
              <a:gd name="connsiteX2" fmla="*/ 5639237 w 6028255"/>
              <a:gd name="connsiteY2" fmla="*/ 1103364 h 2896037"/>
              <a:gd name="connsiteX3" fmla="*/ 5730659 w 6028255"/>
              <a:gd name="connsiteY3" fmla="*/ 1450011 h 2896037"/>
              <a:gd name="connsiteX4" fmla="*/ 6028255 w 6028255"/>
              <a:gd name="connsiteY4" fmla="*/ 2087728 h 2896037"/>
              <a:gd name="connsiteX5" fmla="*/ 5811660 w 6028255"/>
              <a:gd name="connsiteY5" fmla="*/ 2059245 h 2896037"/>
              <a:gd name="connsiteX6" fmla="*/ 3780260 w 6028255"/>
              <a:gd name="connsiteY6" fmla="*/ 2051697 h 2896037"/>
              <a:gd name="connsiteX7" fmla="*/ 984180 w 6028255"/>
              <a:gd name="connsiteY7" fmla="*/ 2896037 h 2896037"/>
              <a:gd name="connsiteX8" fmla="*/ 0 w 6028255"/>
              <a:gd name="connsiteY8" fmla="*/ 539879 h 2896037"/>
              <a:gd name="connsiteX9" fmla="*/ 4208910 w 6028255"/>
              <a:gd name="connsiteY9" fmla="*/ 0 h 2896037"/>
              <a:gd name="connsiteX0" fmla="*/ 4208910 w 6028255"/>
              <a:gd name="connsiteY0" fmla="*/ 0 h 2896037"/>
              <a:gd name="connsiteX1" fmla="*/ 5240424 w 6028255"/>
              <a:gd name="connsiteY1" fmla="*/ 1221782 h 2896037"/>
              <a:gd name="connsiteX2" fmla="*/ 6004298 w 6028255"/>
              <a:gd name="connsiteY2" fmla="*/ 2092557 h 2896037"/>
              <a:gd name="connsiteX3" fmla="*/ 5730659 w 6028255"/>
              <a:gd name="connsiteY3" fmla="*/ 1450011 h 2896037"/>
              <a:gd name="connsiteX4" fmla="*/ 6028255 w 6028255"/>
              <a:gd name="connsiteY4" fmla="*/ 2087728 h 2896037"/>
              <a:gd name="connsiteX5" fmla="*/ 5811660 w 6028255"/>
              <a:gd name="connsiteY5" fmla="*/ 2059245 h 2896037"/>
              <a:gd name="connsiteX6" fmla="*/ 3780260 w 6028255"/>
              <a:gd name="connsiteY6" fmla="*/ 2051697 h 2896037"/>
              <a:gd name="connsiteX7" fmla="*/ 984180 w 6028255"/>
              <a:gd name="connsiteY7" fmla="*/ 2896037 h 2896037"/>
              <a:gd name="connsiteX8" fmla="*/ 0 w 6028255"/>
              <a:gd name="connsiteY8" fmla="*/ 539879 h 2896037"/>
              <a:gd name="connsiteX9" fmla="*/ 4208910 w 6028255"/>
              <a:gd name="connsiteY9" fmla="*/ 0 h 2896037"/>
              <a:gd name="connsiteX0" fmla="*/ 4208910 w 6013790"/>
              <a:gd name="connsiteY0" fmla="*/ 0 h 2896037"/>
              <a:gd name="connsiteX1" fmla="*/ 5240424 w 6013790"/>
              <a:gd name="connsiteY1" fmla="*/ 1221782 h 2896037"/>
              <a:gd name="connsiteX2" fmla="*/ 6004298 w 6013790"/>
              <a:gd name="connsiteY2" fmla="*/ 2092557 h 2896037"/>
              <a:gd name="connsiteX3" fmla="*/ 5730659 w 6013790"/>
              <a:gd name="connsiteY3" fmla="*/ 1450011 h 2896037"/>
              <a:gd name="connsiteX4" fmla="*/ 5811660 w 6013790"/>
              <a:gd name="connsiteY4" fmla="*/ 2059245 h 2896037"/>
              <a:gd name="connsiteX5" fmla="*/ 3780260 w 6013790"/>
              <a:gd name="connsiteY5" fmla="*/ 2051697 h 2896037"/>
              <a:gd name="connsiteX6" fmla="*/ 984180 w 6013790"/>
              <a:gd name="connsiteY6" fmla="*/ 2896037 h 2896037"/>
              <a:gd name="connsiteX7" fmla="*/ 0 w 6013790"/>
              <a:gd name="connsiteY7" fmla="*/ 539879 h 2896037"/>
              <a:gd name="connsiteX8" fmla="*/ 4208910 w 6013790"/>
              <a:gd name="connsiteY8" fmla="*/ 0 h 2896037"/>
              <a:gd name="connsiteX0" fmla="*/ 4208910 w 6085208"/>
              <a:gd name="connsiteY0" fmla="*/ 0 h 2896037"/>
              <a:gd name="connsiteX1" fmla="*/ 5240424 w 6085208"/>
              <a:gd name="connsiteY1" fmla="*/ 1221782 h 2896037"/>
              <a:gd name="connsiteX2" fmla="*/ 6004298 w 6085208"/>
              <a:gd name="connsiteY2" fmla="*/ 2092557 h 2896037"/>
              <a:gd name="connsiteX3" fmla="*/ 5811660 w 6085208"/>
              <a:gd name="connsiteY3" fmla="*/ 2059245 h 2896037"/>
              <a:gd name="connsiteX4" fmla="*/ 3780260 w 6085208"/>
              <a:gd name="connsiteY4" fmla="*/ 2051697 h 2896037"/>
              <a:gd name="connsiteX5" fmla="*/ 984180 w 6085208"/>
              <a:gd name="connsiteY5" fmla="*/ 2896037 h 2896037"/>
              <a:gd name="connsiteX6" fmla="*/ 0 w 6085208"/>
              <a:gd name="connsiteY6" fmla="*/ 539879 h 2896037"/>
              <a:gd name="connsiteX7" fmla="*/ 4208910 w 6085208"/>
              <a:gd name="connsiteY7" fmla="*/ 0 h 2896037"/>
              <a:gd name="connsiteX0" fmla="*/ 4208910 w 7066884"/>
              <a:gd name="connsiteY0" fmla="*/ 0 h 2896037"/>
              <a:gd name="connsiteX1" fmla="*/ 7066884 w 7066884"/>
              <a:gd name="connsiteY1" fmla="*/ 1658601 h 2896037"/>
              <a:gd name="connsiteX2" fmla="*/ 6004298 w 7066884"/>
              <a:gd name="connsiteY2" fmla="*/ 2092557 h 2896037"/>
              <a:gd name="connsiteX3" fmla="*/ 5811660 w 7066884"/>
              <a:gd name="connsiteY3" fmla="*/ 2059245 h 2896037"/>
              <a:gd name="connsiteX4" fmla="*/ 3780260 w 7066884"/>
              <a:gd name="connsiteY4" fmla="*/ 2051697 h 2896037"/>
              <a:gd name="connsiteX5" fmla="*/ 984180 w 7066884"/>
              <a:gd name="connsiteY5" fmla="*/ 2896037 h 2896037"/>
              <a:gd name="connsiteX6" fmla="*/ 0 w 7066884"/>
              <a:gd name="connsiteY6" fmla="*/ 539879 h 2896037"/>
              <a:gd name="connsiteX7" fmla="*/ 4208910 w 7066884"/>
              <a:gd name="connsiteY7" fmla="*/ 0 h 2896037"/>
              <a:gd name="connsiteX0" fmla="*/ 0 w 7066884"/>
              <a:gd name="connsiteY0" fmla="*/ 26306 h 2382464"/>
              <a:gd name="connsiteX1" fmla="*/ 7066884 w 7066884"/>
              <a:gd name="connsiteY1" fmla="*/ 1145028 h 2382464"/>
              <a:gd name="connsiteX2" fmla="*/ 6004298 w 7066884"/>
              <a:gd name="connsiteY2" fmla="*/ 1578984 h 2382464"/>
              <a:gd name="connsiteX3" fmla="*/ 5811660 w 7066884"/>
              <a:gd name="connsiteY3" fmla="*/ 1545672 h 2382464"/>
              <a:gd name="connsiteX4" fmla="*/ 3780260 w 7066884"/>
              <a:gd name="connsiteY4" fmla="*/ 1538124 h 2382464"/>
              <a:gd name="connsiteX5" fmla="*/ 984180 w 7066884"/>
              <a:gd name="connsiteY5" fmla="*/ 2382464 h 2382464"/>
              <a:gd name="connsiteX6" fmla="*/ 0 w 7066884"/>
              <a:gd name="connsiteY6" fmla="*/ 26306 h 2382464"/>
              <a:gd name="connsiteX0" fmla="*/ 0 w 7066884"/>
              <a:gd name="connsiteY0" fmla="*/ 432918 h 2789076"/>
              <a:gd name="connsiteX1" fmla="*/ 4318641 w 7066884"/>
              <a:gd name="connsiteY1" fmla="*/ 64325 h 2789076"/>
              <a:gd name="connsiteX2" fmla="*/ 7066884 w 7066884"/>
              <a:gd name="connsiteY2" fmla="*/ 1551640 h 2789076"/>
              <a:gd name="connsiteX3" fmla="*/ 6004298 w 7066884"/>
              <a:gd name="connsiteY3" fmla="*/ 1985596 h 2789076"/>
              <a:gd name="connsiteX4" fmla="*/ 5811660 w 7066884"/>
              <a:gd name="connsiteY4" fmla="*/ 1952284 h 2789076"/>
              <a:gd name="connsiteX5" fmla="*/ 3780260 w 7066884"/>
              <a:gd name="connsiteY5" fmla="*/ 1944736 h 2789076"/>
              <a:gd name="connsiteX6" fmla="*/ 984180 w 7066884"/>
              <a:gd name="connsiteY6" fmla="*/ 2789076 h 2789076"/>
              <a:gd name="connsiteX7" fmla="*/ 0 w 7066884"/>
              <a:gd name="connsiteY7" fmla="*/ 432918 h 2789076"/>
              <a:gd name="connsiteX0" fmla="*/ 0 w 7066884"/>
              <a:gd name="connsiteY0" fmla="*/ 432918 h 2789076"/>
              <a:gd name="connsiteX1" fmla="*/ 4318641 w 7066884"/>
              <a:gd name="connsiteY1" fmla="*/ 64325 h 2789076"/>
              <a:gd name="connsiteX2" fmla="*/ 7066884 w 7066884"/>
              <a:gd name="connsiteY2" fmla="*/ 1551640 h 2789076"/>
              <a:gd name="connsiteX3" fmla="*/ 6004298 w 7066884"/>
              <a:gd name="connsiteY3" fmla="*/ 1985596 h 2789076"/>
              <a:gd name="connsiteX4" fmla="*/ 5811660 w 7066884"/>
              <a:gd name="connsiteY4" fmla="*/ 1952284 h 2789076"/>
              <a:gd name="connsiteX5" fmla="*/ 3780260 w 7066884"/>
              <a:gd name="connsiteY5" fmla="*/ 1944736 h 2789076"/>
              <a:gd name="connsiteX6" fmla="*/ 984180 w 7066884"/>
              <a:gd name="connsiteY6" fmla="*/ 2789076 h 2789076"/>
              <a:gd name="connsiteX7" fmla="*/ 0 w 7066884"/>
              <a:gd name="connsiteY7" fmla="*/ 432918 h 2789076"/>
              <a:gd name="connsiteX0" fmla="*/ 0 w 7066884"/>
              <a:gd name="connsiteY0" fmla="*/ 432918 h 2789076"/>
              <a:gd name="connsiteX1" fmla="*/ 4318641 w 7066884"/>
              <a:gd name="connsiteY1" fmla="*/ 64325 h 2789076"/>
              <a:gd name="connsiteX2" fmla="*/ 7066884 w 7066884"/>
              <a:gd name="connsiteY2" fmla="*/ 1551640 h 2789076"/>
              <a:gd name="connsiteX3" fmla="*/ 6004298 w 7066884"/>
              <a:gd name="connsiteY3" fmla="*/ 1985596 h 2789076"/>
              <a:gd name="connsiteX4" fmla="*/ 5811660 w 7066884"/>
              <a:gd name="connsiteY4" fmla="*/ 1952284 h 2789076"/>
              <a:gd name="connsiteX5" fmla="*/ 3780260 w 7066884"/>
              <a:gd name="connsiteY5" fmla="*/ 1944736 h 2789076"/>
              <a:gd name="connsiteX6" fmla="*/ 984180 w 7066884"/>
              <a:gd name="connsiteY6" fmla="*/ 2789076 h 2789076"/>
              <a:gd name="connsiteX7" fmla="*/ 0 w 7066884"/>
              <a:gd name="connsiteY7" fmla="*/ 432918 h 2789076"/>
              <a:gd name="connsiteX0" fmla="*/ 0 w 7066884"/>
              <a:gd name="connsiteY0" fmla="*/ 432918 h 2789076"/>
              <a:gd name="connsiteX1" fmla="*/ 4318641 w 7066884"/>
              <a:gd name="connsiteY1" fmla="*/ 64325 h 2789076"/>
              <a:gd name="connsiteX2" fmla="*/ 7066884 w 7066884"/>
              <a:gd name="connsiteY2" fmla="*/ 1551640 h 2789076"/>
              <a:gd name="connsiteX3" fmla="*/ 6013116 w 7066884"/>
              <a:gd name="connsiteY3" fmla="*/ 1931909 h 2789076"/>
              <a:gd name="connsiteX4" fmla="*/ 5811660 w 7066884"/>
              <a:gd name="connsiteY4" fmla="*/ 1952284 h 2789076"/>
              <a:gd name="connsiteX5" fmla="*/ 3780260 w 7066884"/>
              <a:gd name="connsiteY5" fmla="*/ 1944736 h 2789076"/>
              <a:gd name="connsiteX6" fmla="*/ 984180 w 7066884"/>
              <a:gd name="connsiteY6" fmla="*/ 2789076 h 2789076"/>
              <a:gd name="connsiteX7" fmla="*/ 0 w 7066884"/>
              <a:gd name="connsiteY7" fmla="*/ 432918 h 2789076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13116 w 7037568"/>
              <a:gd name="connsiteY3" fmla="*/ 1928552 h 2785719"/>
              <a:gd name="connsiteX4" fmla="*/ 5811660 w 7037568"/>
              <a:gd name="connsiteY4" fmla="*/ 1948927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54834 w 7037568"/>
              <a:gd name="connsiteY3" fmla="*/ 1881890 h 2785719"/>
              <a:gd name="connsiteX4" fmla="*/ 5811660 w 7037568"/>
              <a:gd name="connsiteY4" fmla="*/ 1948927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54834 w 7037568"/>
              <a:gd name="connsiteY3" fmla="*/ 1881890 h 2785719"/>
              <a:gd name="connsiteX4" fmla="*/ 5567452 w 7037568"/>
              <a:gd name="connsiteY4" fmla="*/ 1915306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54834 w 7037568"/>
              <a:gd name="connsiteY3" fmla="*/ 1881890 h 2785719"/>
              <a:gd name="connsiteX4" fmla="*/ 5567452 w 7037568"/>
              <a:gd name="connsiteY4" fmla="*/ 1915306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54834 w 7037568"/>
              <a:gd name="connsiteY3" fmla="*/ 1881890 h 2785719"/>
              <a:gd name="connsiteX4" fmla="*/ 5567452 w 7037568"/>
              <a:gd name="connsiteY4" fmla="*/ 1915306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11617"/>
              <a:gd name="connsiteY0" fmla="*/ 424538 h 2780696"/>
              <a:gd name="connsiteX1" fmla="*/ 4318641 w 7011617"/>
              <a:gd name="connsiteY1" fmla="*/ 55945 h 2780696"/>
              <a:gd name="connsiteX2" fmla="*/ 7011617 w 7011617"/>
              <a:gd name="connsiteY2" fmla="*/ 1421551 h 2780696"/>
              <a:gd name="connsiteX3" fmla="*/ 6054834 w 7011617"/>
              <a:gd name="connsiteY3" fmla="*/ 1876867 h 2780696"/>
              <a:gd name="connsiteX4" fmla="*/ 5567452 w 7011617"/>
              <a:gd name="connsiteY4" fmla="*/ 1910283 h 2780696"/>
              <a:gd name="connsiteX5" fmla="*/ 3780260 w 7011617"/>
              <a:gd name="connsiteY5" fmla="*/ 1936356 h 2780696"/>
              <a:gd name="connsiteX6" fmla="*/ 984180 w 7011617"/>
              <a:gd name="connsiteY6" fmla="*/ 2780696 h 2780696"/>
              <a:gd name="connsiteX7" fmla="*/ 0 w 7011617"/>
              <a:gd name="connsiteY7" fmla="*/ 424538 h 2780696"/>
              <a:gd name="connsiteX0" fmla="*/ 0 w 7011617"/>
              <a:gd name="connsiteY0" fmla="*/ 424538 h 2780696"/>
              <a:gd name="connsiteX1" fmla="*/ 4318641 w 7011617"/>
              <a:gd name="connsiteY1" fmla="*/ 55945 h 2780696"/>
              <a:gd name="connsiteX2" fmla="*/ 7011617 w 7011617"/>
              <a:gd name="connsiteY2" fmla="*/ 1421551 h 2780696"/>
              <a:gd name="connsiteX3" fmla="*/ 6030018 w 7011617"/>
              <a:gd name="connsiteY3" fmla="*/ 1870946 h 2780696"/>
              <a:gd name="connsiteX4" fmla="*/ 5567452 w 7011617"/>
              <a:gd name="connsiteY4" fmla="*/ 1910283 h 2780696"/>
              <a:gd name="connsiteX5" fmla="*/ 3780260 w 7011617"/>
              <a:gd name="connsiteY5" fmla="*/ 1936356 h 2780696"/>
              <a:gd name="connsiteX6" fmla="*/ 984180 w 7011617"/>
              <a:gd name="connsiteY6" fmla="*/ 2780696 h 2780696"/>
              <a:gd name="connsiteX7" fmla="*/ 0 w 7011617"/>
              <a:gd name="connsiteY7" fmla="*/ 424538 h 2780696"/>
              <a:gd name="connsiteX0" fmla="*/ 0 w 7011617"/>
              <a:gd name="connsiteY0" fmla="*/ 424538 h 2780696"/>
              <a:gd name="connsiteX1" fmla="*/ 4318641 w 7011617"/>
              <a:gd name="connsiteY1" fmla="*/ 55945 h 2780696"/>
              <a:gd name="connsiteX2" fmla="*/ 7011617 w 7011617"/>
              <a:gd name="connsiteY2" fmla="*/ 1421551 h 2780696"/>
              <a:gd name="connsiteX3" fmla="*/ 6030018 w 7011617"/>
              <a:gd name="connsiteY3" fmla="*/ 1870946 h 2780696"/>
              <a:gd name="connsiteX4" fmla="*/ 5567452 w 7011617"/>
              <a:gd name="connsiteY4" fmla="*/ 1910283 h 2780696"/>
              <a:gd name="connsiteX5" fmla="*/ 3780260 w 7011617"/>
              <a:gd name="connsiteY5" fmla="*/ 1936356 h 2780696"/>
              <a:gd name="connsiteX6" fmla="*/ 984180 w 7011617"/>
              <a:gd name="connsiteY6" fmla="*/ 2780696 h 2780696"/>
              <a:gd name="connsiteX7" fmla="*/ 0 w 7011617"/>
              <a:gd name="connsiteY7" fmla="*/ 424538 h 2780696"/>
              <a:gd name="connsiteX0" fmla="*/ 0 w 7037210"/>
              <a:gd name="connsiteY0" fmla="*/ 424538 h 2780696"/>
              <a:gd name="connsiteX1" fmla="*/ 4318641 w 7037210"/>
              <a:gd name="connsiteY1" fmla="*/ 55945 h 2780696"/>
              <a:gd name="connsiteX2" fmla="*/ 7011617 w 7037210"/>
              <a:gd name="connsiteY2" fmla="*/ 1421551 h 2780696"/>
              <a:gd name="connsiteX3" fmla="*/ 5567452 w 7037210"/>
              <a:gd name="connsiteY3" fmla="*/ 1910283 h 2780696"/>
              <a:gd name="connsiteX4" fmla="*/ 3780260 w 7037210"/>
              <a:gd name="connsiteY4" fmla="*/ 1936356 h 2780696"/>
              <a:gd name="connsiteX5" fmla="*/ 984180 w 7037210"/>
              <a:gd name="connsiteY5" fmla="*/ 2780696 h 2780696"/>
              <a:gd name="connsiteX6" fmla="*/ 0 w 7037210"/>
              <a:gd name="connsiteY6" fmla="*/ 424538 h 2780696"/>
              <a:gd name="connsiteX0" fmla="*/ 0 w 7054786"/>
              <a:gd name="connsiteY0" fmla="*/ 424538 h 2780696"/>
              <a:gd name="connsiteX1" fmla="*/ 4318641 w 7054786"/>
              <a:gd name="connsiteY1" fmla="*/ 55945 h 2780696"/>
              <a:gd name="connsiteX2" fmla="*/ 7011617 w 7054786"/>
              <a:gd name="connsiteY2" fmla="*/ 1421551 h 2780696"/>
              <a:gd name="connsiteX3" fmla="*/ 5936277 w 7054786"/>
              <a:gd name="connsiteY3" fmla="*/ 1891012 h 2780696"/>
              <a:gd name="connsiteX4" fmla="*/ 5567452 w 7054786"/>
              <a:gd name="connsiteY4" fmla="*/ 1910283 h 2780696"/>
              <a:gd name="connsiteX5" fmla="*/ 3780260 w 7054786"/>
              <a:gd name="connsiteY5" fmla="*/ 1936356 h 2780696"/>
              <a:gd name="connsiteX6" fmla="*/ 984180 w 7054786"/>
              <a:gd name="connsiteY6" fmla="*/ 2780696 h 2780696"/>
              <a:gd name="connsiteX7" fmla="*/ 0 w 7054786"/>
              <a:gd name="connsiteY7" fmla="*/ 424538 h 2780696"/>
              <a:gd name="connsiteX0" fmla="*/ 0 w 7054786"/>
              <a:gd name="connsiteY0" fmla="*/ 424538 h 2780696"/>
              <a:gd name="connsiteX1" fmla="*/ 4318641 w 7054786"/>
              <a:gd name="connsiteY1" fmla="*/ 55945 h 2780696"/>
              <a:gd name="connsiteX2" fmla="*/ 7011617 w 7054786"/>
              <a:gd name="connsiteY2" fmla="*/ 1421551 h 2780696"/>
              <a:gd name="connsiteX3" fmla="*/ 5936277 w 7054786"/>
              <a:gd name="connsiteY3" fmla="*/ 1891012 h 2780696"/>
              <a:gd name="connsiteX4" fmla="*/ 5567452 w 7054786"/>
              <a:gd name="connsiteY4" fmla="*/ 1910283 h 2780696"/>
              <a:gd name="connsiteX5" fmla="*/ 3780260 w 7054786"/>
              <a:gd name="connsiteY5" fmla="*/ 1936356 h 2780696"/>
              <a:gd name="connsiteX6" fmla="*/ 984180 w 7054786"/>
              <a:gd name="connsiteY6" fmla="*/ 2780696 h 2780696"/>
              <a:gd name="connsiteX7" fmla="*/ 0 w 7054786"/>
              <a:gd name="connsiteY7" fmla="*/ 424538 h 2780696"/>
              <a:gd name="connsiteX0" fmla="*/ 0 w 7111143"/>
              <a:gd name="connsiteY0" fmla="*/ 424538 h 2780696"/>
              <a:gd name="connsiteX1" fmla="*/ 4318641 w 7111143"/>
              <a:gd name="connsiteY1" fmla="*/ 55945 h 2780696"/>
              <a:gd name="connsiteX2" fmla="*/ 7011617 w 7111143"/>
              <a:gd name="connsiteY2" fmla="*/ 1421551 h 2780696"/>
              <a:gd name="connsiteX3" fmla="*/ 5936277 w 7111143"/>
              <a:gd name="connsiteY3" fmla="*/ 1891012 h 2780696"/>
              <a:gd name="connsiteX4" fmla="*/ 5567452 w 7111143"/>
              <a:gd name="connsiteY4" fmla="*/ 1910283 h 2780696"/>
              <a:gd name="connsiteX5" fmla="*/ 3780260 w 7111143"/>
              <a:gd name="connsiteY5" fmla="*/ 1936356 h 2780696"/>
              <a:gd name="connsiteX6" fmla="*/ 984180 w 7111143"/>
              <a:gd name="connsiteY6" fmla="*/ 2780696 h 2780696"/>
              <a:gd name="connsiteX7" fmla="*/ 0 w 7111143"/>
              <a:gd name="connsiteY7" fmla="*/ 424538 h 2780696"/>
              <a:gd name="connsiteX0" fmla="*/ 0 w 7288873"/>
              <a:gd name="connsiteY0" fmla="*/ 424538 h 2780696"/>
              <a:gd name="connsiteX1" fmla="*/ 4318641 w 7288873"/>
              <a:gd name="connsiteY1" fmla="*/ 55945 h 2780696"/>
              <a:gd name="connsiteX2" fmla="*/ 7011617 w 7288873"/>
              <a:gd name="connsiteY2" fmla="*/ 1421551 h 2780696"/>
              <a:gd name="connsiteX3" fmla="*/ 7080691 w 7288873"/>
              <a:gd name="connsiteY3" fmla="*/ 1552920 h 2780696"/>
              <a:gd name="connsiteX4" fmla="*/ 5936277 w 7288873"/>
              <a:gd name="connsiteY4" fmla="*/ 1891012 h 2780696"/>
              <a:gd name="connsiteX5" fmla="*/ 5567452 w 7288873"/>
              <a:gd name="connsiteY5" fmla="*/ 1910283 h 2780696"/>
              <a:gd name="connsiteX6" fmla="*/ 3780260 w 7288873"/>
              <a:gd name="connsiteY6" fmla="*/ 1936356 h 2780696"/>
              <a:gd name="connsiteX7" fmla="*/ 984180 w 7288873"/>
              <a:gd name="connsiteY7" fmla="*/ 2780696 h 2780696"/>
              <a:gd name="connsiteX8" fmla="*/ 0 w 7288873"/>
              <a:gd name="connsiteY8" fmla="*/ 424538 h 2780696"/>
              <a:gd name="connsiteX0" fmla="*/ 0 w 7254460"/>
              <a:gd name="connsiteY0" fmla="*/ 424538 h 2780696"/>
              <a:gd name="connsiteX1" fmla="*/ 4318641 w 7254460"/>
              <a:gd name="connsiteY1" fmla="*/ 55945 h 2780696"/>
              <a:gd name="connsiteX2" fmla="*/ 7011617 w 7254460"/>
              <a:gd name="connsiteY2" fmla="*/ 1421551 h 2780696"/>
              <a:gd name="connsiteX3" fmla="*/ 6989539 w 7254460"/>
              <a:gd name="connsiteY3" fmla="*/ 1424101 h 2780696"/>
              <a:gd name="connsiteX4" fmla="*/ 5936277 w 7254460"/>
              <a:gd name="connsiteY4" fmla="*/ 1891012 h 2780696"/>
              <a:gd name="connsiteX5" fmla="*/ 5567452 w 7254460"/>
              <a:gd name="connsiteY5" fmla="*/ 1910283 h 2780696"/>
              <a:gd name="connsiteX6" fmla="*/ 3780260 w 7254460"/>
              <a:gd name="connsiteY6" fmla="*/ 1936356 h 2780696"/>
              <a:gd name="connsiteX7" fmla="*/ 984180 w 7254460"/>
              <a:gd name="connsiteY7" fmla="*/ 2780696 h 2780696"/>
              <a:gd name="connsiteX8" fmla="*/ 0 w 7254460"/>
              <a:gd name="connsiteY8" fmla="*/ 424538 h 2780696"/>
              <a:gd name="connsiteX0" fmla="*/ 0 w 7256222"/>
              <a:gd name="connsiteY0" fmla="*/ 424538 h 2780696"/>
              <a:gd name="connsiteX1" fmla="*/ 4318641 w 7256222"/>
              <a:gd name="connsiteY1" fmla="*/ 55945 h 2780696"/>
              <a:gd name="connsiteX2" fmla="*/ 7011617 w 7256222"/>
              <a:gd name="connsiteY2" fmla="*/ 1421551 h 2780696"/>
              <a:gd name="connsiteX3" fmla="*/ 6994730 w 7256222"/>
              <a:gd name="connsiteY3" fmla="*/ 1438724 h 2780696"/>
              <a:gd name="connsiteX4" fmla="*/ 5936277 w 7256222"/>
              <a:gd name="connsiteY4" fmla="*/ 1891012 h 2780696"/>
              <a:gd name="connsiteX5" fmla="*/ 5567452 w 7256222"/>
              <a:gd name="connsiteY5" fmla="*/ 1910283 h 2780696"/>
              <a:gd name="connsiteX6" fmla="*/ 3780260 w 7256222"/>
              <a:gd name="connsiteY6" fmla="*/ 1936356 h 2780696"/>
              <a:gd name="connsiteX7" fmla="*/ 984180 w 7256222"/>
              <a:gd name="connsiteY7" fmla="*/ 2780696 h 2780696"/>
              <a:gd name="connsiteX8" fmla="*/ 0 w 7256222"/>
              <a:gd name="connsiteY8" fmla="*/ 424538 h 2780696"/>
              <a:gd name="connsiteX0" fmla="*/ 0 w 7256222"/>
              <a:gd name="connsiteY0" fmla="*/ 424538 h 2780696"/>
              <a:gd name="connsiteX1" fmla="*/ 4318641 w 7256222"/>
              <a:gd name="connsiteY1" fmla="*/ 55945 h 2780696"/>
              <a:gd name="connsiteX2" fmla="*/ 7011617 w 7256222"/>
              <a:gd name="connsiteY2" fmla="*/ 1421551 h 2780696"/>
              <a:gd name="connsiteX3" fmla="*/ 6994730 w 7256222"/>
              <a:gd name="connsiteY3" fmla="*/ 1438724 h 2780696"/>
              <a:gd name="connsiteX4" fmla="*/ 5957146 w 7256222"/>
              <a:gd name="connsiteY4" fmla="*/ 1907144 h 2780696"/>
              <a:gd name="connsiteX5" fmla="*/ 5567452 w 7256222"/>
              <a:gd name="connsiteY5" fmla="*/ 1910283 h 2780696"/>
              <a:gd name="connsiteX6" fmla="*/ 3780260 w 7256222"/>
              <a:gd name="connsiteY6" fmla="*/ 1936356 h 2780696"/>
              <a:gd name="connsiteX7" fmla="*/ 984180 w 7256222"/>
              <a:gd name="connsiteY7" fmla="*/ 2780696 h 2780696"/>
              <a:gd name="connsiteX8" fmla="*/ 0 w 7256222"/>
              <a:gd name="connsiteY8" fmla="*/ 424538 h 2780696"/>
              <a:gd name="connsiteX0" fmla="*/ 0 w 7256222"/>
              <a:gd name="connsiteY0" fmla="*/ 424538 h 2780696"/>
              <a:gd name="connsiteX1" fmla="*/ 4318641 w 7256222"/>
              <a:gd name="connsiteY1" fmla="*/ 55945 h 2780696"/>
              <a:gd name="connsiteX2" fmla="*/ 7011617 w 7256222"/>
              <a:gd name="connsiteY2" fmla="*/ 1421551 h 2780696"/>
              <a:gd name="connsiteX3" fmla="*/ 6994730 w 7256222"/>
              <a:gd name="connsiteY3" fmla="*/ 1438724 h 2780696"/>
              <a:gd name="connsiteX4" fmla="*/ 5957146 w 7256222"/>
              <a:gd name="connsiteY4" fmla="*/ 1907144 h 2780696"/>
              <a:gd name="connsiteX5" fmla="*/ 5567452 w 7256222"/>
              <a:gd name="connsiteY5" fmla="*/ 1910283 h 2780696"/>
              <a:gd name="connsiteX6" fmla="*/ 3780260 w 7256222"/>
              <a:gd name="connsiteY6" fmla="*/ 1936356 h 2780696"/>
              <a:gd name="connsiteX7" fmla="*/ 984180 w 7256222"/>
              <a:gd name="connsiteY7" fmla="*/ 2780696 h 2780696"/>
              <a:gd name="connsiteX8" fmla="*/ 0 w 7256222"/>
              <a:gd name="connsiteY8" fmla="*/ 424538 h 2780696"/>
              <a:gd name="connsiteX0" fmla="*/ 6994730 w 7096072"/>
              <a:gd name="connsiteY0" fmla="*/ 1438724 h 2780696"/>
              <a:gd name="connsiteX1" fmla="*/ 5957146 w 7096072"/>
              <a:gd name="connsiteY1" fmla="*/ 1907144 h 2780696"/>
              <a:gd name="connsiteX2" fmla="*/ 5567452 w 7096072"/>
              <a:gd name="connsiteY2" fmla="*/ 1910283 h 2780696"/>
              <a:gd name="connsiteX3" fmla="*/ 3780260 w 7096072"/>
              <a:gd name="connsiteY3" fmla="*/ 1936356 h 2780696"/>
              <a:gd name="connsiteX4" fmla="*/ 984180 w 7096072"/>
              <a:gd name="connsiteY4" fmla="*/ 2780696 h 2780696"/>
              <a:gd name="connsiteX5" fmla="*/ 0 w 7096072"/>
              <a:gd name="connsiteY5" fmla="*/ 424538 h 2780696"/>
              <a:gd name="connsiteX6" fmla="*/ 4318641 w 7096072"/>
              <a:gd name="connsiteY6" fmla="*/ 55945 h 2780696"/>
              <a:gd name="connsiteX7" fmla="*/ 7096072 w 7096072"/>
              <a:gd name="connsiteY7" fmla="*/ 1515933 h 2780696"/>
              <a:gd name="connsiteX0" fmla="*/ 6994730 w 6994730"/>
              <a:gd name="connsiteY0" fmla="*/ 1438724 h 2780696"/>
              <a:gd name="connsiteX1" fmla="*/ 5957146 w 6994730"/>
              <a:gd name="connsiteY1" fmla="*/ 1907144 h 2780696"/>
              <a:gd name="connsiteX2" fmla="*/ 5567452 w 6994730"/>
              <a:gd name="connsiteY2" fmla="*/ 1910283 h 2780696"/>
              <a:gd name="connsiteX3" fmla="*/ 3780260 w 6994730"/>
              <a:gd name="connsiteY3" fmla="*/ 1936356 h 2780696"/>
              <a:gd name="connsiteX4" fmla="*/ 984180 w 6994730"/>
              <a:gd name="connsiteY4" fmla="*/ 2780696 h 2780696"/>
              <a:gd name="connsiteX5" fmla="*/ 0 w 6994730"/>
              <a:gd name="connsiteY5" fmla="*/ 424538 h 2780696"/>
              <a:gd name="connsiteX6" fmla="*/ 4318641 w 6994730"/>
              <a:gd name="connsiteY6" fmla="*/ 55945 h 2780696"/>
              <a:gd name="connsiteX0" fmla="*/ 6944989 w 6944989"/>
              <a:gd name="connsiteY0" fmla="*/ 1443194 h 2785166"/>
              <a:gd name="connsiteX1" fmla="*/ 5907405 w 6944989"/>
              <a:gd name="connsiteY1" fmla="*/ 1911614 h 2785166"/>
              <a:gd name="connsiteX2" fmla="*/ 5517711 w 6944989"/>
              <a:gd name="connsiteY2" fmla="*/ 1914753 h 2785166"/>
              <a:gd name="connsiteX3" fmla="*/ 3730519 w 6944989"/>
              <a:gd name="connsiteY3" fmla="*/ 1940826 h 2785166"/>
              <a:gd name="connsiteX4" fmla="*/ 934439 w 6944989"/>
              <a:gd name="connsiteY4" fmla="*/ 2785166 h 2785166"/>
              <a:gd name="connsiteX5" fmla="*/ 0 w 6944989"/>
              <a:gd name="connsiteY5" fmla="*/ 398497 h 2785166"/>
              <a:gd name="connsiteX6" fmla="*/ 4268900 w 6944989"/>
              <a:gd name="connsiteY6" fmla="*/ 60415 h 2785166"/>
              <a:gd name="connsiteX0" fmla="*/ 6944989 w 6944989"/>
              <a:gd name="connsiteY0" fmla="*/ 1443194 h 2773565"/>
              <a:gd name="connsiteX1" fmla="*/ 5907405 w 6944989"/>
              <a:gd name="connsiteY1" fmla="*/ 1911614 h 2773565"/>
              <a:gd name="connsiteX2" fmla="*/ 5517711 w 6944989"/>
              <a:gd name="connsiteY2" fmla="*/ 1914753 h 2773565"/>
              <a:gd name="connsiteX3" fmla="*/ 3730519 w 6944989"/>
              <a:gd name="connsiteY3" fmla="*/ 1940826 h 2773565"/>
              <a:gd name="connsiteX4" fmla="*/ 960607 w 6944989"/>
              <a:gd name="connsiteY4" fmla="*/ 2773565 h 2773565"/>
              <a:gd name="connsiteX5" fmla="*/ 0 w 6944989"/>
              <a:gd name="connsiteY5" fmla="*/ 398497 h 2773565"/>
              <a:gd name="connsiteX6" fmla="*/ 4268900 w 6944989"/>
              <a:gd name="connsiteY6" fmla="*/ 60415 h 2773565"/>
              <a:gd name="connsiteX0" fmla="*/ 6938447 w 6938447"/>
              <a:gd name="connsiteY0" fmla="*/ 1443651 h 2774022"/>
              <a:gd name="connsiteX1" fmla="*/ 5900863 w 6938447"/>
              <a:gd name="connsiteY1" fmla="*/ 1912071 h 2774022"/>
              <a:gd name="connsiteX2" fmla="*/ 5511169 w 6938447"/>
              <a:gd name="connsiteY2" fmla="*/ 1915210 h 2774022"/>
              <a:gd name="connsiteX3" fmla="*/ 3723977 w 6938447"/>
              <a:gd name="connsiteY3" fmla="*/ 1941283 h 2774022"/>
              <a:gd name="connsiteX4" fmla="*/ 954065 w 6938447"/>
              <a:gd name="connsiteY4" fmla="*/ 2774022 h 2774022"/>
              <a:gd name="connsiteX5" fmla="*/ 0 w 6938447"/>
              <a:gd name="connsiteY5" fmla="*/ 396053 h 2774022"/>
              <a:gd name="connsiteX6" fmla="*/ 4262358 w 6938447"/>
              <a:gd name="connsiteY6" fmla="*/ 60872 h 2774022"/>
              <a:gd name="connsiteX0" fmla="*/ 6938447 w 6938447"/>
              <a:gd name="connsiteY0" fmla="*/ 1443651 h 2774022"/>
              <a:gd name="connsiteX1" fmla="*/ 5900863 w 6938447"/>
              <a:gd name="connsiteY1" fmla="*/ 1912071 h 2774022"/>
              <a:gd name="connsiteX2" fmla="*/ 5511169 w 6938447"/>
              <a:gd name="connsiteY2" fmla="*/ 1915210 h 2774022"/>
              <a:gd name="connsiteX3" fmla="*/ 3723977 w 6938447"/>
              <a:gd name="connsiteY3" fmla="*/ 1941283 h 2774022"/>
              <a:gd name="connsiteX4" fmla="*/ 954065 w 6938447"/>
              <a:gd name="connsiteY4" fmla="*/ 2774022 h 2774022"/>
              <a:gd name="connsiteX5" fmla="*/ 0 w 6938447"/>
              <a:gd name="connsiteY5" fmla="*/ 396053 h 2774022"/>
              <a:gd name="connsiteX6" fmla="*/ 4262358 w 6938447"/>
              <a:gd name="connsiteY6" fmla="*/ 60872 h 2774022"/>
              <a:gd name="connsiteX0" fmla="*/ 6938447 w 6938447"/>
              <a:gd name="connsiteY0" fmla="*/ 1443651 h 2775291"/>
              <a:gd name="connsiteX1" fmla="*/ 5900863 w 6938447"/>
              <a:gd name="connsiteY1" fmla="*/ 1912071 h 2775291"/>
              <a:gd name="connsiteX2" fmla="*/ 5511169 w 6938447"/>
              <a:gd name="connsiteY2" fmla="*/ 1915210 h 2775291"/>
              <a:gd name="connsiteX3" fmla="*/ 3723977 w 6938447"/>
              <a:gd name="connsiteY3" fmla="*/ 1941283 h 2775291"/>
              <a:gd name="connsiteX4" fmla="*/ 893945 w 6938447"/>
              <a:gd name="connsiteY4" fmla="*/ 2775291 h 2775291"/>
              <a:gd name="connsiteX5" fmla="*/ 0 w 6938447"/>
              <a:gd name="connsiteY5" fmla="*/ 396053 h 2775291"/>
              <a:gd name="connsiteX6" fmla="*/ 4262358 w 6938447"/>
              <a:gd name="connsiteY6" fmla="*/ 60872 h 2775291"/>
              <a:gd name="connsiteX0" fmla="*/ 6938447 w 6938447"/>
              <a:gd name="connsiteY0" fmla="*/ 1443651 h 2775363"/>
              <a:gd name="connsiteX1" fmla="*/ 5900863 w 6938447"/>
              <a:gd name="connsiteY1" fmla="*/ 1912071 h 2775363"/>
              <a:gd name="connsiteX2" fmla="*/ 5511169 w 6938447"/>
              <a:gd name="connsiteY2" fmla="*/ 1915210 h 2775363"/>
              <a:gd name="connsiteX3" fmla="*/ 3723977 w 6938447"/>
              <a:gd name="connsiteY3" fmla="*/ 1941283 h 2775363"/>
              <a:gd name="connsiteX4" fmla="*/ 893945 w 6938447"/>
              <a:gd name="connsiteY4" fmla="*/ 2775291 h 2775363"/>
              <a:gd name="connsiteX5" fmla="*/ 0 w 6938447"/>
              <a:gd name="connsiteY5" fmla="*/ 396053 h 2775363"/>
              <a:gd name="connsiteX6" fmla="*/ 4262358 w 6938447"/>
              <a:gd name="connsiteY6" fmla="*/ 60872 h 2775363"/>
              <a:gd name="connsiteX0" fmla="*/ 6938447 w 6938447"/>
              <a:gd name="connsiteY0" fmla="*/ 1443651 h 2792762"/>
              <a:gd name="connsiteX1" fmla="*/ 5900863 w 6938447"/>
              <a:gd name="connsiteY1" fmla="*/ 1912071 h 2792762"/>
              <a:gd name="connsiteX2" fmla="*/ 5511169 w 6938447"/>
              <a:gd name="connsiteY2" fmla="*/ 1915210 h 2792762"/>
              <a:gd name="connsiteX3" fmla="*/ 3723977 w 6938447"/>
              <a:gd name="connsiteY3" fmla="*/ 1941283 h 2792762"/>
              <a:gd name="connsiteX4" fmla="*/ 854693 w 6938447"/>
              <a:gd name="connsiteY4" fmla="*/ 2792691 h 2792762"/>
              <a:gd name="connsiteX5" fmla="*/ 0 w 6938447"/>
              <a:gd name="connsiteY5" fmla="*/ 396053 h 2792762"/>
              <a:gd name="connsiteX6" fmla="*/ 4262358 w 6938447"/>
              <a:gd name="connsiteY6" fmla="*/ 60872 h 2792762"/>
              <a:gd name="connsiteX0" fmla="*/ 6969805 w 6969805"/>
              <a:gd name="connsiteY0" fmla="*/ 1444134 h 2793245"/>
              <a:gd name="connsiteX1" fmla="*/ 5932221 w 6969805"/>
              <a:gd name="connsiteY1" fmla="*/ 1912554 h 2793245"/>
              <a:gd name="connsiteX2" fmla="*/ 5542527 w 6969805"/>
              <a:gd name="connsiteY2" fmla="*/ 1915693 h 2793245"/>
              <a:gd name="connsiteX3" fmla="*/ 3755335 w 6969805"/>
              <a:gd name="connsiteY3" fmla="*/ 1941766 h 2793245"/>
              <a:gd name="connsiteX4" fmla="*/ 886051 w 6969805"/>
              <a:gd name="connsiteY4" fmla="*/ 2793174 h 2793245"/>
              <a:gd name="connsiteX5" fmla="*/ 0 w 6969805"/>
              <a:gd name="connsiteY5" fmla="*/ 393515 h 2793245"/>
              <a:gd name="connsiteX6" fmla="*/ 4293716 w 6969805"/>
              <a:gd name="connsiteY6" fmla="*/ 61355 h 2793245"/>
              <a:gd name="connsiteX0" fmla="*/ 6969805 w 6969805"/>
              <a:gd name="connsiteY0" fmla="*/ 1444134 h 2793245"/>
              <a:gd name="connsiteX1" fmla="*/ 5932221 w 6969805"/>
              <a:gd name="connsiteY1" fmla="*/ 1912554 h 2793245"/>
              <a:gd name="connsiteX2" fmla="*/ 5542527 w 6969805"/>
              <a:gd name="connsiteY2" fmla="*/ 1915693 h 2793245"/>
              <a:gd name="connsiteX3" fmla="*/ 3755335 w 6969805"/>
              <a:gd name="connsiteY3" fmla="*/ 1941766 h 2793245"/>
              <a:gd name="connsiteX4" fmla="*/ 886051 w 6969805"/>
              <a:gd name="connsiteY4" fmla="*/ 2793174 h 2793245"/>
              <a:gd name="connsiteX5" fmla="*/ 0 w 6969805"/>
              <a:gd name="connsiteY5" fmla="*/ 393515 h 2793245"/>
              <a:gd name="connsiteX6" fmla="*/ 4293716 w 6969805"/>
              <a:gd name="connsiteY6" fmla="*/ 61355 h 2793245"/>
              <a:gd name="connsiteX0" fmla="*/ 6969805 w 6969805"/>
              <a:gd name="connsiteY0" fmla="*/ 1444134 h 2793245"/>
              <a:gd name="connsiteX1" fmla="*/ 5932221 w 6969805"/>
              <a:gd name="connsiteY1" fmla="*/ 1912554 h 2793245"/>
              <a:gd name="connsiteX2" fmla="*/ 5542527 w 6969805"/>
              <a:gd name="connsiteY2" fmla="*/ 1915693 h 2793245"/>
              <a:gd name="connsiteX3" fmla="*/ 3755335 w 6969805"/>
              <a:gd name="connsiteY3" fmla="*/ 1941766 h 2793245"/>
              <a:gd name="connsiteX4" fmla="*/ 886051 w 6969805"/>
              <a:gd name="connsiteY4" fmla="*/ 2793174 h 2793245"/>
              <a:gd name="connsiteX5" fmla="*/ 0 w 6969805"/>
              <a:gd name="connsiteY5" fmla="*/ 393515 h 2793245"/>
              <a:gd name="connsiteX6" fmla="*/ 4293716 w 6969805"/>
              <a:gd name="connsiteY6" fmla="*/ 61355 h 2793245"/>
              <a:gd name="connsiteX0" fmla="*/ 6969805 w 6969805"/>
              <a:gd name="connsiteY0" fmla="*/ 1444134 h 2794634"/>
              <a:gd name="connsiteX1" fmla="*/ 5932221 w 6969805"/>
              <a:gd name="connsiteY1" fmla="*/ 1912554 h 2794634"/>
              <a:gd name="connsiteX2" fmla="*/ 5542527 w 6969805"/>
              <a:gd name="connsiteY2" fmla="*/ 1915693 h 2794634"/>
              <a:gd name="connsiteX3" fmla="*/ 3755335 w 6969805"/>
              <a:gd name="connsiteY3" fmla="*/ 1941766 h 2794634"/>
              <a:gd name="connsiteX4" fmla="*/ 863830 w 6969805"/>
              <a:gd name="connsiteY4" fmla="*/ 2794563 h 2794634"/>
              <a:gd name="connsiteX5" fmla="*/ 0 w 6969805"/>
              <a:gd name="connsiteY5" fmla="*/ 393515 h 2794634"/>
              <a:gd name="connsiteX6" fmla="*/ 4293716 w 6969805"/>
              <a:gd name="connsiteY6" fmla="*/ 61355 h 2794634"/>
              <a:gd name="connsiteX0" fmla="*/ 6969805 w 6969805"/>
              <a:gd name="connsiteY0" fmla="*/ 1444134 h 2810766"/>
              <a:gd name="connsiteX1" fmla="*/ 5932221 w 6969805"/>
              <a:gd name="connsiteY1" fmla="*/ 1912554 h 2810766"/>
              <a:gd name="connsiteX2" fmla="*/ 5542527 w 6969805"/>
              <a:gd name="connsiteY2" fmla="*/ 1915693 h 2810766"/>
              <a:gd name="connsiteX3" fmla="*/ 3755335 w 6969805"/>
              <a:gd name="connsiteY3" fmla="*/ 1941766 h 2810766"/>
              <a:gd name="connsiteX4" fmla="*/ 884699 w 6969805"/>
              <a:gd name="connsiteY4" fmla="*/ 2810696 h 2810766"/>
              <a:gd name="connsiteX5" fmla="*/ 0 w 6969805"/>
              <a:gd name="connsiteY5" fmla="*/ 393515 h 2810766"/>
              <a:gd name="connsiteX6" fmla="*/ 4293716 w 6969805"/>
              <a:gd name="connsiteY6" fmla="*/ 61355 h 2810766"/>
              <a:gd name="connsiteX0" fmla="*/ 6969805 w 6969805"/>
              <a:gd name="connsiteY0" fmla="*/ 1444134 h 2819468"/>
              <a:gd name="connsiteX1" fmla="*/ 5932221 w 6969805"/>
              <a:gd name="connsiteY1" fmla="*/ 1912554 h 2819468"/>
              <a:gd name="connsiteX2" fmla="*/ 5542527 w 6969805"/>
              <a:gd name="connsiteY2" fmla="*/ 1915693 h 2819468"/>
              <a:gd name="connsiteX3" fmla="*/ 3755335 w 6969805"/>
              <a:gd name="connsiteY3" fmla="*/ 1941766 h 2819468"/>
              <a:gd name="connsiteX4" fmla="*/ 865073 w 6969805"/>
              <a:gd name="connsiteY4" fmla="*/ 2819398 h 2819468"/>
              <a:gd name="connsiteX5" fmla="*/ 0 w 6969805"/>
              <a:gd name="connsiteY5" fmla="*/ 393515 h 2819468"/>
              <a:gd name="connsiteX6" fmla="*/ 4293716 w 6969805"/>
              <a:gd name="connsiteY6" fmla="*/ 61355 h 2819468"/>
              <a:gd name="connsiteX0" fmla="*/ 6969805 w 6969805"/>
              <a:gd name="connsiteY0" fmla="*/ 1444134 h 2819468"/>
              <a:gd name="connsiteX1" fmla="*/ 5932221 w 6969805"/>
              <a:gd name="connsiteY1" fmla="*/ 1912554 h 2819468"/>
              <a:gd name="connsiteX2" fmla="*/ 5542527 w 6969805"/>
              <a:gd name="connsiteY2" fmla="*/ 1915693 h 2819468"/>
              <a:gd name="connsiteX3" fmla="*/ 3755335 w 6969805"/>
              <a:gd name="connsiteY3" fmla="*/ 1941766 h 2819468"/>
              <a:gd name="connsiteX4" fmla="*/ 865073 w 6969805"/>
              <a:gd name="connsiteY4" fmla="*/ 2819398 h 2819468"/>
              <a:gd name="connsiteX5" fmla="*/ 0 w 6969805"/>
              <a:gd name="connsiteY5" fmla="*/ 393515 h 2819468"/>
              <a:gd name="connsiteX6" fmla="*/ 4293716 w 6969805"/>
              <a:gd name="connsiteY6" fmla="*/ 61355 h 2819468"/>
              <a:gd name="connsiteX7" fmla="*/ 6969805 w 6969805"/>
              <a:gd name="connsiteY7" fmla="*/ 1444134 h 2819468"/>
              <a:gd name="connsiteX0" fmla="*/ 7016249 w 7016249"/>
              <a:gd name="connsiteY0" fmla="*/ 1444157 h 2819491"/>
              <a:gd name="connsiteX1" fmla="*/ 5978665 w 7016249"/>
              <a:gd name="connsiteY1" fmla="*/ 1912577 h 2819491"/>
              <a:gd name="connsiteX2" fmla="*/ 5588971 w 7016249"/>
              <a:gd name="connsiteY2" fmla="*/ 1915716 h 2819491"/>
              <a:gd name="connsiteX3" fmla="*/ 3801779 w 7016249"/>
              <a:gd name="connsiteY3" fmla="*/ 1941789 h 2819491"/>
              <a:gd name="connsiteX4" fmla="*/ 911517 w 7016249"/>
              <a:gd name="connsiteY4" fmla="*/ 2819421 h 2819491"/>
              <a:gd name="connsiteX5" fmla="*/ 0 w 7016249"/>
              <a:gd name="connsiteY5" fmla="*/ 393397 h 2819491"/>
              <a:gd name="connsiteX6" fmla="*/ 4340160 w 7016249"/>
              <a:gd name="connsiteY6" fmla="*/ 61378 h 2819491"/>
              <a:gd name="connsiteX7" fmla="*/ 7016249 w 7016249"/>
              <a:gd name="connsiteY7" fmla="*/ 1444157 h 2819491"/>
              <a:gd name="connsiteX0" fmla="*/ 6332000 w 6332000"/>
              <a:gd name="connsiteY0" fmla="*/ 1111753 h 2819491"/>
              <a:gd name="connsiteX1" fmla="*/ 5978665 w 6332000"/>
              <a:gd name="connsiteY1" fmla="*/ 1912577 h 2819491"/>
              <a:gd name="connsiteX2" fmla="*/ 5588971 w 6332000"/>
              <a:gd name="connsiteY2" fmla="*/ 1915716 h 2819491"/>
              <a:gd name="connsiteX3" fmla="*/ 3801779 w 6332000"/>
              <a:gd name="connsiteY3" fmla="*/ 1941789 h 2819491"/>
              <a:gd name="connsiteX4" fmla="*/ 911517 w 6332000"/>
              <a:gd name="connsiteY4" fmla="*/ 2819421 h 2819491"/>
              <a:gd name="connsiteX5" fmla="*/ 0 w 6332000"/>
              <a:gd name="connsiteY5" fmla="*/ 393397 h 2819491"/>
              <a:gd name="connsiteX6" fmla="*/ 4340160 w 6332000"/>
              <a:gd name="connsiteY6" fmla="*/ 61378 h 2819491"/>
              <a:gd name="connsiteX7" fmla="*/ 6332000 w 6332000"/>
              <a:gd name="connsiteY7" fmla="*/ 1111753 h 2819491"/>
              <a:gd name="connsiteX0" fmla="*/ 6332000 w 6332000"/>
              <a:gd name="connsiteY0" fmla="*/ 1111753 h 2819491"/>
              <a:gd name="connsiteX1" fmla="*/ 5907750 w 6332000"/>
              <a:gd name="connsiteY1" fmla="*/ 1875193 h 2819491"/>
              <a:gd name="connsiteX2" fmla="*/ 5588971 w 6332000"/>
              <a:gd name="connsiteY2" fmla="*/ 1915716 h 2819491"/>
              <a:gd name="connsiteX3" fmla="*/ 3801779 w 6332000"/>
              <a:gd name="connsiteY3" fmla="*/ 1941789 h 2819491"/>
              <a:gd name="connsiteX4" fmla="*/ 911517 w 6332000"/>
              <a:gd name="connsiteY4" fmla="*/ 2819421 h 2819491"/>
              <a:gd name="connsiteX5" fmla="*/ 0 w 6332000"/>
              <a:gd name="connsiteY5" fmla="*/ 393397 h 2819491"/>
              <a:gd name="connsiteX6" fmla="*/ 4340160 w 6332000"/>
              <a:gd name="connsiteY6" fmla="*/ 61378 h 2819491"/>
              <a:gd name="connsiteX7" fmla="*/ 6332000 w 6332000"/>
              <a:gd name="connsiteY7" fmla="*/ 1111753 h 2819491"/>
              <a:gd name="connsiteX0" fmla="*/ 6332000 w 6332000"/>
              <a:gd name="connsiteY0" fmla="*/ 1111753 h 2483571"/>
              <a:gd name="connsiteX1" fmla="*/ 5907750 w 6332000"/>
              <a:gd name="connsiteY1" fmla="*/ 1875193 h 2483571"/>
              <a:gd name="connsiteX2" fmla="*/ 5588971 w 6332000"/>
              <a:gd name="connsiteY2" fmla="*/ 1915716 h 2483571"/>
              <a:gd name="connsiteX3" fmla="*/ 3801779 w 6332000"/>
              <a:gd name="connsiteY3" fmla="*/ 1941789 h 2483571"/>
              <a:gd name="connsiteX4" fmla="*/ 1278823 w 6332000"/>
              <a:gd name="connsiteY4" fmla="*/ 2483490 h 2483571"/>
              <a:gd name="connsiteX5" fmla="*/ 0 w 6332000"/>
              <a:gd name="connsiteY5" fmla="*/ 393397 h 2483571"/>
              <a:gd name="connsiteX6" fmla="*/ 4340160 w 6332000"/>
              <a:gd name="connsiteY6" fmla="*/ 61378 h 2483571"/>
              <a:gd name="connsiteX7" fmla="*/ 6332000 w 6332000"/>
              <a:gd name="connsiteY7" fmla="*/ 1111753 h 2483571"/>
              <a:gd name="connsiteX0" fmla="*/ 6306920 w 6306920"/>
              <a:gd name="connsiteY0" fmla="*/ 1111525 h 2483343"/>
              <a:gd name="connsiteX1" fmla="*/ 5882670 w 6306920"/>
              <a:gd name="connsiteY1" fmla="*/ 1874965 h 2483343"/>
              <a:gd name="connsiteX2" fmla="*/ 5563891 w 6306920"/>
              <a:gd name="connsiteY2" fmla="*/ 1915488 h 2483343"/>
              <a:gd name="connsiteX3" fmla="*/ 3776699 w 6306920"/>
              <a:gd name="connsiteY3" fmla="*/ 1941561 h 2483343"/>
              <a:gd name="connsiteX4" fmla="*/ 1253743 w 6306920"/>
              <a:gd name="connsiteY4" fmla="*/ 2483262 h 2483343"/>
              <a:gd name="connsiteX5" fmla="*/ 0 w 6306920"/>
              <a:gd name="connsiteY5" fmla="*/ 394596 h 2483343"/>
              <a:gd name="connsiteX6" fmla="*/ 4315080 w 6306920"/>
              <a:gd name="connsiteY6" fmla="*/ 61150 h 2483343"/>
              <a:gd name="connsiteX7" fmla="*/ 6306920 w 6306920"/>
              <a:gd name="connsiteY7" fmla="*/ 1111525 h 2483343"/>
              <a:gd name="connsiteX0" fmla="*/ 6306920 w 6306920"/>
              <a:gd name="connsiteY0" fmla="*/ 1111525 h 2440482"/>
              <a:gd name="connsiteX1" fmla="*/ 5882670 w 6306920"/>
              <a:gd name="connsiteY1" fmla="*/ 1874965 h 2440482"/>
              <a:gd name="connsiteX2" fmla="*/ 5563891 w 6306920"/>
              <a:gd name="connsiteY2" fmla="*/ 1915488 h 2440482"/>
              <a:gd name="connsiteX3" fmla="*/ 3776699 w 6306920"/>
              <a:gd name="connsiteY3" fmla="*/ 1941561 h 2440482"/>
              <a:gd name="connsiteX4" fmla="*/ 1203757 w 6306920"/>
              <a:gd name="connsiteY4" fmla="*/ 2440399 h 2440482"/>
              <a:gd name="connsiteX5" fmla="*/ 0 w 6306920"/>
              <a:gd name="connsiteY5" fmla="*/ 394596 h 2440482"/>
              <a:gd name="connsiteX6" fmla="*/ 4315080 w 6306920"/>
              <a:gd name="connsiteY6" fmla="*/ 61150 h 2440482"/>
              <a:gd name="connsiteX7" fmla="*/ 6306920 w 6306920"/>
              <a:gd name="connsiteY7" fmla="*/ 1111525 h 2440482"/>
              <a:gd name="connsiteX0" fmla="*/ 6306920 w 6353688"/>
              <a:gd name="connsiteY0" fmla="*/ 1111525 h 2440482"/>
              <a:gd name="connsiteX1" fmla="*/ 5563891 w 6353688"/>
              <a:gd name="connsiteY1" fmla="*/ 1915488 h 2440482"/>
              <a:gd name="connsiteX2" fmla="*/ 3776699 w 6353688"/>
              <a:gd name="connsiteY2" fmla="*/ 1941561 h 2440482"/>
              <a:gd name="connsiteX3" fmla="*/ 1203757 w 6353688"/>
              <a:gd name="connsiteY3" fmla="*/ 2440399 h 2440482"/>
              <a:gd name="connsiteX4" fmla="*/ 0 w 6353688"/>
              <a:gd name="connsiteY4" fmla="*/ 394596 h 2440482"/>
              <a:gd name="connsiteX5" fmla="*/ 4315080 w 6353688"/>
              <a:gd name="connsiteY5" fmla="*/ 61150 h 2440482"/>
              <a:gd name="connsiteX6" fmla="*/ 6306920 w 6353688"/>
              <a:gd name="connsiteY6" fmla="*/ 1111525 h 2440482"/>
              <a:gd name="connsiteX0" fmla="*/ 6306920 w 6306920"/>
              <a:gd name="connsiteY0" fmla="*/ 1111525 h 2440482"/>
              <a:gd name="connsiteX1" fmla="*/ 3776699 w 6306920"/>
              <a:gd name="connsiteY1" fmla="*/ 1941561 h 2440482"/>
              <a:gd name="connsiteX2" fmla="*/ 1203757 w 6306920"/>
              <a:gd name="connsiteY2" fmla="*/ 2440399 h 2440482"/>
              <a:gd name="connsiteX3" fmla="*/ 0 w 6306920"/>
              <a:gd name="connsiteY3" fmla="*/ 394596 h 2440482"/>
              <a:gd name="connsiteX4" fmla="*/ 4315080 w 6306920"/>
              <a:gd name="connsiteY4" fmla="*/ 61150 h 2440482"/>
              <a:gd name="connsiteX5" fmla="*/ 6306920 w 6306920"/>
              <a:gd name="connsiteY5" fmla="*/ 1111525 h 2440482"/>
              <a:gd name="connsiteX0" fmla="*/ 6306920 w 6306920"/>
              <a:gd name="connsiteY0" fmla="*/ 1111525 h 2449799"/>
              <a:gd name="connsiteX1" fmla="*/ 1203757 w 6306920"/>
              <a:gd name="connsiteY1" fmla="*/ 2440399 h 2449799"/>
              <a:gd name="connsiteX2" fmla="*/ 0 w 6306920"/>
              <a:gd name="connsiteY2" fmla="*/ 394596 h 2449799"/>
              <a:gd name="connsiteX3" fmla="*/ 4315080 w 6306920"/>
              <a:gd name="connsiteY3" fmla="*/ 61150 h 2449799"/>
              <a:gd name="connsiteX4" fmla="*/ 6306920 w 6306920"/>
              <a:gd name="connsiteY4" fmla="*/ 1111525 h 2449799"/>
              <a:gd name="connsiteX0" fmla="*/ 6306920 w 6306920"/>
              <a:gd name="connsiteY0" fmla="*/ 1111525 h 2440482"/>
              <a:gd name="connsiteX1" fmla="*/ 1203757 w 6306920"/>
              <a:gd name="connsiteY1" fmla="*/ 2440399 h 2440482"/>
              <a:gd name="connsiteX2" fmla="*/ 0 w 6306920"/>
              <a:gd name="connsiteY2" fmla="*/ 394596 h 2440482"/>
              <a:gd name="connsiteX3" fmla="*/ 4315080 w 6306920"/>
              <a:gd name="connsiteY3" fmla="*/ 61150 h 2440482"/>
              <a:gd name="connsiteX4" fmla="*/ 6306920 w 6306920"/>
              <a:gd name="connsiteY4" fmla="*/ 1111525 h 244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06920" h="2440482">
                <a:moveTo>
                  <a:pt x="6306920" y="1111525"/>
                </a:moveTo>
                <a:lnTo>
                  <a:pt x="1203757" y="2440399"/>
                </a:lnTo>
                <a:cubicBezTo>
                  <a:pt x="1214372" y="2455264"/>
                  <a:pt x="45686" y="487025"/>
                  <a:pt x="0" y="394596"/>
                </a:cubicBezTo>
                <a:cubicBezTo>
                  <a:pt x="545887" y="87839"/>
                  <a:pt x="3146477" y="-105019"/>
                  <a:pt x="4315080" y="61150"/>
                </a:cubicBezTo>
                <a:cubicBezTo>
                  <a:pt x="5207110" y="522076"/>
                  <a:pt x="5414890" y="650599"/>
                  <a:pt x="6306920" y="1111525"/>
                </a:cubicBezTo>
                <a:close/>
              </a:path>
            </a:pathLst>
          </a:custGeom>
          <a:pattFill prst="diagBrick">
            <a:fgClr>
              <a:schemeClr val="tx2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 2"/>
          <p:cNvSpPr/>
          <p:nvPr/>
        </p:nvSpPr>
        <p:spPr>
          <a:xfrm rot="20892523">
            <a:off x="2119312" y="5281211"/>
            <a:ext cx="3622322" cy="330692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>
            <a:spLocks noChangeAspect="1"/>
          </p:cNvSpPr>
          <p:nvPr/>
        </p:nvSpPr>
        <p:spPr>
          <a:xfrm>
            <a:off x="4737772" y="2087191"/>
            <a:ext cx="1800000" cy="18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>
            <a:spLocks noChangeAspect="1"/>
          </p:cNvSpPr>
          <p:nvPr/>
        </p:nvSpPr>
        <p:spPr>
          <a:xfrm>
            <a:off x="3827162" y="1194575"/>
            <a:ext cx="3600000" cy="36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吹き出し 1"/>
          <p:cNvSpPr/>
          <p:nvPr/>
        </p:nvSpPr>
        <p:spPr>
          <a:xfrm>
            <a:off x="4377327" y="3465955"/>
            <a:ext cx="911372" cy="451622"/>
          </a:xfrm>
          <a:prstGeom prst="wedgeRoundRectCallout">
            <a:avLst>
              <a:gd name="adj1" fmla="val 55841"/>
              <a:gd name="adj2" fmla="val -91800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kumimoji="1" lang="ja-JP" altLang="en-US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当社：中央駅より</a:t>
            </a:r>
            <a:r>
              <a:rPr lang="ja-JP" altLang="en-US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徒歩</a:t>
            </a:r>
            <a:r>
              <a:rPr lang="en-US" altLang="ja-JP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</a:t>
            </a:r>
            <a:endParaRPr kumimoji="1" lang="ja-JP" altLang="en-US" sz="100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60723" y="296652"/>
            <a:ext cx="1348445" cy="3600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にしやま市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199582" y="3456523"/>
            <a:ext cx="272510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/>
              <a:t>5km</a:t>
            </a:r>
            <a:endParaRPr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895844" y="4088084"/>
            <a:ext cx="3510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/>
              <a:t>10km</a:t>
            </a:r>
            <a:endParaRPr lang="ja-JP" altLang="en-US" dirty="0"/>
          </a:p>
        </p:txBody>
      </p:sp>
      <p:pic>
        <p:nvPicPr>
          <p:cNvPr id="1026" name="Picture 2" descr="C:\Program Files\Microsoft Office\MEDIA\CAGCAT10\j020546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092" y="3045595"/>
            <a:ext cx="357978" cy="328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円/楕円 107"/>
          <p:cNvSpPr>
            <a:spLocks noChangeAspect="1"/>
          </p:cNvSpPr>
          <p:nvPr/>
        </p:nvSpPr>
        <p:spPr>
          <a:xfrm>
            <a:off x="2916073" y="279569"/>
            <a:ext cx="5400000" cy="54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円/楕円 108"/>
          <p:cNvSpPr>
            <a:spLocks noChangeAspect="1"/>
          </p:cNvSpPr>
          <p:nvPr/>
        </p:nvSpPr>
        <p:spPr>
          <a:xfrm>
            <a:off x="2032278" y="-605958"/>
            <a:ext cx="7200000" cy="72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7436163" y="4702242"/>
            <a:ext cx="3510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/>
              <a:t>15km</a:t>
            </a:r>
            <a:endParaRPr lang="ja-JP" altLang="en-US" dirty="0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8144855" y="5317719"/>
            <a:ext cx="3510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/>
              <a:t>20km</a:t>
            </a:r>
            <a:endParaRPr lang="ja-JP" altLang="en-US" dirty="0"/>
          </a:p>
        </p:txBody>
      </p:sp>
      <p:sp>
        <p:nvSpPr>
          <p:cNvPr id="111" name="円/楕円 110"/>
          <p:cNvSpPr>
            <a:spLocks noChangeAspect="1"/>
          </p:cNvSpPr>
          <p:nvPr/>
        </p:nvSpPr>
        <p:spPr>
          <a:xfrm>
            <a:off x="1132278" y="-1496386"/>
            <a:ext cx="9000000" cy="90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8757840" y="5940499"/>
            <a:ext cx="3510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/>
              <a:t>25km</a:t>
            </a:r>
            <a:endParaRPr lang="ja-JP" altLang="en-US" dirty="0"/>
          </a:p>
        </p:txBody>
      </p:sp>
      <p:sp>
        <p:nvSpPr>
          <p:cNvPr id="58" name="正方形/長方形 57"/>
          <p:cNvSpPr/>
          <p:nvPr/>
        </p:nvSpPr>
        <p:spPr>
          <a:xfrm>
            <a:off x="8088830" y="277069"/>
            <a:ext cx="1411837" cy="3600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ひがしの</a:t>
            </a:r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461032" y="3465955"/>
            <a:ext cx="1450858" cy="36004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みなみもり</a:t>
            </a:r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757840" y="2348176"/>
            <a:ext cx="780085" cy="25198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東西線</a:t>
            </a:r>
            <a:endParaRPr kumimoji="1" lang="en-US" altLang="ja-JP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000525" y="116631"/>
            <a:ext cx="312033" cy="645161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南北線</a:t>
            </a:r>
            <a:endParaRPr kumimoji="1" lang="en-US" altLang="ja-JP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25" name="グループ化 1024"/>
          <p:cNvGrpSpPr/>
          <p:nvPr/>
        </p:nvGrpSpPr>
        <p:grpSpPr>
          <a:xfrm>
            <a:off x="0" y="2655649"/>
            <a:ext cx="9906001" cy="675792"/>
            <a:chOff x="0" y="2655649"/>
            <a:chExt cx="9906001" cy="675792"/>
          </a:xfrm>
        </p:grpSpPr>
        <p:grpSp>
          <p:nvGrpSpPr>
            <p:cNvPr id="8" name="グループ化 7"/>
            <p:cNvGrpSpPr/>
            <p:nvPr/>
          </p:nvGrpSpPr>
          <p:grpSpPr>
            <a:xfrm rot="5400000">
              <a:off x="4910689" y="-1949723"/>
              <a:ext cx="84624" cy="9906001"/>
              <a:chOff x="4960845" y="614811"/>
              <a:chExt cx="108782" cy="5588190"/>
            </a:xfrm>
          </p:grpSpPr>
          <p:sp>
            <p:nvSpPr>
              <p:cNvPr id="9" name="正方形/長方形 8"/>
              <p:cNvSpPr/>
              <p:nvPr/>
            </p:nvSpPr>
            <p:spPr>
              <a:xfrm>
                <a:off x="4960845" y="614811"/>
                <a:ext cx="108782" cy="558819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" name="直線コネクタ 9"/>
              <p:cNvCxnSpPr>
                <a:stCxn id="9" idx="0"/>
                <a:endCxn id="9" idx="2"/>
              </p:cNvCxnSpPr>
              <p:nvPr/>
            </p:nvCxnSpPr>
            <p:spPr>
              <a:xfrm rot="16200000" flipH="1">
                <a:off x="2221141" y="3408905"/>
                <a:ext cx="5588190" cy="1"/>
              </a:xfrm>
              <a:prstGeom prst="line">
                <a:avLst/>
              </a:prstGeom>
              <a:ln w="85725">
                <a:solidFill>
                  <a:schemeClr val="accent6">
                    <a:lumMod val="7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正方形/長方形 33"/>
            <p:cNvSpPr/>
            <p:nvPr/>
          </p:nvSpPr>
          <p:spPr>
            <a:xfrm>
              <a:off x="4737772" y="2688122"/>
              <a:ext cx="160446" cy="64054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あり駅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3889565" y="2695059"/>
              <a:ext cx="182128" cy="63395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てんとう駅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2948006" y="2695059"/>
              <a:ext cx="156270" cy="63638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はち駅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1951039" y="2686657"/>
              <a:ext cx="179069" cy="62424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こおろぎ駅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1154760" y="2663804"/>
              <a:ext cx="145961" cy="62910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 err="1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ばった</a:t>
              </a: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駅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402578" y="2663602"/>
              <a:ext cx="181439" cy="6266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かぶと駅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9537925" y="2666029"/>
              <a:ext cx="179069" cy="62424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クマ駅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8860388" y="2655649"/>
              <a:ext cx="145961" cy="62910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シカ駅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8053314" y="2690276"/>
              <a:ext cx="183082" cy="6266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キツネ駅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7231886" y="2666030"/>
              <a:ext cx="181439" cy="6266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ウサギ駅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6381372" y="2666232"/>
              <a:ext cx="181439" cy="6266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リス駅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</p:grpSp>
      <p:grpSp>
        <p:nvGrpSpPr>
          <p:cNvPr id="1029" name="グループ化 1028"/>
          <p:cNvGrpSpPr/>
          <p:nvPr/>
        </p:nvGrpSpPr>
        <p:grpSpPr>
          <a:xfrm>
            <a:off x="5354130" y="0"/>
            <a:ext cx="555671" cy="6885382"/>
            <a:chOff x="5354130" y="0"/>
            <a:chExt cx="555671" cy="6733942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5354130" y="0"/>
              <a:ext cx="555671" cy="6733942"/>
              <a:chOff x="5354130" y="0"/>
              <a:chExt cx="555671" cy="6733937"/>
            </a:xfrm>
          </p:grpSpPr>
          <p:grpSp>
            <p:nvGrpSpPr>
              <p:cNvPr id="7" name="グループ化 6"/>
              <p:cNvGrpSpPr/>
              <p:nvPr/>
            </p:nvGrpSpPr>
            <p:grpSpPr>
              <a:xfrm>
                <a:off x="5589070" y="0"/>
                <a:ext cx="97403" cy="6733937"/>
                <a:chOff x="4946276" y="473749"/>
                <a:chExt cx="115542" cy="5889751"/>
              </a:xfrm>
            </p:grpSpPr>
            <p:sp>
              <p:nvSpPr>
                <p:cNvPr id="6" name="正方形/長方形 5"/>
                <p:cNvSpPr/>
                <p:nvPr/>
              </p:nvSpPr>
              <p:spPr>
                <a:xfrm>
                  <a:off x="4946276" y="473749"/>
                  <a:ext cx="115542" cy="5889751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5" name="直線コネクタ 4"/>
                <p:cNvCxnSpPr>
                  <a:stCxn id="6" idx="0"/>
                </p:cNvCxnSpPr>
                <p:nvPr/>
              </p:nvCxnSpPr>
              <p:spPr>
                <a:xfrm flipH="1">
                  <a:off x="5002859" y="473749"/>
                  <a:ext cx="1189" cy="5866327"/>
                </a:xfrm>
                <a:prstGeom prst="line">
                  <a:avLst/>
                </a:prstGeom>
                <a:ln w="88900">
                  <a:solidFill>
                    <a:schemeClr val="tx2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正方形/長方形 45"/>
              <p:cNvSpPr/>
              <p:nvPr/>
            </p:nvSpPr>
            <p:spPr>
              <a:xfrm>
                <a:off x="5385916" y="3594568"/>
                <a:ext cx="523885" cy="14727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あじ駅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5375880" y="4148941"/>
                <a:ext cx="51279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900" dirty="0" err="1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たい</a:t>
                </a:r>
                <a:r>
                  <a:rPr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駅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5374828" y="4705069"/>
                <a:ext cx="51279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かつお駅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5374828" y="2872055"/>
                <a:ext cx="52388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中央駅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354130" y="2125246"/>
                <a:ext cx="52388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イチゴ駅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5365219" y="1471252"/>
                <a:ext cx="52388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ミカン駅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5374827" y="819954"/>
                <a:ext cx="52388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リンゴ駅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</p:grpSp>
        <p:sp>
          <p:nvSpPr>
            <p:cNvPr id="50" name="正方形/長方形 49"/>
            <p:cNvSpPr/>
            <p:nvPr/>
          </p:nvSpPr>
          <p:spPr>
            <a:xfrm>
              <a:off x="5368905" y="5306444"/>
              <a:ext cx="512795" cy="1498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500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まぐろ駅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5379407" y="5871473"/>
              <a:ext cx="525639" cy="1498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50000"/>
                </a:lnSpc>
              </a:pPr>
              <a:r>
                <a:rPr lang="ja-JP" altLang="en-US" sz="900" dirty="0" err="1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しゃち</a:t>
              </a: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駅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5393328" y="6340807"/>
              <a:ext cx="512795" cy="15341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500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くじら駅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</a:p>
          </p:txBody>
        </p:sp>
      </p:grpSp>
      <p:sp>
        <p:nvSpPr>
          <p:cNvPr id="104" name="正方形/長方形 103"/>
          <p:cNvSpPr/>
          <p:nvPr/>
        </p:nvSpPr>
        <p:spPr>
          <a:xfrm>
            <a:off x="5363361" y="202150"/>
            <a:ext cx="523885" cy="14983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メロン駅</a:t>
            </a:r>
            <a:r>
              <a:rPr kumimoji="1" lang="en-US" altLang="ja-JP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2941421" y="5882303"/>
            <a:ext cx="2078415" cy="5488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木造住宅密集エリア</a:t>
            </a:r>
          </a:p>
        </p:txBody>
      </p:sp>
    </p:spTree>
    <p:extLst>
      <p:ext uri="{BB962C8B-B14F-4D97-AF65-F5344CB8AC3E}">
        <p14:creationId xmlns:p14="http://schemas.microsoft.com/office/powerpoint/2010/main" val="18336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A4 210 x 297 mm</PresentationFormat>
  <Paragraphs>35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2017-02-20T06:28:01Z</dcterms:created>
  <dcterms:modified xsi:type="dcterms:W3CDTF">2019-08-15T00:01:37Z</dcterms:modified>
</cp:coreProperties>
</file>