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906000" cy="6858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798" autoAdjust="0"/>
  </p:normalViewPr>
  <p:slideViewPr>
    <p:cSldViewPr>
      <p:cViewPr varScale="1">
        <p:scale>
          <a:sx n="112" d="100"/>
          <a:sy n="112" d="100"/>
        </p:scale>
        <p:origin x="-1302" y="-9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7BAA88-FFE4-4BCB-B9D9-0AE73E361F48}" type="datetimeFigureOut">
              <a:rPr kumimoji="1" lang="ja-JP" altLang="en-US" smtClean="0"/>
              <a:t>2017/8/31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712788" y="746125"/>
            <a:ext cx="5381625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753CFD-95B3-42DF-969D-D71C585681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8305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53CFD-95B3-42DF-969D-D71C585681F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783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797D-9369-45A0-B714-420B15A627B9}" type="datetimeFigureOut">
              <a:rPr kumimoji="1" lang="ja-JP" altLang="en-US" smtClean="0"/>
              <a:t>2017/8/31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F708A-A467-4CB7-9F4D-4592812AAB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3654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797D-9369-45A0-B714-420B15A627B9}" type="datetimeFigureOut">
              <a:rPr kumimoji="1" lang="ja-JP" altLang="en-US" smtClean="0"/>
              <a:t>2017/8/31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F708A-A467-4CB7-9F4D-4592812AAB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9017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797D-9369-45A0-B714-420B15A627B9}" type="datetimeFigureOut">
              <a:rPr kumimoji="1" lang="ja-JP" altLang="en-US" smtClean="0"/>
              <a:t>2017/8/31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F708A-A467-4CB7-9F4D-4592812AAB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3667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797D-9369-45A0-B714-420B15A627B9}" type="datetimeFigureOut">
              <a:rPr kumimoji="1" lang="ja-JP" altLang="en-US" smtClean="0"/>
              <a:t>2017/8/31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F708A-A467-4CB7-9F4D-4592812AAB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4236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797D-9369-45A0-B714-420B15A627B9}" type="datetimeFigureOut">
              <a:rPr kumimoji="1" lang="ja-JP" altLang="en-US" smtClean="0"/>
              <a:t>2017/8/31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F708A-A467-4CB7-9F4D-4592812AAB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9915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797D-9369-45A0-B714-420B15A627B9}" type="datetimeFigureOut">
              <a:rPr kumimoji="1" lang="ja-JP" altLang="en-US" smtClean="0"/>
              <a:t>2017/8/31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F708A-A467-4CB7-9F4D-4592812AAB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1542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797D-9369-45A0-B714-420B15A627B9}" type="datetimeFigureOut">
              <a:rPr kumimoji="1" lang="ja-JP" altLang="en-US" smtClean="0"/>
              <a:t>2017/8/31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F708A-A467-4CB7-9F4D-4592812AAB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5917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797D-9369-45A0-B714-420B15A627B9}" type="datetimeFigureOut">
              <a:rPr kumimoji="1" lang="ja-JP" altLang="en-US" smtClean="0"/>
              <a:t>2017/8/31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F708A-A467-4CB7-9F4D-4592812AAB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5091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797D-9369-45A0-B714-420B15A627B9}" type="datetimeFigureOut">
              <a:rPr kumimoji="1" lang="ja-JP" altLang="en-US" smtClean="0"/>
              <a:t>2017/8/31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F708A-A467-4CB7-9F4D-4592812AAB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6507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797D-9369-45A0-B714-420B15A627B9}" type="datetimeFigureOut">
              <a:rPr kumimoji="1" lang="ja-JP" altLang="en-US" smtClean="0"/>
              <a:t>2017/8/31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F708A-A467-4CB7-9F4D-4592812AAB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2731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797D-9369-45A0-B714-420B15A627B9}" type="datetimeFigureOut">
              <a:rPr kumimoji="1" lang="ja-JP" altLang="en-US" smtClean="0"/>
              <a:t>2017/8/31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F708A-A467-4CB7-9F4D-4592812AAB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8186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9A797D-9369-45A0-B714-420B15A627B9}" type="datetimeFigureOut">
              <a:rPr kumimoji="1" lang="ja-JP" altLang="en-US" smtClean="0"/>
              <a:t>2017/8/31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9F708A-A467-4CB7-9F4D-4592812AAB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763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角丸四角形 56"/>
          <p:cNvSpPr/>
          <p:nvPr/>
        </p:nvSpPr>
        <p:spPr>
          <a:xfrm>
            <a:off x="4557772" y="1"/>
            <a:ext cx="5348228" cy="6857999"/>
          </a:xfrm>
          <a:prstGeom prst="roundRect">
            <a:avLst>
              <a:gd name="adj" fmla="val 9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角丸四角形 22"/>
          <p:cNvSpPr/>
          <p:nvPr/>
        </p:nvSpPr>
        <p:spPr>
          <a:xfrm>
            <a:off x="1" y="1"/>
            <a:ext cx="4557772" cy="4718644"/>
          </a:xfrm>
          <a:prstGeom prst="roundRect">
            <a:avLst>
              <a:gd name="adj" fmla="val 1108"/>
            </a:avLst>
          </a:prstGeom>
          <a:pattFill prst="dashDnDiag">
            <a:fgClr>
              <a:schemeClr val="accent2">
                <a:lumMod val="60000"/>
                <a:lumOff val="4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>
            <a:spLocks noChangeAspect="1"/>
          </p:cNvSpPr>
          <p:nvPr/>
        </p:nvSpPr>
        <p:spPr>
          <a:xfrm>
            <a:off x="4737772" y="2087191"/>
            <a:ext cx="1800000" cy="1800000"/>
          </a:xfrm>
          <a:prstGeom prst="ellipse">
            <a:avLst/>
          </a:prstGeom>
          <a:noFill/>
          <a:ln w="635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角丸四角形 52"/>
          <p:cNvSpPr/>
          <p:nvPr/>
        </p:nvSpPr>
        <p:spPr>
          <a:xfrm rot="1298217">
            <a:off x="-670116" y="3838094"/>
            <a:ext cx="7915038" cy="3006630"/>
          </a:xfrm>
          <a:custGeom>
            <a:avLst/>
            <a:gdLst>
              <a:gd name="connsiteX0" fmla="*/ 0 w 4936070"/>
              <a:gd name="connsiteY0" fmla="*/ 127425 h 2691125"/>
              <a:gd name="connsiteX1" fmla="*/ 127425 w 4936070"/>
              <a:gd name="connsiteY1" fmla="*/ 0 h 2691125"/>
              <a:gd name="connsiteX2" fmla="*/ 4808645 w 4936070"/>
              <a:gd name="connsiteY2" fmla="*/ 0 h 2691125"/>
              <a:gd name="connsiteX3" fmla="*/ 4936070 w 4936070"/>
              <a:gd name="connsiteY3" fmla="*/ 127425 h 2691125"/>
              <a:gd name="connsiteX4" fmla="*/ 4936070 w 4936070"/>
              <a:gd name="connsiteY4" fmla="*/ 2563700 h 2691125"/>
              <a:gd name="connsiteX5" fmla="*/ 4808645 w 4936070"/>
              <a:gd name="connsiteY5" fmla="*/ 2691125 h 2691125"/>
              <a:gd name="connsiteX6" fmla="*/ 127425 w 4936070"/>
              <a:gd name="connsiteY6" fmla="*/ 2691125 h 2691125"/>
              <a:gd name="connsiteX7" fmla="*/ 0 w 4936070"/>
              <a:gd name="connsiteY7" fmla="*/ 2563700 h 2691125"/>
              <a:gd name="connsiteX8" fmla="*/ 0 w 4936070"/>
              <a:gd name="connsiteY8" fmla="*/ 127425 h 2691125"/>
              <a:gd name="connsiteX0" fmla="*/ 2035223 w 4936070"/>
              <a:gd name="connsiteY0" fmla="*/ 1779389 h 2691125"/>
              <a:gd name="connsiteX1" fmla="*/ 127425 w 4936070"/>
              <a:gd name="connsiteY1" fmla="*/ 0 h 2691125"/>
              <a:gd name="connsiteX2" fmla="*/ 4808645 w 4936070"/>
              <a:gd name="connsiteY2" fmla="*/ 0 h 2691125"/>
              <a:gd name="connsiteX3" fmla="*/ 4936070 w 4936070"/>
              <a:gd name="connsiteY3" fmla="*/ 127425 h 2691125"/>
              <a:gd name="connsiteX4" fmla="*/ 4936070 w 4936070"/>
              <a:gd name="connsiteY4" fmla="*/ 2563700 h 2691125"/>
              <a:gd name="connsiteX5" fmla="*/ 4808645 w 4936070"/>
              <a:gd name="connsiteY5" fmla="*/ 2691125 h 2691125"/>
              <a:gd name="connsiteX6" fmla="*/ 127425 w 4936070"/>
              <a:gd name="connsiteY6" fmla="*/ 2691125 h 2691125"/>
              <a:gd name="connsiteX7" fmla="*/ 0 w 4936070"/>
              <a:gd name="connsiteY7" fmla="*/ 2563700 h 2691125"/>
              <a:gd name="connsiteX8" fmla="*/ 2035223 w 4936070"/>
              <a:gd name="connsiteY8" fmla="*/ 1779389 h 2691125"/>
              <a:gd name="connsiteX0" fmla="*/ 2035223 w 4936070"/>
              <a:gd name="connsiteY0" fmla="*/ 1779389 h 2691125"/>
              <a:gd name="connsiteX1" fmla="*/ 2796901 w 4936070"/>
              <a:gd name="connsiteY1" fmla="*/ 1700951 h 2691125"/>
              <a:gd name="connsiteX2" fmla="*/ 4808645 w 4936070"/>
              <a:gd name="connsiteY2" fmla="*/ 0 h 2691125"/>
              <a:gd name="connsiteX3" fmla="*/ 4936070 w 4936070"/>
              <a:gd name="connsiteY3" fmla="*/ 127425 h 2691125"/>
              <a:gd name="connsiteX4" fmla="*/ 4936070 w 4936070"/>
              <a:gd name="connsiteY4" fmla="*/ 2563700 h 2691125"/>
              <a:gd name="connsiteX5" fmla="*/ 4808645 w 4936070"/>
              <a:gd name="connsiteY5" fmla="*/ 2691125 h 2691125"/>
              <a:gd name="connsiteX6" fmla="*/ 127425 w 4936070"/>
              <a:gd name="connsiteY6" fmla="*/ 2691125 h 2691125"/>
              <a:gd name="connsiteX7" fmla="*/ 0 w 4936070"/>
              <a:gd name="connsiteY7" fmla="*/ 2563700 h 2691125"/>
              <a:gd name="connsiteX8" fmla="*/ 2035223 w 4936070"/>
              <a:gd name="connsiteY8" fmla="*/ 1779389 h 2691125"/>
              <a:gd name="connsiteX0" fmla="*/ 2035223 w 4936070"/>
              <a:gd name="connsiteY0" fmla="*/ 1779389 h 2691125"/>
              <a:gd name="connsiteX1" fmla="*/ 2796901 w 4936070"/>
              <a:gd name="connsiteY1" fmla="*/ 1700951 h 2691125"/>
              <a:gd name="connsiteX2" fmla="*/ 4808645 w 4936070"/>
              <a:gd name="connsiteY2" fmla="*/ 0 h 2691125"/>
              <a:gd name="connsiteX3" fmla="*/ 4418383 w 4936070"/>
              <a:gd name="connsiteY3" fmla="*/ 1371142 h 2691125"/>
              <a:gd name="connsiteX4" fmla="*/ 4936070 w 4936070"/>
              <a:gd name="connsiteY4" fmla="*/ 2563700 h 2691125"/>
              <a:gd name="connsiteX5" fmla="*/ 4808645 w 4936070"/>
              <a:gd name="connsiteY5" fmla="*/ 2691125 h 2691125"/>
              <a:gd name="connsiteX6" fmla="*/ 127425 w 4936070"/>
              <a:gd name="connsiteY6" fmla="*/ 2691125 h 2691125"/>
              <a:gd name="connsiteX7" fmla="*/ 0 w 4936070"/>
              <a:gd name="connsiteY7" fmla="*/ 2563700 h 2691125"/>
              <a:gd name="connsiteX8" fmla="*/ 2035223 w 4936070"/>
              <a:gd name="connsiteY8" fmla="*/ 1779389 h 2691125"/>
              <a:gd name="connsiteX0" fmla="*/ 2035223 w 4936070"/>
              <a:gd name="connsiteY0" fmla="*/ 419533 h 1331269"/>
              <a:gd name="connsiteX1" fmla="*/ 2796901 w 4936070"/>
              <a:gd name="connsiteY1" fmla="*/ 341095 h 1331269"/>
              <a:gd name="connsiteX2" fmla="*/ 3195714 w 4936070"/>
              <a:gd name="connsiteY2" fmla="*/ 222677 h 1331269"/>
              <a:gd name="connsiteX3" fmla="*/ 4418383 w 4936070"/>
              <a:gd name="connsiteY3" fmla="*/ 11286 h 1331269"/>
              <a:gd name="connsiteX4" fmla="*/ 4936070 w 4936070"/>
              <a:gd name="connsiteY4" fmla="*/ 1203844 h 1331269"/>
              <a:gd name="connsiteX5" fmla="*/ 4808645 w 4936070"/>
              <a:gd name="connsiteY5" fmla="*/ 1331269 h 1331269"/>
              <a:gd name="connsiteX6" fmla="*/ 127425 w 4936070"/>
              <a:gd name="connsiteY6" fmla="*/ 1331269 h 1331269"/>
              <a:gd name="connsiteX7" fmla="*/ 0 w 4936070"/>
              <a:gd name="connsiteY7" fmla="*/ 1203844 h 1331269"/>
              <a:gd name="connsiteX8" fmla="*/ 2035223 w 4936070"/>
              <a:gd name="connsiteY8" fmla="*/ 419533 h 1331269"/>
              <a:gd name="connsiteX0" fmla="*/ 2035223 w 4936070"/>
              <a:gd name="connsiteY0" fmla="*/ 196856 h 1108592"/>
              <a:gd name="connsiteX1" fmla="*/ 2796901 w 4936070"/>
              <a:gd name="connsiteY1" fmla="*/ 118418 h 1108592"/>
              <a:gd name="connsiteX2" fmla="*/ 3195714 w 4936070"/>
              <a:gd name="connsiteY2" fmla="*/ 0 h 1108592"/>
              <a:gd name="connsiteX3" fmla="*/ 3287136 w 4936070"/>
              <a:gd name="connsiteY3" fmla="*/ 346647 h 1108592"/>
              <a:gd name="connsiteX4" fmla="*/ 4936070 w 4936070"/>
              <a:gd name="connsiteY4" fmla="*/ 981167 h 1108592"/>
              <a:gd name="connsiteX5" fmla="*/ 4808645 w 4936070"/>
              <a:gd name="connsiteY5" fmla="*/ 1108592 h 1108592"/>
              <a:gd name="connsiteX6" fmla="*/ 127425 w 4936070"/>
              <a:gd name="connsiteY6" fmla="*/ 1108592 h 1108592"/>
              <a:gd name="connsiteX7" fmla="*/ 0 w 4936070"/>
              <a:gd name="connsiteY7" fmla="*/ 981167 h 1108592"/>
              <a:gd name="connsiteX8" fmla="*/ 2035223 w 4936070"/>
              <a:gd name="connsiteY8" fmla="*/ 196856 h 1108592"/>
              <a:gd name="connsiteX0" fmla="*/ 2035223 w 4936070"/>
              <a:gd name="connsiteY0" fmla="*/ 196856 h 1108592"/>
              <a:gd name="connsiteX1" fmla="*/ 2796901 w 4936070"/>
              <a:gd name="connsiteY1" fmla="*/ 118418 h 1108592"/>
              <a:gd name="connsiteX2" fmla="*/ 3195714 w 4936070"/>
              <a:gd name="connsiteY2" fmla="*/ 0 h 1108592"/>
              <a:gd name="connsiteX3" fmla="*/ 3287136 w 4936070"/>
              <a:gd name="connsiteY3" fmla="*/ 346647 h 1108592"/>
              <a:gd name="connsiteX4" fmla="*/ 4936070 w 4936070"/>
              <a:gd name="connsiteY4" fmla="*/ 981167 h 1108592"/>
              <a:gd name="connsiteX5" fmla="*/ 3368137 w 4936070"/>
              <a:gd name="connsiteY5" fmla="*/ 955881 h 1108592"/>
              <a:gd name="connsiteX6" fmla="*/ 127425 w 4936070"/>
              <a:gd name="connsiteY6" fmla="*/ 1108592 h 1108592"/>
              <a:gd name="connsiteX7" fmla="*/ 0 w 4936070"/>
              <a:gd name="connsiteY7" fmla="*/ 981167 h 1108592"/>
              <a:gd name="connsiteX8" fmla="*/ 2035223 w 4936070"/>
              <a:gd name="connsiteY8" fmla="*/ 196856 h 1108592"/>
              <a:gd name="connsiteX0" fmla="*/ 2035223 w 3584732"/>
              <a:gd name="connsiteY0" fmla="*/ 196856 h 1108592"/>
              <a:gd name="connsiteX1" fmla="*/ 2796901 w 3584732"/>
              <a:gd name="connsiteY1" fmla="*/ 118418 h 1108592"/>
              <a:gd name="connsiteX2" fmla="*/ 3195714 w 3584732"/>
              <a:gd name="connsiteY2" fmla="*/ 0 h 1108592"/>
              <a:gd name="connsiteX3" fmla="*/ 3287136 w 3584732"/>
              <a:gd name="connsiteY3" fmla="*/ 346647 h 1108592"/>
              <a:gd name="connsiteX4" fmla="*/ 3584732 w 3584732"/>
              <a:gd name="connsiteY4" fmla="*/ 984364 h 1108592"/>
              <a:gd name="connsiteX5" fmla="*/ 3368137 w 3584732"/>
              <a:gd name="connsiteY5" fmla="*/ 955881 h 1108592"/>
              <a:gd name="connsiteX6" fmla="*/ 127425 w 3584732"/>
              <a:gd name="connsiteY6" fmla="*/ 1108592 h 1108592"/>
              <a:gd name="connsiteX7" fmla="*/ 0 w 3584732"/>
              <a:gd name="connsiteY7" fmla="*/ 981167 h 1108592"/>
              <a:gd name="connsiteX8" fmla="*/ 2035223 w 3584732"/>
              <a:gd name="connsiteY8" fmla="*/ 196856 h 1108592"/>
              <a:gd name="connsiteX0" fmla="*/ 2035223 w 3584732"/>
              <a:gd name="connsiteY0" fmla="*/ 196856 h 1141764"/>
              <a:gd name="connsiteX1" fmla="*/ 2796901 w 3584732"/>
              <a:gd name="connsiteY1" fmla="*/ 118418 h 1141764"/>
              <a:gd name="connsiteX2" fmla="*/ 3195714 w 3584732"/>
              <a:gd name="connsiteY2" fmla="*/ 0 h 1141764"/>
              <a:gd name="connsiteX3" fmla="*/ 3287136 w 3584732"/>
              <a:gd name="connsiteY3" fmla="*/ 346647 h 1141764"/>
              <a:gd name="connsiteX4" fmla="*/ 3584732 w 3584732"/>
              <a:gd name="connsiteY4" fmla="*/ 984364 h 1141764"/>
              <a:gd name="connsiteX5" fmla="*/ 3368137 w 3584732"/>
              <a:gd name="connsiteY5" fmla="*/ 955881 h 1141764"/>
              <a:gd name="connsiteX6" fmla="*/ 181572 w 3584732"/>
              <a:gd name="connsiteY6" fmla="*/ 1141764 h 1141764"/>
              <a:gd name="connsiteX7" fmla="*/ 0 w 3584732"/>
              <a:gd name="connsiteY7" fmla="*/ 981167 h 1141764"/>
              <a:gd name="connsiteX8" fmla="*/ 2035223 w 3584732"/>
              <a:gd name="connsiteY8" fmla="*/ 196856 h 1141764"/>
              <a:gd name="connsiteX0" fmla="*/ 2035223 w 3584732"/>
              <a:gd name="connsiteY0" fmla="*/ 196856 h 1141764"/>
              <a:gd name="connsiteX1" fmla="*/ 2796901 w 3584732"/>
              <a:gd name="connsiteY1" fmla="*/ 118418 h 1141764"/>
              <a:gd name="connsiteX2" fmla="*/ 3195714 w 3584732"/>
              <a:gd name="connsiteY2" fmla="*/ 0 h 1141764"/>
              <a:gd name="connsiteX3" fmla="*/ 3287136 w 3584732"/>
              <a:gd name="connsiteY3" fmla="*/ 346647 h 1141764"/>
              <a:gd name="connsiteX4" fmla="*/ 3584732 w 3584732"/>
              <a:gd name="connsiteY4" fmla="*/ 984364 h 1141764"/>
              <a:gd name="connsiteX5" fmla="*/ 3368137 w 3584732"/>
              <a:gd name="connsiteY5" fmla="*/ 955881 h 1141764"/>
              <a:gd name="connsiteX6" fmla="*/ 1336737 w 3584732"/>
              <a:gd name="connsiteY6" fmla="*/ 948333 h 1141764"/>
              <a:gd name="connsiteX7" fmla="*/ 181572 w 3584732"/>
              <a:gd name="connsiteY7" fmla="*/ 1141764 h 1141764"/>
              <a:gd name="connsiteX8" fmla="*/ 0 w 3584732"/>
              <a:gd name="connsiteY8" fmla="*/ 981167 h 1141764"/>
              <a:gd name="connsiteX9" fmla="*/ 2035223 w 3584732"/>
              <a:gd name="connsiteY9" fmla="*/ 196856 h 1141764"/>
              <a:gd name="connsiteX0" fmla="*/ 3053541 w 4603050"/>
              <a:gd name="connsiteY0" fmla="*/ 196856 h 1466139"/>
              <a:gd name="connsiteX1" fmla="*/ 3815219 w 4603050"/>
              <a:gd name="connsiteY1" fmla="*/ 118418 h 1466139"/>
              <a:gd name="connsiteX2" fmla="*/ 4214032 w 4603050"/>
              <a:gd name="connsiteY2" fmla="*/ 0 h 1466139"/>
              <a:gd name="connsiteX3" fmla="*/ 4305454 w 4603050"/>
              <a:gd name="connsiteY3" fmla="*/ 346647 h 1466139"/>
              <a:gd name="connsiteX4" fmla="*/ 4603050 w 4603050"/>
              <a:gd name="connsiteY4" fmla="*/ 984364 h 1466139"/>
              <a:gd name="connsiteX5" fmla="*/ 4386455 w 4603050"/>
              <a:gd name="connsiteY5" fmla="*/ 955881 h 1466139"/>
              <a:gd name="connsiteX6" fmla="*/ 2355055 w 4603050"/>
              <a:gd name="connsiteY6" fmla="*/ 948333 h 1466139"/>
              <a:gd name="connsiteX7" fmla="*/ 3280 w 4603050"/>
              <a:gd name="connsiteY7" fmla="*/ 1466139 h 1466139"/>
              <a:gd name="connsiteX8" fmla="*/ 1018318 w 4603050"/>
              <a:gd name="connsiteY8" fmla="*/ 981167 h 1466139"/>
              <a:gd name="connsiteX9" fmla="*/ 3053541 w 4603050"/>
              <a:gd name="connsiteY9" fmla="*/ 196856 h 1466139"/>
              <a:gd name="connsiteX0" fmla="*/ 3091289 w 4640798"/>
              <a:gd name="connsiteY0" fmla="*/ 196856 h 1508481"/>
              <a:gd name="connsiteX1" fmla="*/ 3852967 w 4640798"/>
              <a:gd name="connsiteY1" fmla="*/ 118418 h 1508481"/>
              <a:gd name="connsiteX2" fmla="*/ 4251780 w 4640798"/>
              <a:gd name="connsiteY2" fmla="*/ 0 h 1508481"/>
              <a:gd name="connsiteX3" fmla="*/ 4343202 w 4640798"/>
              <a:gd name="connsiteY3" fmla="*/ 346647 h 1508481"/>
              <a:gd name="connsiteX4" fmla="*/ 4640798 w 4640798"/>
              <a:gd name="connsiteY4" fmla="*/ 984364 h 1508481"/>
              <a:gd name="connsiteX5" fmla="*/ 4424203 w 4640798"/>
              <a:gd name="connsiteY5" fmla="*/ 955881 h 1508481"/>
              <a:gd name="connsiteX6" fmla="*/ 2392803 w 4640798"/>
              <a:gd name="connsiteY6" fmla="*/ 948333 h 1508481"/>
              <a:gd name="connsiteX7" fmla="*/ 3173 w 4640798"/>
              <a:gd name="connsiteY7" fmla="*/ 1508481 h 1508481"/>
              <a:gd name="connsiteX8" fmla="*/ 1056066 w 4640798"/>
              <a:gd name="connsiteY8" fmla="*/ 981167 h 1508481"/>
              <a:gd name="connsiteX9" fmla="*/ 3091289 w 4640798"/>
              <a:gd name="connsiteY9" fmla="*/ 196856 h 1508481"/>
              <a:gd name="connsiteX0" fmla="*/ 3091289 w 4640798"/>
              <a:gd name="connsiteY0" fmla="*/ 196856 h 1508481"/>
              <a:gd name="connsiteX1" fmla="*/ 3852967 w 4640798"/>
              <a:gd name="connsiteY1" fmla="*/ 118418 h 1508481"/>
              <a:gd name="connsiteX2" fmla="*/ 4251780 w 4640798"/>
              <a:gd name="connsiteY2" fmla="*/ 0 h 1508481"/>
              <a:gd name="connsiteX3" fmla="*/ 4343202 w 4640798"/>
              <a:gd name="connsiteY3" fmla="*/ 346647 h 1508481"/>
              <a:gd name="connsiteX4" fmla="*/ 4640798 w 4640798"/>
              <a:gd name="connsiteY4" fmla="*/ 984364 h 1508481"/>
              <a:gd name="connsiteX5" fmla="*/ 4424203 w 4640798"/>
              <a:gd name="connsiteY5" fmla="*/ 955881 h 1508481"/>
              <a:gd name="connsiteX6" fmla="*/ 2392803 w 4640798"/>
              <a:gd name="connsiteY6" fmla="*/ 948333 h 1508481"/>
              <a:gd name="connsiteX7" fmla="*/ 3173 w 4640798"/>
              <a:gd name="connsiteY7" fmla="*/ 1508481 h 1508481"/>
              <a:gd name="connsiteX8" fmla="*/ 1056066 w 4640798"/>
              <a:gd name="connsiteY8" fmla="*/ 981167 h 1508481"/>
              <a:gd name="connsiteX9" fmla="*/ 3091289 w 4640798"/>
              <a:gd name="connsiteY9" fmla="*/ 196856 h 1508481"/>
              <a:gd name="connsiteX0" fmla="*/ 3496921 w 5046430"/>
              <a:gd name="connsiteY0" fmla="*/ 196856 h 1792673"/>
              <a:gd name="connsiteX1" fmla="*/ 4258599 w 5046430"/>
              <a:gd name="connsiteY1" fmla="*/ 118418 h 1792673"/>
              <a:gd name="connsiteX2" fmla="*/ 4657412 w 5046430"/>
              <a:gd name="connsiteY2" fmla="*/ 0 h 1792673"/>
              <a:gd name="connsiteX3" fmla="*/ 4748834 w 5046430"/>
              <a:gd name="connsiteY3" fmla="*/ 346647 h 1792673"/>
              <a:gd name="connsiteX4" fmla="*/ 5046430 w 5046430"/>
              <a:gd name="connsiteY4" fmla="*/ 984364 h 1792673"/>
              <a:gd name="connsiteX5" fmla="*/ 4829835 w 5046430"/>
              <a:gd name="connsiteY5" fmla="*/ 955881 h 1792673"/>
              <a:gd name="connsiteX6" fmla="*/ 2798435 w 5046430"/>
              <a:gd name="connsiteY6" fmla="*/ 948333 h 1792673"/>
              <a:gd name="connsiteX7" fmla="*/ 2355 w 5046430"/>
              <a:gd name="connsiteY7" fmla="*/ 1792673 h 1792673"/>
              <a:gd name="connsiteX8" fmla="*/ 1461698 w 5046430"/>
              <a:gd name="connsiteY8" fmla="*/ 981167 h 1792673"/>
              <a:gd name="connsiteX9" fmla="*/ 3496921 w 5046430"/>
              <a:gd name="connsiteY9" fmla="*/ 196856 h 1792673"/>
              <a:gd name="connsiteX0" fmla="*/ 4478746 w 6028255"/>
              <a:gd name="connsiteY0" fmla="*/ 931591 h 2527408"/>
              <a:gd name="connsiteX1" fmla="*/ 5240424 w 6028255"/>
              <a:gd name="connsiteY1" fmla="*/ 853153 h 2527408"/>
              <a:gd name="connsiteX2" fmla="*/ 5639237 w 6028255"/>
              <a:gd name="connsiteY2" fmla="*/ 734735 h 2527408"/>
              <a:gd name="connsiteX3" fmla="*/ 5730659 w 6028255"/>
              <a:gd name="connsiteY3" fmla="*/ 1081382 h 2527408"/>
              <a:gd name="connsiteX4" fmla="*/ 6028255 w 6028255"/>
              <a:gd name="connsiteY4" fmla="*/ 1719099 h 2527408"/>
              <a:gd name="connsiteX5" fmla="*/ 5811660 w 6028255"/>
              <a:gd name="connsiteY5" fmla="*/ 1690616 h 2527408"/>
              <a:gd name="connsiteX6" fmla="*/ 3780260 w 6028255"/>
              <a:gd name="connsiteY6" fmla="*/ 1683068 h 2527408"/>
              <a:gd name="connsiteX7" fmla="*/ 984180 w 6028255"/>
              <a:gd name="connsiteY7" fmla="*/ 2527408 h 2527408"/>
              <a:gd name="connsiteX8" fmla="*/ 0 w 6028255"/>
              <a:gd name="connsiteY8" fmla="*/ 171250 h 2527408"/>
              <a:gd name="connsiteX9" fmla="*/ 4478746 w 6028255"/>
              <a:gd name="connsiteY9" fmla="*/ 931591 h 2527408"/>
              <a:gd name="connsiteX0" fmla="*/ 4208910 w 6028255"/>
              <a:gd name="connsiteY0" fmla="*/ 2773 h 2898810"/>
              <a:gd name="connsiteX1" fmla="*/ 5240424 w 6028255"/>
              <a:gd name="connsiteY1" fmla="*/ 1224555 h 2898810"/>
              <a:gd name="connsiteX2" fmla="*/ 5639237 w 6028255"/>
              <a:gd name="connsiteY2" fmla="*/ 1106137 h 2898810"/>
              <a:gd name="connsiteX3" fmla="*/ 5730659 w 6028255"/>
              <a:gd name="connsiteY3" fmla="*/ 1452784 h 2898810"/>
              <a:gd name="connsiteX4" fmla="*/ 6028255 w 6028255"/>
              <a:gd name="connsiteY4" fmla="*/ 2090501 h 2898810"/>
              <a:gd name="connsiteX5" fmla="*/ 5811660 w 6028255"/>
              <a:gd name="connsiteY5" fmla="*/ 2062018 h 2898810"/>
              <a:gd name="connsiteX6" fmla="*/ 3780260 w 6028255"/>
              <a:gd name="connsiteY6" fmla="*/ 2054470 h 2898810"/>
              <a:gd name="connsiteX7" fmla="*/ 984180 w 6028255"/>
              <a:gd name="connsiteY7" fmla="*/ 2898810 h 2898810"/>
              <a:gd name="connsiteX8" fmla="*/ 0 w 6028255"/>
              <a:gd name="connsiteY8" fmla="*/ 542652 h 2898810"/>
              <a:gd name="connsiteX9" fmla="*/ 4208910 w 6028255"/>
              <a:gd name="connsiteY9" fmla="*/ 2773 h 2898810"/>
              <a:gd name="connsiteX0" fmla="*/ 4208910 w 6028255"/>
              <a:gd name="connsiteY0" fmla="*/ 2773 h 2898810"/>
              <a:gd name="connsiteX1" fmla="*/ 5240424 w 6028255"/>
              <a:gd name="connsiteY1" fmla="*/ 1224555 h 2898810"/>
              <a:gd name="connsiteX2" fmla="*/ 5639237 w 6028255"/>
              <a:gd name="connsiteY2" fmla="*/ 1106137 h 2898810"/>
              <a:gd name="connsiteX3" fmla="*/ 5730659 w 6028255"/>
              <a:gd name="connsiteY3" fmla="*/ 1452784 h 2898810"/>
              <a:gd name="connsiteX4" fmla="*/ 6028255 w 6028255"/>
              <a:gd name="connsiteY4" fmla="*/ 2090501 h 2898810"/>
              <a:gd name="connsiteX5" fmla="*/ 5811660 w 6028255"/>
              <a:gd name="connsiteY5" fmla="*/ 2062018 h 2898810"/>
              <a:gd name="connsiteX6" fmla="*/ 3780260 w 6028255"/>
              <a:gd name="connsiteY6" fmla="*/ 2054470 h 2898810"/>
              <a:gd name="connsiteX7" fmla="*/ 984180 w 6028255"/>
              <a:gd name="connsiteY7" fmla="*/ 2898810 h 2898810"/>
              <a:gd name="connsiteX8" fmla="*/ 0 w 6028255"/>
              <a:gd name="connsiteY8" fmla="*/ 542652 h 2898810"/>
              <a:gd name="connsiteX9" fmla="*/ 4208910 w 6028255"/>
              <a:gd name="connsiteY9" fmla="*/ 2773 h 2898810"/>
              <a:gd name="connsiteX0" fmla="*/ 4208910 w 6028255"/>
              <a:gd name="connsiteY0" fmla="*/ 0 h 2896037"/>
              <a:gd name="connsiteX1" fmla="*/ 5240424 w 6028255"/>
              <a:gd name="connsiteY1" fmla="*/ 1221782 h 2896037"/>
              <a:gd name="connsiteX2" fmla="*/ 5639237 w 6028255"/>
              <a:gd name="connsiteY2" fmla="*/ 1103364 h 2896037"/>
              <a:gd name="connsiteX3" fmla="*/ 5730659 w 6028255"/>
              <a:gd name="connsiteY3" fmla="*/ 1450011 h 2896037"/>
              <a:gd name="connsiteX4" fmla="*/ 6028255 w 6028255"/>
              <a:gd name="connsiteY4" fmla="*/ 2087728 h 2896037"/>
              <a:gd name="connsiteX5" fmla="*/ 5811660 w 6028255"/>
              <a:gd name="connsiteY5" fmla="*/ 2059245 h 2896037"/>
              <a:gd name="connsiteX6" fmla="*/ 3780260 w 6028255"/>
              <a:gd name="connsiteY6" fmla="*/ 2051697 h 2896037"/>
              <a:gd name="connsiteX7" fmla="*/ 984180 w 6028255"/>
              <a:gd name="connsiteY7" fmla="*/ 2896037 h 2896037"/>
              <a:gd name="connsiteX8" fmla="*/ 0 w 6028255"/>
              <a:gd name="connsiteY8" fmla="*/ 539879 h 2896037"/>
              <a:gd name="connsiteX9" fmla="*/ 4208910 w 6028255"/>
              <a:gd name="connsiteY9" fmla="*/ 0 h 2896037"/>
              <a:gd name="connsiteX0" fmla="*/ 4208910 w 6028255"/>
              <a:gd name="connsiteY0" fmla="*/ 0 h 2896037"/>
              <a:gd name="connsiteX1" fmla="*/ 5240424 w 6028255"/>
              <a:gd name="connsiteY1" fmla="*/ 1221782 h 2896037"/>
              <a:gd name="connsiteX2" fmla="*/ 6004298 w 6028255"/>
              <a:gd name="connsiteY2" fmla="*/ 2092557 h 2896037"/>
              <a:gd name="connsiteX3" fmla="*/ 5730659 w 6028255"/>
              <a:gd name="connsiteY3" fmla="*/ 1450011 h 2896037"/>
              <a:gd name="connsiteX4" fmla="*/ 6028255 w 6028255"/>
              <a:gd name="connsiteY4" fmla="*/ 2087728 h 2896037"/>
              <a:gd name="connsiteX5" fmla="*/ 5811660 w 6028255"/>
              <a:gd name="connsiteY5" fmla="*/ 2059245 h 2896037"/>
              <a:gd name="connsiteX6" fmla="*/ 3780260 w 6028255"/>
              <a:gd name="connsiteY6" fmla="*/ 2051697 h 2896037"/>
              <a:gd name="connsiteX7" fmla="*/ 984180 w 6028255"/>
              <a:gd name="connsiteY7" fmla="*/ 2896037 h 2896037"/>
              <a:gd name="connsiteX8" fmla="*/ 0 w 6028255"/>
              <a:gd name="connsiteY8" fmla="*/ 539879 h 2896037"/>
              <a:gd name="connsiteX9" fmla="*/ 4208910 w 6028255"/>
              <a:gd name="connsiteY9" fmla="*/ 0 h 2896037"/>
              <a:gd name="connsiteX0" fmla="*/ 4208910 w 6013790"/>
              <a:gd name="connsiteY0" fmla="*/ 0 h 2896037"/>
              <a:gd name="connsiteX1" fmla="*/ 5240424 w 6013790"/>
              <a:gd name="connsiteY1" fmla="*/ 1221782 h 2896037"/>
              <a:gd name="connsiteX2" fmla="*/ 6004298 w 6013790"/>
              <a:gd name="connsiteY2" fmla="*/ 2092557 h 2896037"/>
              <a:gd name="connsiteX3" fmla="*/ 5730659 w 6013790"/>
              <a:gd name="connsiteY3" fmla="*/ 1450011 h 2896037"/>
              <a:gd name="connsiteX4" fmla="*/ 5811660 w 6013790"/>
              <a:gd name="connsiteY4" fmla="*/ 2059245 h 2896037"/>
              <a:gd name="connsiteX5" fmla="*/ 3780260 w 6013790"/>
              <a:gd name="connsiteY5" fmla="*/ 2051697 h 2896037"/>
              <a:gd name="connsiteX6" fmla="*/ 984180 w 6013790"/>
              <a:gd name="connsiteY6" fmla="*/ 2896037 h 2896037"/>
              <a:gd name="connsiteX7" fmla="*/ 0 w 6013790"/>
              <a:gd name="connsiteY7" fmla="*/ 539879 h 2896037"/>
              <a:gd name="connsiteX8" fmla="*/ 4208910 w 6013790"/>
              <a:gd name="connsiteY8" fmla="*/ 0 h 2896037"/>
              <a:gd name="connsiteX0" fmla="*/ 4208910 w 6085208"/>
              <a:gd name="connsiteY0" fmla="*/ 0 h 2896037"/>
              <a:gd name="connsiteX1" fmla="*/ 5240424 w 6085208"/>
              <a:gd name="connsiteY1" fmla="*/ 1221782 h 2896037"/>
              <a:gd name="connsiteX2" fmla="*/ 6004298 w 6085208"/>
              <a:gd name="connsiteY2" fmla="*/ 2092557 h 2896037"/>
              <a:gd name="connsiteX3" fmla="*/ 5811660 w 6085208"/>
              <a:gd name="connsiteY3" fmla="*/ 2059245 h 2896037"/>
              <a:gd name="connsiteX4" fmla="*/ 3780260 w 6085208"/>
              <a:gd name="connsiteY4" fmla="*/ 2051697 h 2896037"/>
              <a:gd name="connsiteX5" fmla="*/ 984180 w 6085208"/>
              <a:gd name="connsiteY5" fmla="*/ 2896037 h 2896037"/>
              <a:gd name="connsiteX6" fmla="*/ 0 w 6085208"/>
              <a:gd name="connsiteY6" fmla="*/ 539879 h 2896037"/>
              <a:gd name="connsiteX7" fmla="*/ 4208910 w 6085208"/>
              <a:gd name="connsiteY7" fmla="*/ 0 h 2896037"/>
              <a:gd name="connsiteX0" fmla="*/ 4208910 w 7066884"/>
              <a:gd name="connsiteY0" fmla="*/ 0 h 2896037"/>
              <a:gd name="connsiteX1" fmla="*/ 7066884 w 7066884"/>
              <a:gd name="connsiteY1" fmla="*/ 1658601 h 2896037"/>
              <a:gd name="connsiteX2" fmla="*/ 6004298 w 7066884"/>
              <a:gd name="connsiteY2" fmla="*/ 2092557 h 2896037"/>
              <a:gd name="connsiteX3" fmla="*/ 5811660 w 7066884"/>
              <a:gd name="connsiteY3" fmla="*/ 2059245 h 2896037"/>
              <a:gd name="connsiteX4" fmla="*/ 3780260 w 7066884"/>
              <a:gd name="connsiteY4" fmla="*/ 2051697 h 2896037"/>
              <a:gd name="connsiteX5" fmla="*/ 984180 w 7066884"/>
              <a:gd name="connsiteY5" fmla="*/ 2896037 h 2896037"/>
              <a:gd name="connsiteX6" fmla="*/ 0 w 7066884"/>
              <a:gd name="connsiteY6" fmla="*/ 539879 h 2896037"/>
              <a:gd name="connsiteX7" fmla="*/ 4208910 w 7066884"/>
              <a:gd name="connsiteY7" fmla="*/ 0 h 2896037"/>
              <a:gd name="connsiteX0" fmla="*/ 0 w 7066884"/>
              <a:gd name="connsiteY0" fmla="*/ 26306 h 2382464"/>
              <a:gd name="connsiteX1" fmla="*/ 7066884 w 7066884"/>
              <a:gd name="connsiteY1" fmla="*/ 1145028 h 2382464"/>
              <a:gd name="connsiteX2" fmla="*/ 6004298 w 7066884"/>
              <a:gd name="connsiteY2" fmla="*/ 1578984 h 2382464"/>
              <a:gd name="connsiteX3" fmla="*/ 5811660 w 7066884"/>
              <a:gd name="connsiteY3" fmla="*/ 1545672 h 2382464"/>
              <a:gd name="connsiteX4" fmla="*/ 3780260 w 7066884"/>
              <a:gd name="connsiteY4" fmla="*/ 1538124 h 2382464"/>
              <a:gd name="connsiteX5" fmla="*/ 984180 w 7066884"/>
              <a:gd name="connsiteY5" fmla="*/ 2382464 h 2382464"/>
              <a:gd name="connsiteX6" fmla="*/ 0 w 7066884"/>
              <a:gd name="connsiteY6" fmla="*/ 26306 h 2382464"/>
              <a:gd name="connsiteX0" fmla="*/ 0 w 7066884"/>
              <a:gd name="connsiteY0" fmla="*/ 432918 h 2789076"/>
              <a:gd name="connsiteX1" fmla="*/ 4318641 w 7066884"/>
              <a:gd name="connsiteY1" fmla="*/ 64325 h 2789076"/>
              <a:gd name="connsiteX2" fmla="*/ 7066884 w 7066884"/>
              <a:gd name="connsiteY2" fmla="*/ 1551640 h 2789076"/>
              <a:gd name="connsiteX3" fmla="*/ 6004298 w 7066884"/>
              <a:gd name="connsiteY3" fmla="*/ 1985596 h 2789076"/>
              <a:gd name="connsiteX4" fmla="*/ 5811660 w 7066884"/>
              <a:gd name="connsiteY4" fmla="*/ 1952284 h 2789076"/>
              <a:gd name="connsiteX5" fmla="*/ 3780260 w 7066884"/>
              <a:gd name="connsiteY5" fmla="*/ 1944736 h 2789076"/>
              <a:gd name="connsiteX6" fmla="*/ 984180 w 7066884"/>
              <a:gd name="connsiteY6" fmla="*/ 2789076 h 2789076"/>
              <a:gd name="connsiteX7" fmla="*/ 0 w 7066884"/>
              <a:gd name="connsiteY7" fmla="*/ 432918 h 2789076"/>
              <a:gd name="connsiteX0" fmla="*/ 0 w 7066884"/>
              <a:gd name="connsiteY0" fmla="*/ 432918 h 2789076"/>
              <a:gd name="connsiteX1" fmla="*/ 4318641 w 7066884"/>
              <a:gd name="connsiteY1" fmla="*/ 64325 h 2789076"/>
              <a:gd name="connsiteX2" fmla="*/ 7066884 w 7066884"/>
              <a:gd name="connsiteY2" fmla="*/ 1551640 h 2789076"/>
              <a:gd name="connsiteX3" fmla="*/ 6004298 w 7066884"/>
              <a:gd name="connsiteY3" fmla="*/ 1985596 h 2789076"/>
              <a:gd name="connsiteX4" fmla="*/ 5811660 w 7066884"/>
              <a:gd name="connsiteY4" fmla="*/ 1952284 h 2789076"/>
              <a:gd name="connsiteX5" fmla="*/ 3780260 w 7066884"/>
              <a:gd name="connsiteY5" fmla="*/ 1944736 h 2789076"/>
              <a:gd name="connsiteX6" fmla="*/ 984180 w 7066884"/>
              <a:gd name="connsiteY6" fmla="*/ 2789076 h 2789076"/>
              <a:gd name="connsiteX7" fmla="*/ 0 w 7066884"/>
              <a:gd name="connsiteY7" fmla="*/ 432918 h 2789076"/>
              <a:gd name="connsiteX0" fmla="*/ 0 w 7066884"/>
              <a:gd name="connsiteY0" fmla="*/ 432918 h 2789076"/>
              <a:gd name="connsiteX1" fmla="*/ 4318641 w 7066884"/>
              <a:gd name="connsiteY1" fmla="*/ 64325 h 2789076"/>
              <a:gd name="connsiteX2" fmla="*/ 7066884 w 7066884"/>
              <a:gd name="connsiteY2" fmla="*/ 1551640 h 2789076"/>
              <a:gd name="connsiteX3" fmla="*/ 6004298 w 7066884"/>
              <a:gd name="connsiteY3" fmla="*/ 1985596 h 2789076"/>
              <a:gd name="connsiteX4" fmla="*/ 5811660 w 7066884"/>
              <a:gd name="connsiteY4" fmla="*/ 1952284 h 2789076"/>
              <a:gd name="connsiteX5" fmla="*/ 3780260 w 7066884"/>
              <a:gd name="connsiteY5" fmla="*/ 1944736 h 2789076"/>
              <a:gd name="connsiteX6" fmla="*/ 984180 w 7066884"/>
              <a:gd name="connsiteY6" fmla="*/ 2789076 h 2789076"/>
              <a:gd name="connsiteX7" fmla="*/ 0 w 7066884"/>
              <a:gd name="connsiteY7" fmla="*/ 432918 h 2789076"/>
              <a:gd name="connsiteX0" fmla="*/ 0 w 7066884"/>
              <a:gd name="connsiteY0" fmla="*/ 432918 h 2789076"/>
              <a:gd name="connsiteX1" fmla="*/ 4318641 w 7066884"/>
              <a:gd name="connsiteY1" fmla="*/ 64325 h 2789076"/>
              <a:gd name="connsiteX2" fmla="*/ 7066884 w 7066884"/>
              <a:gd name="connsiteY2" fmla="*/ 1551640 h 2789076"/>
              <a:gd name="connsiteX3" fmla="*/ 6013116 w 7066884"/>
              <a:gd name="connsiteY3" fmla="*/ 1931909 h 2789076"/>
              <a:gd name="connsiteX4" fmla="*/ 5811660 w 7066884"/>
              <a:gd name="connsiteY4" fmla="*/ 1952284 h 2789076"/>
              <a:gd name="connsiteX5" fmla="*/ 3780260 w 7066884"/>
              <a:gd name="connsiteY5" fmla="*/ 1944736 h 2789076"/>
              <a:gd name="connsiteX6" fmla="*/ 984180 w 7066884"/>
              <a:gd name="connsiteY6" fmla="*/ 2789076 h 2789076"/>
              <a:gd name="connsiteX7" fmla="*/ 0 w 7066884"/>
              <a:gd name="connsiteY7" fmla="*/ 432918 h 2789076"/>
              <a:gd name="connsiteX0" fmla="*/ 0 w 7037568"/>
              <a:gd name="connsiteY0" fmla="*/ 429561 h 2785719"/>
              <a:gd name="connsiteX1" fmla="*/ 4318641 w 7037568"/>
              <a:gd name="connsiteY1" fmla="*/ 60968 h 2785719"/>
              <a:gd name="connsiteX2" fmla="*/ 7037568 w 7037568"/>
              <a:gd name="connsiteY2" fmla="*/ 1499684 h 2785719"/>
              <a:gd name="connsiteX3" fmla="*/ 6013116 w 7037568"/>
              <a:gd name="connsiteY3" fmla="*/ 1928552 h 2785719"/>
              <a:gd name="connsiteX4" fmla="*/ 5811660 w 7037568"/>
              <a:gd name="connsiteY4" fmla="*/ 1948927 h 2785719"/>
              <a:gd name="connsiteX5" fmla="*/ 3780260 w 7037568"/>
              <a:gd name="connsiteY5" fmla="*/ 1941379 h 2785719"/>
              <a:gd name="connsiteX6" fmla="*/ 984180 w 7037568"/>
              <a:gd name="connsiteY6" fmla="*/ 2785719 h 2785719"/>
              <a:gd name="connsiteX7" fmla="*/ 0 w 7037568"/>
              <a:gd name="connsiteY7" fmla="*/ 429561 h 2785719"/>
              <a:gd name="connsiteX0" fmla="*/ 0 w 7037568"/>
              <a:gd name="connsiteY0" fmla="*/ 429561 h 2785719"/>
              <a:gd name="connsiteX1" fmla="*/ 4318641 w 7037568"/>
              <a:gd name="connsiteY1" fmla="*/ 60968 h 2785719"/>
              <a:gd name="connsiteX2" fmla="*/ 7037568 w 7037568"/>
              <a:gd name="connsiteY2" fmla="*/ 1499684 h 2785719"/>
              <a:gd name="connsiteX3" fmla="*/ 6054834 w 7037568"/>
              <a:gd name="connsiteY3" fmla="*/ 1881890 h 2785719"/>
              <a:gd name="connsiteX4" fmla="*/ 5811660 w 7037568"/>
              <a:gd name="connsiteY4" fmla="*/ 1948927 h 2785719"/>
              <a:gd name="connsiteX5" fmla="*/ 3780260 w 7037568"/>
              <a:gd name="connsiteY5" fmla="*/ 1941379 h 2785719"/>
              <a:gd name="connsiteX6" fmla="*/ 984180 w 7037568"/>
              <a:gd name="connsiteY6" fmla="*/ 2785719 h 2785719"/>
              <a:gd name="connsiteX7" fmla="*/ 0 w 7037568"/>
              <a:gd name="connsiteY7" fmla="*/ 429561 h 2785719"/>
              <a:gd name="connsiteX0" fmla="*/ 0 w 7037568"/>
              <a:gd name="connsiteY0" fmla="*/ 429561 h 2785719"/>
              <a:gd name="connsiteX1" fmla="*/ 4318641 w 7037568"/>
              <a:gd name="connsiteY1" fmla="*/ 60968 h 2785719"/>
              <a:gd name="connsiteX2" fmla="*/ 7037568 w 7037568"/>
              <a:gd name="connsiteY2" fmla="*/ 1499684 h 2785719"/>
              <a:gd name="connsiteX3" fmla="*/ 6054834 w 7037568"/>
              <a:gd name="connsiteY3" fmla="*/ 1881890 h 2785719"/>
              <a:gd name="connsiteX4" fmla="*/ 5567452 w 7037568"/>
              <a:gd name="connsiteY4" fmla="*/ 1915306 h 2785719"/>
              <a:gd name="connsiteX5" fmla="*/ 3780260 w 7037568"/>
              <a:gd name="connsiteY5" fmla="*/ 1941379 h 2785719"/>
              <a:gd name="connsiteX6" fmla="*/ 984180 w 7037568"/>
              <a:gd name="connsiteY6" fmla="*/ 2785719 h 2785719"/>
              <a:gd name="connsiteX7" fmla="*/ 0 w 7037568"/>
              <a:gd name="connsiteY7" fmla="*/ 429561 h 2785719"/>
              <a:gd name="connsiteX0" fmla="*/ 0 w 7037568"/>
              <a:gd name="connsiteY0" fmla="*/ 429561 h 2785719"/>
              <a:gd name="connsiteX1" fmla="*/ 4318641 w 7037568"/>
              <a:gd name="connsiteY1" fmla="*/ 60968 h 2785719"/>
              <a:gd name="connsiteX2" fmla="*/ 7037568 w 7037568"/>
              <a:gd name="connsiteY2" fmla="*/ 1499684 h 2785719"/>
              <a:gd name="connsiteX3" fmla="*/ 6054834 w 7037568"/>
              <a:gd name="connsiteY3" fmla="*/ 1881890 h 2785719"/>
              <a:gd name="connsiteX4" fmla="*/ 5567452 w 7037568"/>
              <a:gd name="connsiteY4" fmla="*/ 1915306 h 2785719"/>
              <a:gd name="connsiteX5" fmla="*/ 3780260 w 7037568"/>
              <a:gd name="connsiteY5" fmla="*/ 1941379 h 2785719"/>
              <a:gd name="connsiteX6" fmla="*/ 984180 w 7037568"/>
              <a:gd name="connsiteY6" fmla="*/ 2785719 h 2785719"/>
              <a:gd name="connsiteX7" fmla="*/ 0 w 7037568"/>
              <a:gd name="connsiteY7" fmla="*/ 429561 h 2785719"/>
              <a:gd name="connsiteX0" fmla="*/ 0 w 7037568"/>
              <a:gd name="connsiteY0" fmla="*/ 429561 h 2785719"/>
              <a:gd name="connsiteX1" fmla="*/ 4318641 w 7037568"/>
              <a:gd name="connsiteY1" fmla="*/ 60968 h 2785719"/>
              <a:gd name="connsiteX2" fmla="*/ 7037568 w 7037568"/>
              <a:gd name="connsiteY2" fmla="*/ 1499684 h 2785719"/>
              <a:gd name="connsiteX3" fmla="*/ 6054834 w 7037568"/>
              <a:gd name="connsiteY3" fmla="*/ 1881890 h 2785719"/>
              <a:gd name="connsiteX4" fmla="*/ 5567452 w 7037568"/>
              <a:gd name="connsiteY4" fmla="*/ 1915306 h 2785719"/>
              <a:gd name="connsiteX5" fmla="*/ 3780260 w 7037568"/>
              <a:gd name="connsiteY5" fmla="*/ 1941379 h 2785719"/>
              <a:gd name="connsiteX6" fmla="*/ 984180 w 7037568"/>
              <a:gd name="connsiteY6" fmla="*/ 2785719 h 2785719"/>
              <a:gd name="connsiteX7" fmla="*/ 0 w 7037568"/>
              <a:gd name="connsiteY7" fmla="*/ 429561 h 2785719"/>
              <a:gd name="connsiteX0" fmla="*/ 0 w 7011617"/>
              <a:gd name="connsiteY0" fmla="*/ 424538 h 2780696"/>
              <a:gd name="connsiteX1" fmla="*/ 4318641 w 7011617"/>
              <a:gd name="connsiteY1" fmla="*/ 55945 h 2780696"/>
              <a:gd name="connsiteX2" fmla="*/ 7011617 w 7011617"/>
              <a:gd name="connsiteY2" fmla="*/ 1421551 h 2780696"/>
              <a:gd name="connsiteX3" fmla="*/ 6054834 w 7011617"/>
              <a:gd name="connsiteY3" fmla="*/ 1876867 h 2780696"/>
              <a:gd name="connsiteX4" fmla="*/ 5567452 w 7011617"/>
              <a:gd name="connsiteY4" fmla="*/ 1910283 h 2780696"/>
              <a:gd name="connsiteX5" fmla="*/ 3780260 w 7011617"/>
              <a:gd name="connsiteY5" fmla="*/ 1936356 h 2780696"/>
              <a:gd name="connsiteX6" fmla="*/ 984180 w 7011617"/>
              <a:gd name="connsiteY6" fmla="*/ 2780696 h 2780696"/>
              <a:gd name="connsiteX7" fmla="*/ 0 w 7011617"/>
              <a:gd name="connsiteY7" fmla="*/ 424538 h 2780696"/>
              <a:gd name="connsiteX0" fmla="*/ 0 w 7011617"/>
              <a:gd name="connsiteY0" fmla="*/ 424538 h 2780696"/>
              <a:gd name="connsiteX1" fmla="*/ 4318641 w 7011617"/>
              <a:gd name="connsiteY1" fmla="*/ 55945 h 2780696"/>
              <a:gd name="connsiteX2" fmla="*/ 7011617 w 7011617"/>
              <a:gd name="connsiteY2" fmla="*/ 1421551 h 2780696"/>
              <a:gd name="connsiteX3" fmla="*/ 6030018 w 7011617"/>
              <a:gd name="connsiteY3" fmla="*/ 1870946 h 2780696"/>
              <a:gd name="connsiteX4" fmla="*/ 5567452 w 7011617"/>
              <a:gd name="connsiteY4" fmla="*/ 1910283 h 2780696"/>
              <a:gd name="connsiteX5" fmla="*/ 3780260 w 7011617"/>
              <a:gd name="connsiteY5" fmla="*/ 1936356 h 2780696"/>
              <a:gd name="connsiteX6" fmla="*/ 984180 w 7011617"/>
              <a:gd name="connsiteY6" fmla="*/ 2780696 h 2780696"/>
              <a:gd name="connsiteX7" fmla="*/ 0 w 7011617"/>
              <a:gd name="connsiteY7" fmla="*/ 424538 h 2780696"/>
              <a:gd name="connsiteX0" fmla="*/ 0 w 7011617"/>
              <a:gd name="connsiteY0" fmla="*/ 424538 h 2780696"/>
              <a:gd name="connsiteX1" fmla="*/ 4318641 w 7011617"/>
              <a:gd name="connsiteY1" fmla="*/ 55945 h 2780696"/>
              <a:gd name="connsiteX2" fmla="*/ 7011617 w 7011617"/>
              <a:gd name="connsiteY2" fmla="*/ 1421551 h 2780696"/>
              <a:gd name="connsiteX3" fmla="*/ 6030018 w 7011617"/>
              <a:gd name="connsiteY3" fmla="*/ 1870946 h 2780696"/>
              <a:gd name="connsiteX4" fmla="*/ 5567452 w 7011617"/>
              <a:gd name="connsiteY4" fmla="*/ 1910283 h 2780696"/>
              <a:gd name="connsiteX5" fmla="*/ 3780260 w 7011617"/>
              <a:gd name="connsiteY5" fmla="*/ 1936356 h 2780696"/>
              <a:gd name="connsiteX6" fmla="*/ 984180 w 7011617"/>
              <a:gd name="connsiteY6" fmla="*/ 2780696 h 2780696"/>
              <a:gd name="connsiteX7" fmla="*/ 0 w 7011617"/>
              <a:gd name="connsiteY7" fmla="*/ 424538 h 2780696"/>
              <a:gd name="connsiteX0" fmla="*/ 0 w 7037210"/>
              <a:gd name="connsiteY0" fmla="*/ 424538 h 2780696"/>
              <a:gd name="connsiteX1" fmla="*/ 4318641 w 7037210"/>
              <a:gd name="connsiteY1" fmla="*/ 55945 h 2780696"/>
              <a:gd name="connsiteX2" fmla="*/ 7011617 w 7037210"/>
              <a:gd name="connsiteY2" fmla="*/ 1421551 h 2780696"/>
              <a:gd name="connsiteX3" fmla="*/ 5567452 w 7037210"/>
              <a:gd name="connsiteY3" fmla="*/ 1910283 h 2780696"/>
              <a:gd name="connsiteX4" fmla="*/ 3780260 w 7037210"/>
              <a:gd name="connsiteY4" fmla="*/ 1936356 h 2780696"/>
              <a:gd name="connsiteX5" fmla="*/ 984180 w 7037210"/>
              <a:gd name="connsiteY5" fmla="*/ 2780696 h 2780696"/>
              <a:gd name="connsiteX6" fmla="*/ 0 w 7037210"/>
              <a:gd name="connsiteY6" fmla="*/ 424538 h 2780696"/>
              <a:gd name="connsiteX0" fmla="*/ 0 w 7054786"/>
              <a:gd name="connsiteY0" fmla="*/ 424538 h 2780696"/>
              <a:gd name="connsiteX1" fmla="*/ 4318641 w 7054786"/>
              <a:gd name="connsiteY1" fmla="*/ 55945 h 2780696"/>
              <a:gd name="connsiteX2" fmla="*/ 7011617 w 7054786"/>
              <a:gd name="connsiteY2" fmla="*/ 1421551 h 2780696"/>
              <a:gd name="connsiteX3" fmla="*/ 5936277 w 7054786"/>
              <a:gd name="connsiteY3" fmla="*/ 1891012 h 2780696"/>
              <a:gd name="connsiteX4" fmla="*/ 5567452 w 7054786"/>
              <a:gd name="connsiteY4" fmla="*/ 1910283 h 2780696"/>
              <a:gd name="connsiteX5" fmla="*/ 3780260 w 7054786"/>
              <a:gd name="connsiteY5" fmla="*/ 1936356 h 2780696"/>
              <a:gd name="connsiteX6" fmla="*/ 984180 w 7054786"/>
              <a:gd name="connsiteY6" fmla="*/ 2780696 h 2780696"/>
              <a:gd name="connsiteX7" fmla="*/ 0 w 7054786"/>
              <a:gd name="connsiteY7" fmla="*/ 424538 h 2780696"/>
              <a:gd name="connsiteX0" fmla="*/ 0 w 7054786"/>
              <a:gd name="connsiteY0" fmla="*/ 424538 h 2780696"/>
              <a:gd name="connsiteX1" fmla="*/ 4318641 w 7054786"/>
              <a:gd name="connsiteY1" fmla="*/ 55945 h 2780696"/>
              <a:gd name="connsiteX2" fmla="*/ 7011617 w 7054786"/>
              <a:gd name="connsiteY2" fmla="*/ 1421551 h 2780696"/>
              <a:gd name="connsiteX3" fmla="*/ 5936277 w 7054786"/>
              <a:gd name="connsiteY3" fmla="*/ 1891012 h 2780696"/>
              <a:gd name="connsiteX4" fmla="*/ 5567452 w 7054786"/>
              <a:gd name="connsiteY4" fmla="*/ 1910283 h 2780696"/>
              <a:gd name="connsiteX5" fmla="*/ 3780260 w 7054786"/>
              <a:gd name="connsiteY5" fmla="*/ 1936356 h 2780696"/>
              <a:gd name="connsiteX6" fmla="*/ 984180 w 7054786"/>
              <a:gd name="connsiteY6" fmla="*/ 2780696 h 2780696"/>
              <a:gd name="connsiteX7" fmla="*/ 0 w 7054786"/>
              <a:gd name="connsiteY7" fmla="*/ 424538 h 2780696"/>
              <a:gd name="connsiteX0" fmla="*/ 0 w 7111143"/>
              <a:gd name="connsiteY0" fmla="*/ 424538 h 2780696"/>
              <a:gd name="connsiteX1" fmla="*/ 4318641 w 7111143"/>
              <a:gd name="connsiteY1" fmla="*/ 55945 h 2780696"/>
              <a:gd name="connsiteX2" fmla="*/ 7011617 w 7111143"/>
              <a:gd name="connsiteY2" fmla="*/ 1421551 h 2780696"/>
              <a:gd name="connsiteX3" fmla="*/ 5936277 w 7111143"/>
              <a:gd name="connsiteY3" fmla="*/ 1891012 h 2780696"/>
              <a:gd name="connsiteX4" fmla="*/ 5567452 w 7111143"/>
              <a:gd name="connsiteY4" fmla="*/ 1910283 h 2780696"/>
              <a:gd name="connsiteX5" fmla="*/ 3780260 w 7111143"/>
              <a:gd name="connsiteY5" fmla="*/ 1936356 h 2780696"/>
              <a:gd name="connsiteX6" fmla="*/ 984180 w 7111143"/>
              <a:gd name="connsiteY6" fmla="*/ 2780696 h 2780696"/>
              <a:gd name="connsiteX7" fmla="*/ 0 w 7111143"/>
              <a:gd name="connsiteY7" fmla="*/ 424538 h 2780696"/>
              <a:gd name="connsiteX0" fmla="*/ 0 w 7288873"/>
              <a:gd name="connsiteY0" fmla="*/ 424538 h 2780696"/>
              <a:gd name="connsiteX1" fmla="*/ 4318641 w 7288873"/>
              <a:gd name="connsiteY1" fmla="*/ 55945 h 2780696"/>
              <a:gd name="connsiteX2" fmla="*/ 7011617 w 7288873"/>
              <a:gd name="connsiteY2" fmla="*/ 1421551 h 2780696"/>
              <a:gd name="connsiteX3" fmla="*/ 7080691 w 7288873"/>
              <a:gd name="connsiteY3" fmla="*/ 1552920 h 2780696"/>
              <a:gd name="connsiteX4" fmla="*/ 5936277 w 7288873"/>
              <a:gd name="connsiteY4" fmla="*/ 1891012 h 2780696"/>
              <a:gd name="connsiteX5" fmla="*/ 5567452 w 7288873"/>
              <a:gd name="connsiteY5" fmla="*/ 1910283 h 2780696"/>
              <a:gd name="connsiteX6" fmla="*/ 3780260 w 7288873"/>
              <a:gd name="connsiteY6" fmla="*/ 1936356 h 2780696"/>
              <a:gd name="connsiteX7" fmla="*/ 984180 w 7288873"/>
              <a:gd name="connsiteY7" fmla="*/ 2780696 h 2780696"/>
              <a:gd name="connsiteX8" fmla="*/ 0 w 7288873"/>
              <a:gd name="connsiteY8" fmla="*/ 424538 h 2780696"/>
              <a:gd name="connsiteX0" fmla="*/ 0 w 7254460"/>
              <a:gd name="connsiteY0" fmla="*/ 424538 h 2780696"/>
              <a:gd name="connsiteX1" fmla="*/ 4318641 w 7254460"/>
              <a:gd name="connsiteY1" fmla="*/ 55945 h 2780696"/>
              <a:gd name="connsiteX2" fmla="*/ 7011617 w 7254460"/>
              <a:gd name="connsiteY2" fmla="*/ 1421551 h 2780696"/>
              <a:gd name="connsiteX3" fmla="*/ 6989539 w 7254460"/>
              <a:gd name="connsiteY3" fmla="*/ 1424101 h 2780696"/>
              <a:gd name="connsiteX4" fmla="*/ 5936277 w 7254460"/>
              <a:gd name="connsiteY4" fmla="*/ 1891012 h 2780696"/>
              <a:gd name="connsiteX5" fmla="*/ 5567452 w 7254460"/>
              <a:gd name="connsiteY5" fmla="*/ 1910283 h 2780696"/>
              <a:gd name="connsiteX6" fmla="*/ 3780260 w 7254460"/>
              <a:gd name="connsiteY6" fmla="*/ 1936356 h 2780696"/>
              <a:gd name="connsiteX7" fmla="*/ 984180 w 7254460"/>
              <a:gd name="connsiteY7" fmla="*/ 2780696 h 2780696"/>
              <a:gd name="connsiteX8" fmla="*/ 0 w 7254460"/>
              <a:gd name="connsiteY8" fmla="*/ 424538 h 2780696"/>
              <a:gd name="connsiteX0" fmla="*/ 0 w 7256222"/>
              <a:gd name="connsiteY0" fmla="*/ 424538 h 2780696"/>
              <a:gd name="connsiteX1" fmla="*/ 4318641 w 7256222"/>
              <a:gd name="connsiteY1" fmla="*/ 55945 h 2780696"/>
              <a:gd name="connsiteX2" fmla="*/ 7011617 w 7256222"/>
              <a:gd name="connsiteY2" fmla="*/ 1421551 h 2780696"/>
              <a:gd name="connsiteX3" fmla="*/ 6994730 w 7256222"/>
              <a:gd name="connsiteY3" fmla="*/ 1438724 h 2780696"/>
              <a:gd name="connsiteX4" fmla="*/ 5936277 w 7256222"/>
              <a:gd name="connsiteY4" fmla="*/ 1891012 h 2780696"/>
              <a:gd name="connsiteX5" fmla="*/ 5567452 w 7256222"/>
              <a:gd name="connsiteY5" fmla="*/ 1910283 h 2780696"/>
              <a:gd name="connsiteX6" fmla="*/ 3780260 w 7256222"/>
              <a:gd name="connsiteY6" fmla="*/ 1936356 h 2780696"/>
              <a:gd name="connsiteX7" fmla="*/ 984180 w 7256222"/>
              <a:gd name="connsiteY7" fmla="*/ 2780696 h 2780696"/>
              <a:gd name="connsiteX8" fmla="*/ 0 w 7256222"/>
              <a:gd name="connsiteY8" fmla="*/ 424538 h 2780696"/>
              <a:gd name="connsiteX0" fmla="*/ 0 w 7256222"/>
              <a:gd name="connsiteY0" fmla="*/ 424538 h 2780696"/>
              <a:gd name="connsiteX1" fmla="*/ 4318641 w 7256222"/>
              <a:gd name="connsiteY1" fmla="*/ 55945 h 2780696"/>
              <a:gd name="connsiteX2" fmla="*/ 7011617 w 7256222"/>
              <a:gd name="connsiteY2" fmla="*/ 1421551 h 2780696"/>
              <a:gd name="connsiteX3" fmla="*/ 6994730 w 7256222"/>
              <a:gd name="connsiteY3" fmla="*/ 1438724 h 2780696"/>
              <a:gd name="connsiteX4" fmla="*/ 5957146 w 7256222"/>
              <a:gd name="connsiteY4" fmla="*/ 1907144 h 2780696"/>
              <a:gd name="connsiteX5" fmla="*/ 5567452 w 7256222"/>
              <a:gd name="connsiteY5" fmla="*/ 1910283 h 2780696"/>
              <a:gd name="connsiteX6" fmla="*/ 3780260 w 7256222"/>
              <a:gd name="connsiteY6" fmla="*/ 1936356 h 2780696"/>
              <a:gd name="connsiteX7" fmla="*/ 984180 w 7256222"/>
              <a:gd name="connsiteY7" fmla="*/ 2780696 h 2780696"/>
              <a:gd name="connsiteX8" fmla="*/ 0 w 7256222"/>
              <a:gd name="connsiteY8" fmla="*/ 424538 h 2780696"/>
              <a:gd name="connsiteX0" fmla="*/ 0 w 7256222"/>
              <a:gd name="connsiteY0" fmla="*/ 424538 h 2780696"/>
              <a:gd name="connsiteX1" fmla="*/ 4318641 w 7256222"/>
              <a:gd name="connsiteY1" fmla="*/ 55945 h 2780696"/>
              <a:gd name="connsiteX2" fmla="*/ 7011617 w 7256222"/>
              <a:gd name="connsiteY2" fmla="*/ 1421551 h 2780696"/>
              <a:gd name="connsiteX3" fmla="*/ 6994730 w 7256222"/>
              <a:gd name="connsiteY3" fmla="*/ 1438724 h 2780696"/>
              <a:gd name="connsiteX4" fmla="*/ 5957146 w 7256222"/>
              <a:gd name="connsiteY4" fmla="*/ 1907144 h 2780696"/>
              <a:gd name="connsiteX5" fmla="*/ 5567452 w 7256222"/>
              <a:gd name="connsiteY5" fmla="*/ 1910283 h 2780696"/>
              <a:gd name="connsiteX6" fmla="*/ 3780260 w 7256222"/>
              <a:gd name="connsiteY6" fmla="*/ 1936356 h 2780696"/>
              <a:gd name="connsiteX7" fmla="*/ 984180 w 7256222"/>
              <a:gd name="connsiteY7" fmla="*/ 2780696 h 2780696"/>
              <a:gd name="connsiteX8" fmla="*/ 0 w 7256222"/>
              <a:gd name="connsiteY8" fmla="*/ 424538 h 2780696"/>
              <a:gd name="connsiteX0" fmla="*/ 6994730 w 7096072"/>
              <a:gd name="connsiteY0" fmla="*/ 1438724 h 2780696"/>
              <a:gd name="connsiteX1" fmla="*/ 5957146 w 7096072"/>
              <a:gd name="connsiteY1" fmla="*/ 1907144 h 2780696"/>
              <a:gd name="connsiteX2" fmla="*/ 5567452 w 7096072"/>
              <a:gd name="connsiteY2" fmla="*/ 1910283 h 2780696"/>
              <a:gd name="connsiteX3" fmla="*/ 3780260 w 7096072"/>
              <a:gd name="connsiteY3" fmla="*/ 1936356 h 2780696"/>
              <a:gd name="connsiteX4" fmla="*/ 984180 w 7096072"/>
              <a:gd name="connsiteY4" fmla="*/ 2780696 h 2780696"/>
              <a:gd name="connsiteX5" fmla="*/ 0 w 7096072"/>
              <a:gd name="connsiteY5" fmla="*/ 424538 h 2780696"/>
              <a:gd name="connsiteX6" fmla="*/ 4318641 w 7096072"/>
              <a:gd name="connsiteY6" fmla="*/ 55945 h 2780696"/>
              <a:gd name="connsiteX7" fmla="*/ 7096072 w 7096072"/>
              <a:gd name="connsiteY7" fmla="*/ 1515933 h 2780696"/>
              <a:gd name="connsiteX0" fmla="*/ 6994730 w 6994730"/>
              <a:gd name="connsiteY0" fmla="*/ 1438724 h 2780696"/>
              <a:gd name="connsiteX1" fmla="*/ 5957146 w 6994730"/>
              <a:gd name="connsiteY1" fmla="*/ 1907144 h 2780696"/>
              <a:gd name="connsiteX2" fmla="*/ 5567452 w 6994730"/>
              <a:gd name="connsiteY2" fmla="*/ 1910283 h 2780696"/>
              <a:gd name="connsiteX3" fmla="*/ 3780260 w 6994730"/>
              <a:gd name="connsiteY3" fmla="*/ 1936356 h 2780696"/>
              <a:gd name="connsiteX4" fmla="*/ 984180 w 6994730"/>
              <a:gd name="connsiteY4" fmla="*/ 2780696 h 2780696"/>
              <a:gd name="connsiteX5" fmla="*/ 0 w 6994730"/>
              <a:gd name="connsiteY5" fmla="*/ 424538 h 2780696"/>
              <a:gd name="connsiteX6" fmla="*/ 4318641 w 6994730"/>
              <a:gd name="connsiteY6" fmla="*/ 55945 h 2780696"/>
              <a:gd name="connsiteX0" fmla="*/ 6944989 w 6944989"/>
              <a:gd name="connsiteY0" fmla="*/ 1443194 h 2785166"/>
              <a:gd name="connsiteX1" fmla="*/ 5907405 w 6944989"/>
              <a:gd name="connsiteY1" fmla="*/ 1911614 h 2785166"/>
              <a:gd name="connsiteX2" fmla="*/ 5517711 w 6944989"/>
              <a:gd name="connsiteY2" fmla="*/ 1914753 h 2785166"/>
              <a:gd name="connsiteX3" fmla="*/ 3730519 w 6944989"/>
              <a:gd name="connsiteY3" fmla="*/ 1940826 h 2785166"/>
              <a:gd name="connsiteX4" fmla="*/ 934439 w 6944989"/>
              <a:gd name="connsiteY4" fmla="*/ 2785166 h 2785166"/>
              <a:gd name="connsiteX5" fmla="*/ 0 w 6944989"/>
              <a:gd name="connsiteY5" fmla="*/ 398497 h 2785166"/>
              <a:gd name="connsiteX6" fmla="*/ 4268900 w 6944989"/>
              <a:gd name="connsiteY6" fmla="*/ 60415 h 2785166"/>
              <a:gd name="connsiteX0" fmla="*/ 6944989 w 6944989"/>
              <a:gd name="connsiteY0" fmla="*/ 1443194 h 2773565"/>
              <a:gd name="connsiteX1" fmla="*/ 5907405 w 6944989"/>
              <a:gd name="connsiteY1" fmla="*/ 1911614 h 2773565"/>
              <a:gd name="connsiteX2" fmla="*/ 5517711 w 6944989"/>
              <a:gd name="connsiteY2" fmla="*/ 1914753 h 2773565"/>
              <a:gd name="connsiteX3" fmla="*/ 3730519 w 6944989"/>
              <a:gd name="connsiteY3" fmla="*/ 1940826 h 2773565"/>
              <a:gd name="connsiteX4" fmla="*/ 960607 w 6944989"/>
              <a:gd name="connsiteY4" fmla="*/ 2773565 h 2773565"/>
              <a:gd name="connsiteX5" fmla="*/ 0 w 6944989"/>
              <a:gd name="connsiteY5" fmla="*/ 398497 h 2773565"/>
              <a:gd name="connsiteX6" fmla="*/ 4268900 w 6944989"/>
              <a:gd name="connsiteY6" fmla="*/ 60415 h 2773565"/>
              <a:gd name="connsiteX0" fmla="*/ 6938447 w 6938447"/>
              <a:gd name="connsiteY0" fmla="*/ 1443651 h 2774022"/>
              <a:gd name="connsiteX1" fmla="*/ 5900863 w 6938447"/>
              <a:gd name="connsiteY1" fmla="*/ 1912071 h 2774022"/>
              <a:gd name="connsiteX2" fmla="*/ 5511169 w 6938447"/>
              <a:gd name="connsiteY2" fmla="*/ 1915210 h 2774022"/>
              <a:gd name="connsiteX3" fmla="*/ 3723977 w 6938447"/>
              <a:gd name="connsiteY3" fmla="*/ 1941283 h 2774022"/>
              <a:gd name="connsiteX4" fmla="*/ 954065 w 6938447"/>
              <a:gd name="connsiteY4" fmla="*/ 2774022 h 2774022"/>
              <a:gd name="connsiteX5" fmla="*/ 0 w 6938447"/>
              <a:gd name="connsiteY5" fmla="*/ 396053 h 2774022"/>
              <a:gd name="connsiteX6" fmla="*/ 4262358 w 6938447"/>
              <a:gd name="connsiteY6" fmla="*/ 60872 h 2774022"/>
              <a:gd name="connsiteX0" fmla="*/ 6938447 w 6938447"/>
              <a:gd name="connsiteY0" fmla="*/ 1443651 h 2774022"/>
              <a:gd name="connsiteX1" fmla="*/ 5900863 w 6938447"/>
              <a:gd name="connsiteY1" fmla="*/ 1912071 h 2774022"/>
              <a:gd name="connsiteX2" fmla="*/ 5511169 w 6938447"/>
              <a:gd name="connsiteY2" fmla="*/ 1915210 h 2774022"/>
              <a:gd name="connsiteX3" fmla="*/ 3723977 w 6938447"/>
              <a:gd name="connsiteY3" fmla="*/ 1941283 h 2774022"/>
              <a:gd name="connsiteX4" fmla="*/ 954065 w 6938447"/>
              <a:gd name="connsiteY4" fmla="*/ 2774022 h 2774022"/>
              <a:gd name="connsiteX5" fmla="*/ 0 w 6938447"/>
              <a:gd name="connsiteY5" fmla="*/ 396053 h 2774022"/>
              <a:gd name="connsiteX6" fmla="*/ 4262358 w 6938447"/>
              <a:gd name="connsiteY6" fmla="*/ 60872 h 2774022"/>
              <a:gd name="connsiteX0" fmla="*/ 6938447 w 6938447"/>
              <a:gd name="connsiteY0" fmla="*/ 1443651 h 2775291"/>
              <a:gd name="connsiteX1" fmla="*/ 5900863 w 6938447"/>
              <a:gd name="connsiteY1" fmla="*/ 1912071 h 2775291"/>
              <a:gd name="connsiteX2" fmla="*/ 5511169 w 6938447"/>
              <a:gd name="connsiteY2" fmla="*/ 1915210 h 2775291"/>
              <a:gd name="connsiteX3" fmla="*/ 3723977 w 6938447"/>
              <a:gd name="connsiteY3" fmla="*/ 1941283 h 2775291"/>
              <a:gd name="connsiteX4" fmla="*/ 893945 w 6938447"/>
              <a:gd name="connsiteY4" fmla="*/ 2775291 h 2775291"/>
              <a:gd name="connsiteX5" fmla="*/ 0 w 6938447"/>
              <a:gd name="connsiteY5" fmla="*/ 396053 h 2775291"/>
              <a:gd name="connsiteX6" fmla="*/ 4262358 w 6938447"/>
              <a:gd name="connsiteY6" fmla="*/ 60872 h 2775291"/>
              <a:gd name="connsiteX0" fmla="*/ 6938447 w 6938447"/>
              <a:gd name="connsiteY0" fmla="*/ 1443651 h 2775363"/>
              <a:gd name="connsiteX1" fmla="*/ 5900863 w 6938447"/>
              <a:gd name="connsiteY1" fmla="*/ 1912071 h 2775363"/>
              <a:gd name="connsiteX2" fmla="*/ 5511169 w 6938447"/>
              <a:gd name="connsiteY2" fmla="*/ 1915210 h 2775363"/>
              <a:gd name="connsiteX3" fmla="*/ 3723977 w 6938447"/>
              <a:gd name="connsiteY3" fmla="*/ 1941283 h 2775363"/>
              <a:gd name="connsiteX4" fmla="*/ 893945 w 6938447"/>
              <a:gd name="connsiteY4" fmla="*/ 2775291 h 2775363"/>
              <a:gd name="connsiteX5" fmla="*/ 0 w 6938447"/>
              <a:gd name="connsiteY5" fmla="*/ 396053 h 2775363"/>
              <a:gd name="connsiteX6" fmla="*/ 4262358 w 6938447"/>
              <a:gd name="connsiteY6" fmla="*/ 60872 h 2775363"/>
              <a:gd name="connsiteX0" fmla="*/ 6938447 w 6938447"/>
              <a:gd name="connsiteY0" fmla="*/ 1443651 h 2792762"/>
              <a:gd name="connsiteX1" fmla="*/ 5900863 w 6938447"/>
              <a:gd name="connsiteY1" fmla="*/ 1912071 h 2792762"/>
              <a:gd name="connsiteX2" fmla="*/ 5511169 w 6938447"/>
              <a:gd name="connsiteY2" fmla="*/ 1915210 h 2792762"/>
              <a:gd name="connsiteX3" fmla="*/ 3723977 w 6938447"/>
              <a:gd name="connsiteY3" fmla="*/ 1941283 h 2792762"/>
              <a:gd name="connsiteX4" fmla="*/ 854693 w 6938447"/>
              <a:gd name="connsiteY4" fmla="*/ 2792691 h 2792762"/>
              <a:gd name="connsiteX5" fmla="*/ 0 w 6938447"/>
              <a:gd name="connsiteY5" fmla="*/ 396053 h 2792762"/>
              <a:gd name="connsiteX6" fmla="*/ 4262358 w 6938447"/>
              <a:gd name="connsiteY6" fmla="*/ 60872 h 2792762"/>
              <a:gd name="connsiteX0" fmla="*/ 6969805 w 6969805"/>
              <a:gd name="connsiteY0" fmla="*/ 1444134 h 2793245"/>
              <a:gd name="connsiteX1" fmla="*/ 5932221 w 6969805"/>
              <a:gd name="connsiteY1" fmla="*/ 1912554 h 2793245"/>
              <a:gd name="connsiteX2" fmla="*/ 5542527 w 6969805"/>
              <a:gd name="connsiteY2" fmla="*/ 1915693 h 2793245"/>
              <a:gd name="connsiteX3" fmla="*/ 3755335 w 6969805"/>
              <a:gd name="connsiteY3" fmla="*/ 1941766 h 2793245"/>
              <a:gd name="connsiteX4" fmla="*/ 886051 w 6969805"/>
              <a:gd name="connsiteY4" fmla="*/ 2793174 h 2793245"/>
              <a:gd name="connsiteX5" fmla="*/ 0 w 6969805"/>
              <a:gd name="connsiteY5" fmla="*/ 393515 h 2793245"/>
              <a:gd name="connsiteX6" fmla="*/ 4293716 w 6969805"/>
              <a:gd name="connsiteY6" fmla="*/ 61355 h 2793245"/>
              <a:gd name="connsiteX0" fmla="*/ 6969805 w 6969805"/>
              <a:gd name="connsiteY0" fmla="*/ 1444134 h 2793245"/>
              <a:gd name="connsiteX1" fmla="*/ 5932221 w 6969805"/>
              <a:gd name="connsiteY1" fmla="*/ 1912554 h 2793245"/>
              <a:gd name="connsiteX2" fmla="*/ 5542527 w 6969805"/>
              <a:gd name="connsiteY2" fmla="*/ 1915693 h 2793245"/>
              <a:gd name="connsiteX3" fmla="*/ 3755335 w 6969805"/>
              <a:gd name="connsiteY3" fmla="*/ 1941766 h 2793245"/>
              <a:gd name="connsiteX4" fmla="*/ 886051 w 6969805"/>
              <a:gd name="connsiteY4" fmla="*/ 2793174 h 2793245"/>
              <a:gd name="connsiteX5" fmla="*/ 0 w 6969805"/>
              <a:gd name="connsiteY5" fmla="*/ 393515 h 2793245"/>
              <a:gd name="connsiteX6" fmla="*/ 4293716 w 6969805"/>
              <a:gd name="connsiteY6" fmla="*/ 61355 h 2793245"/>
              <a:gd name="connsiteX0" fmla="*/ 6969805 w 6969805"/>
              <a:gd name="connsiteY0" fmla="*/ 1444134 h 2793245"/>
              <a:gd name="connsiteX1" fmla="*/ 5932221 w 6969805"/>
              <a:gd name="connsiteY1" fmla="*/ 1912554 h 2793245"/>
              <a:gd name="connsiteX2" fmla="*/ 5542527 w 6969805"/>
              <a:gd name="connsiteY2" fmla="*/ 1915693 h 2793245"/>
              <a:gd name="connsiteX3" fmla="*/ 3755335 w 6969805"/>
              <a:gd name="connsiteY3" fmla="*/ 1941766 h 2793245"/>
              <a:gd name="connsiteX4" fmla="*/ 886051 w 6969805"/>
              <a:gd name="connsiteY4" fmla="*/ 2793174 h 2793245"/>
              <a:gd name="connsiteX5" fmla="*/ 0 w 6969805"/>
              <a:gd name="connsiteY5" fmla="*/ 393515 h 2793245"/>
              <a:gd name="connsiteX6" fmla="*/ 4293716 w 6969805"/>
              <a:gd name="connsiteY6" fmla="*/ 61355 h 2793245"/>
              <a:gd name="connsiteX0" fmla="*/ 6969805 w 6969805"/>
              <a:gd name="connsiteY0" fmla="*/ 1444134 h 2794634"/>
              <a:gd name="connsiteX1" fmla="*/ 5932221 w 6969805"/>
              <a:gd name="connsiteY1" fmla="*/ 1912554 h 2794634"/>
              <a:gd name="connsiteX2" fmla="*/ 5542527 w 6969805"/>
              <a:gd name="connsiteY2" fmla="*/ 1915693 h 2794634"/>
              <a:gd name="connsiteX3" fmla="*/ 3755335 w 6969805"/>
              <a:gd name="connsiteY3" fmla="*/ 1941766 h 2794634"/>
              <a:gd name="connsiteX4" fmla="*/ 863830 w 6969805"/>
              <a:gd name="connsiteY4" fmla="*/ 2794563 h 2794634"/>
              <a:gd name="connsiteX5" fmla="*/ 0 w 6969805"/>
              <a:gd name="connsiteY5" fmla="*/ 393515 h 2794634"/>
              <a:gd name="connsiteX6" fmla="*/ 4293716 w 6969805"/>
              <a:gd name="connsiteY6" fmla="*/ 61355 h 2794634"/>
              <a:gd name="connsiteX0" fmla="*/ 6969805 w 6969805"/>
              <a:gd name="connsiteY0" fmla="*/ 1444134 h 2810766"/>
              <a:gd name="connsiteX1" fmla="*/ 5932221 w 6969805"/>
              <a:gd name="connsiteY1" fmla="*/ 1912554 h 2810766"/>
              <a:gd name="connsiteX2" fmla="*/ 5542527 w 6969805"/>
              <a:gd name="connsiteY2" fmla="*/ 1915693 h 2810766"/>
              <a:gd name="connsiteX3" fmla="*/ 3755335 w 6969805"/>
              <a:gd name="connsiteY3" fmla="*/ 1941766 h 2810766"/>
              <a:gd name="connsiteX4" fmla="*/ 884699 w 6969805"/>
              <a:gd name="connsiteY4" fmla="*/ 2810696 h 2810766"/>
              <a:gd name="connsiteX5" fmla="*/ 0 w 6969805"/>
              <a:gd name="connsiteY5" fmla="*/ 393515 h 2810766"/>
              <a:gd name="connsiteX6" fmla="*/ 4293716 w 6969805"/>
              <a:gd name="connsiteY6" fmla="*/ 61355 h 2810766"/>
              <a:gd name="connsiteX0" fmla="*/ 6969805 w 6969805"/>
              <a:gd name="connsiteY0" fmla="*/ 1444134 h 2819468"/>
              <a:gd name="connsiteX1" fmla="*/ 5932221 w 6969805"/>
              <a:gd name="connsiteY1" fmla="*/ 1912554 h 2819468"/>
              <a:gd name="connsiteX2" fmla="*/ 5542527 w 6969805"/>
              <a:gd name="connsiteY2" fmla="*/ 1915693 h 2819468"/>
              <a:gd name="connsiteX3" fmla="*/ 3755335 w 6969805"/>
              <a:gd name="connsiteY3" fmla="*/ 1941766 h 2819468"/>
              <a:gd name="connsiteX4" fmla="*/ 865073 w 6969805"/>
              <a:gd name="connsiteY4" fmla="*/ 2819398 h 2819468"/>
              <a:gd name="connsiteX5" fmla="*/ 0 w 6969805"/>
              <a:gd name="connsiteY5" fmla="*/ 393515 h 2819468"/>
              <a:gd name="connsiteX6" fmla="*/ 4293716 w 6969805"/>
              <a:gd name="connsiteY6" fmla="*/ 61355 h 2819468"/>
              <a:gd name="connsiteX0" fmla="*/ 6969805 w 6969805"/>
              <a:gd name="connsiteY0" fmla="*/ 1444134 h 2819468"/>
              <a:gd name="connsiteX1" fmla="*/ 5932221 w 6969805"/>
              <a:gd name="connsiteY1" fmla="*/ 1912554 h 2819468"/>
              <a:gd name="connsiteX2" fmla="*/ 5542527 w 6969805"/>
              <a:gd name="connsiteY2" fmla="*/ 1915693 h 2819468"/>
              <a:gd name="connsiteX3" fmla="*/ 3755335 w 6969805"/>
              <a:gd name="connsiteY3" fmla="*/ 1941766 h 2819468"/>
              <a:gd name="connsiteX4" fmla="*/ 865073 w 6969805"/>
              <a:gd name="connsiteY4" fmla="*/ 2819398 h 2819468"/>
              <a:gd name="connsiteX5" fmla="*/ 0 w 6969805"/>
              <a:gd name="connsiteY5" fmla="*/ 393515 h 2819468"/>
              <a:gd name="connsiteX6" fmla="*/ 4293716 w 6969805"/>
              <a:gd name="connsiteY6" fmla="*/ 61355 h 2819468"/>
              <a:gd name="connsiteX7" fmla="*/ 6969805 w 6969805"/>
              <a:gd name="connsiteY7" fmla="*/ 1444134 h 2819468"/>
              <a:gd name="connsiteX0" fmla="*/ 7016249 w 7016249"/>
              <a:gd name="connsiteY0" fmla="*/ 1444157 h 2819491"/>
              <a:gd name="connsiteX1" fmla="*/ 5978665 w 7016249"/>
              <a:gd name="connsiteY1" fmla="*/ 1912577 h 2819491"/>
              <a:gd name="connsiteX2" fmla="*/ 5588971 w 7016249"/>
              <a:gd name="connsiteY2" fmla="*/ 1915716 h 2819491"/>
              <a:gd name="connsiteX3" fmla="*/ 3801779 w 7016249"/>
              <a:gd name="connsiteY3" fmla="*/ 1941789 h 2819491"/>
              <a:gd name="connsiteX4" fmla="*/ 911517 w 7016249"/>
              <a:gd name="connsiteY4" fmla="*/ 2819421 h 2819491"/>
              <a:gd name="connsiteX5" fmla="*/ 0 w 7016249"/>
              <a:gd name="connsiteY5" fmla="*/ 393397 h 2819491"/>
              <a:gd name="connsiteX6" fmla="*/ 4340160 w 7016249"/>
              <a:gd name="connsiteY6" fmla="*/ 61378 h 2819491"/>
              <a:gd name="connsiteX7" fmla="*/ 7016249 w 7016249"/>
              <a:gd name="connsiteY7" fmla="*/ 1444157 h 2819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16249" h="2819491">
                <a:moveTo>
                  <a:pt x="7016249" y="1444157"/>
                </a:moveTo>
                <a:cubicBezTo>
                  <a:pt x="6837026" y="1522401"/>
                  <a:pt x="6228386" y="1803351"/>
                  <a:pt x="5978665" y="1912577"/>
                </a:cubicBezTo>
                <a:cubicBezTo>
                  <a:pt x="5749134" y="2012972"/>
                  <a:pt x="5952461" y="1902087"/>
                  <a:pt x="5588971" y="1915716"/>
                </a:cubicBezTo>
                <a:cubicBezTo>
                  <a:pt x="5994754" y="1917029"/>
                  <a:pt x="4487661" y="1908955"/>
                  <a:pt x="3801779" y="1941789"/>
                </a:cubicBezTo>
                <a:cubicBezTo>
                  <a:pt x="3005236" y="2128505"/>
                  <a:pt x="1694208" y="2528898"/>
                  <a:pt x="911517" y="2819421"/>
                </a:cubicBezTo>
                <a:cubicBezTo>
                  <a:pt x="922132" y="2834286"/>
                  <a:pt x="45686" y="485826"/>
                  <a:pt x="0" y="393397"/>
                </a:cubicBezTo>
                <a:cubicBezTo>
                  <a:pt x="545887" y="86640"/>
                  <a:pt x="3171557" y="-104791"/>
                  <a:pt x="4340160" y="61378"/>
                </a:cubicBezTo>
                <a:lnTo>
                  <a:pt x="7016249" y="1444157"/>
                </a:lnTo>
                <a:close/>
              </a:path>
            </a:pathLst>
          </a:custGeom>
          <a:pattFill prst="diagBrick">
            <a:fgClr>
              <a:schemeClr val="tx2">
                <a:lumMod val="60000"/>
                <a:lumOff val="4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円/楕円 20"/>
          <p:cNvSpPr>
            <a:spLocks noChangeAspect="1"/>
          </p:cNvSpPr>
          <p:nvPr/>
        </p:nvSpPr>
        <p:spPr>
          <a:xfrm>
            <a:off x="3827162" y="1194575"/>
            <a:ext cx="3600000" cy="3600000"/>
          </a:xfrm>
          <a:prstGeom prst="ellipse">
            <a:avLst/>
          </a:prstGeom>
          <a:noFill/>
          <a:ln w="635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正方形/長方形 2"/>
          <p:cNvSpPr/>
          <p:nvPr/>
        </p:nvSpPr>
        <p:spPr>
          <a:xfrm>
            <a:off x="1" y="5342555"/>
            <a:ext cx="5644180" cy="1515445"/>
          </a:xfrm>
          <a:custGeom>
            <a:avLst/>
            <a:gdLst>
              <a:gd name="connsiteX0" fmla="*/ 0 w 4896544"/>
              <a:gd name="connsiteY0" fmla="*/ 0 h 1218844"/>
              <a:gd name="connsiteX1" fmla="*/ 4896544 w 4896544"/>
              <a:gd name="connsiteY1" fmla="*/ 0 h 1218844"/>
              <a:gd name="connsiteX2" fmla="*/ 4896544 w 4896544"/>
              <a:gd name="connsiteY2" fmla="*/ 1218844 h 1218844"/>
              <a:gd name="connsiteX3" fmla="*/ 0 w 4896544"/>
              <a:gd name="connsiteY3" fmla="*/ 1218844 h 1218844"/>
              <a:gd name="connsiteX4" fmla="*/ 0 w 4896544"/>
              <a:gd name="connsiteY4" fmla="*/ 0 h 1218844"/>
              <a:gd name="connsiteX0" fmla="*/ 0 w 4896544"/>
              <a:gd name="connsiteY0" fmla="*/ 0 h 1218844"/>
              <a:gd name="connsiteX1" fmla="*/ 3161050 w 4896544"/>
              <a:gd name="connsiteY1" fmla="*/ 793102 h 1218844"/>
              <a:gd name="connsiteX2" fmla="*/ 4896544 w 4896544"/>
              <a:gd name="connsiteY2" fmla="*/ 1218844 h 1218844"/>
              <a:gd name="connsiteX3" fmla="*/ 0 w 4896544"/>
              <a:gd name="connsiteY3" fmla="*/ 1218844 h 1218844"/>
              <a:gd name="connsiteX4" fmla="*/ 0 w 4896544"/>
              <a:gd name="connsiteY4" fmla="*/ 0 h 1218844"/>
              <a:gd name="connsiteX0" fmla="*/ 0 w 4896544"/>
              <a:gd name="connsiteY0" fmla="*/ 0 h 1218844"/>
              <a:gd name="connsiteX1" fmla="*/ 2295737 w 4896544"/>
              <a:gd name="connsiteY1" fmla="*/ 211764 h 1218844"/>
              <a:gd name="connsiteX2" fmla="*/ 3161050 w 4896544"/>
              <a:gd name="connsiteY2" fmla="*/ 793102 h 1218844"/>
              <a:gd name="connsiteX3" fmla="*/ 4896544 w 4896544"/>
              <a:gd name="connsiteY3" fmla="*/ 1218844 h 1218844"/>
              <a:gd name="connsiteX4" fmla="*/ 0 w 4896544"/>
              <a:gd name="connsiteY4" fmla="*/ 1218844 h 1218844"/>
              <a:gd name="connsiteX5" fmla="*/ 0 w 4896544"/>
              <a:gd name="connsiteY5" fmla="*/ 0 h 1218844"/>
              <a:gd name="connsiteX0" fmla="*/ 0 w 4896544"/>
              <a:gd name="connsiteY0" fmla="*/ 0 h 1218844"/>
              <a:gd name="connsiteX1" fmla="*/ 2295737 w 4896544"/>
              <a:gd name="connsiteY1" fmla="*/ 211764 h 1218844"/>
              <a:gd name="connsiteX2" fmla="*/ 3347663 w 4896544"/>
              <a:gd name="connsiteY2" fmla="*/ 531845 h 1218844"/>
              <a:gd name="connsiteX3" fmla="*/ 4896544 w 4896544"/>
              <a:gd name="connsiteY3" fmla="*/ 1218844 h 1218844"/>
              <a:gd name="connsiteX4" fmla="*/ 0 w 4896544"/>
              <a:gd name="connsiteY4" fmla="*/ 1218844 h 1218844"/>
              <a:gd name="connsiteX5" fmla="*/ 0 w 4896544"/>
              <a:gd name="connsiteY5" fmla="*/ 0 h 1218844"/>
              <a:gd name="connsiteX0" fmla="*/ 0 w 4896544"/>
              <a:gd name="connsiteY0" fmla="*/ 99654 h 1318498"/>
              <a:gd name="connsiteX1" fmla="*/ 1334684 w 4896544"/>
              <a:gd name="connsiteY1" fmla="*/ 78153 h 1318498"/>
              <a:gd name="connsiteX2" fmla="*/ 2295737 w 4896544"/>
              <a:gd name="connsiteY2" fmla="*/ 311418 h 1318498"/>
              <a:gd name="connsiteX3" fmla="*/ 3347663 w 4896544"/>
              <a:gd name="connsiteY3" fmla="*/ 631499 h 1318498"/>
              <a:gd name="connsiteX4" fmla="*/ 4896544 w 4896544"/>
              <a:gd name="connsiteY4" fmla="*/ 1318498 h 1318498"/>
              <a:gd name="connsiteX5" fmla="*/ 0 w 4896544"/>
              <a:gd name="connsiteY5" fmla="*/ 1318498 h 1318498"/>
              <a:gd name="connsiteX6" fmla="*/ 0 w 4896544"/>
              <a:gd name="connsiteY6" fmla="*/ 99654 h 1318498"/>
              <a:gd name="connsiteX0" fmla="*/ 0 w 4896544"/>
              <a:gd name="connsiteY0" fmla="*/ 102987 h 1321831"/>
              <a:gd name="connsiteX1" fmla="*/ 1455982 w 4896544"/>
              <a:gd name="connsiteY1" fmla="*/ 72156 h 1321831"/>
              <a:gd name="connsiteX2" fmla="*/ 2295737 w 4896544"/>
              <a:gd name="connsiteY2" fmla="*/ 314751 h 1321831"/>
              <a:gd name="connsiteX3" fmla="*/ 3347663 w 4896544"/>
              <a:gd name="connsiteY3" fmla="*/ 634832 h 1321831"/>
              <a:gd name="connsiteX4" fmla="*/ 4896544 w 4896544"/>
              <a:gd name="connsiteY4" fmla="*/ 1321831 h 1321831"/>
              <a:gd name="connsiteX5" fmla="*/ 0 w 4896544"/>
              <a:gd name="connsiteY5" fmla="*/ 1321831 h 1321831"/>
              <a:gd name="connsiteX6" fmla="*/ 0 w 4896544"/>
              <a:gd name="connsiteY6" fmla="*/ 102987 h 1321831"/>
              <a:gd name="connsiteX0" fmla="*/ 0 w 4896544"/>
              <a:gd name="connsiteY0" fmla="*/ 102987 h 1321831"/>
              <a:gd name="connsiteX1" fmla="*/ 1455982 w 4896544"/>
              <a:gd name="connsiteY1" fmla="*/ 72156 h 1321831"/>
              <a:gd name="connsiteX2" fmla="*/ 2556994 w 4896544"/>
              <a:gd name="connsiteY2" fmla="*/ 249437 h 1321831"/>
              <a:gd name="connsiteX3" fmla="*/ 3347663 w 4896544"/>
              <a:gd name="connsiteY3" fmla="*/ 634832 h 1321831"/>
              <a:gd name="connsiteX4" fmla="*/ 4896544 w 4896544"/>
              <a:gd name="connsiteY4" fmla="*/ 1321831 h 1321831"/>
              <a:gd name="connsiteX5" fmla="*/ 0 w 4896544"/>
              <a:gd name="connsiteY5" fmla="*/ 1321831 h 1321831"/>
              <a:gd name="connsiteX6" fmla="*/ 0 w 4896544"/>
              <a:gd name="connsiteY6" fmla="*/ 102987 h 1321831"/>
              <a:gd name="connsiteX0" fmla="*/ 0 w 4896544"/>
              <a:gd name="connsiteY0" fmla="*/ 102987 h 1321831"/>
              <a:gd name="connsiteX1" fmla="*/ 1455982 w 4896544"/>
              <a:gd name="connsiteY1" fmla="*/ 72156 h 1321831"/>
              <a:gd name="connsiteX2" fmla="*/ 2556994 w 4896544"/>
              <a:gd name="connsiteY2" fmla="*/ 249437 h 1321831"/>
              <a:gd name="connsiteX3" fmla="*/ 3618251 w 4896544"/>
              <a:gd name="connsiteY3" fmla="*/ 606840 h 1321831"/>
              <a:gd name="connsiteX4" fmla="*/ 4896544 w 4896544"/>
              <a:gd name="connsiteY4" fmla="*/ 1321831 h 1321831"/>
              <a:gd name="connsiteX5" fmla="*/ 0 w 4896544"/>
              <a:gd name="connsiteY5" fmla="*/ 1321831 h 1321831"/>
              <a:gd name="connsiteX6" fmla="*/ 0 w 4896544"/>
              <a:gd name="connsiteY6" fmla="*/ 102987 h 1321831"/>
              <a:gd name="connsiteX0" fmla="*/ 0 w 4896544"/>
              <a:gd name="connsiteY0" fmla="*/ 102987 h 1321831"/>
              <a:gd name="connsiteX1" fmla="*/ 1455982 w 4896544"/>
              <a:gd name="connsiteY1" fmla="*/ 72156 h 1321831"/>
              <a:gd name="connsiteX2" fmla="*/ 2556994 w 4896544"/>
              <a:gd name="connsiteY2" fmla="*/ 249437 h 1321831"/>
              <a:gd name="connsiteX3" fmla="*/ 3618251 w 4896544"/>
              <a:gd name="connsiteY3" fmla="*/ 606840 h 1321831"/>
              <a:gd name="connsiteX4" fmla="*/ 4896544 w 4896544"/>
              <a:gd name="connsiteY4" fmla="*/ 1321831 h 1321831"/>
              <a:gd name="connsiteX5" fmla="*/ 0 w 4896544"/>
              <a:gd name="connsiteY5" fmla="*/ 1321831 h 1321831"/>
              <a:gd name="connsiteX6" fmla="*/ 0 w 4896544"/>
              <a:gd name="connsiteY6" fmla="*/ 102987 h 1321831"/>
              <a:gd name="connsiteX0" fmla="*/ 0 w 4896544"/>
              <a:gd name="connsiteY0" fmla="*/ 102987 h 1321831"/>
              <a:gd name="connsiteX1" fmla="*/ 1455982 w 4896544"/>
              <a:gd name="connsiteY1" fmla="*/ 72156 h 1321831"/>
              <a:gd name="connsiteX2" fmla="*/ 2556994 w 4896544"/>
              <a:gd name="connsiteY2" fmla="*/ 249437 h 1321831"/>
              <a:gd name="connsiteX3" fmla="*/ 3155472 w 4896544"/>
              <a:gd name="connsiteY3" fmla="*/ 402355 h 1321831"/>
              <a:gd name="connsiteX4" fmla="*/ 3618251 w 4896544"/>
              <a:gd name="connsiteY4" fmla="*/ 606840 h 1321831"/>
              <a:gd name="connsiteX5" fmla="*/ 4896544 w 4896544"/>
              <a:gd name="connsiteY5" fmla="*/ 1321831 h 1321831"/>
              <a:gd name="connsiteX6" fmla="*/ 0 w 4896544"/>
              <a:gd name="connsiteY6" fmla="*/ 1321831 h 1321831"/>
              <a:gd name="connsiteX7" fmla="*/ 0 w 4896544"/>
              <a:gd name="connsiteY7" fmla="*/ 102987 h 1321831"/>
              <a:gd name="connsiteX0" fmla="*/ 0 w 4896544"/>
              <a:gd name="connsiteY0" fmla="*/ 102987 h 1321831"/>
              <a:gd name="connsiteX1" fmla="*/ 1455982 w 4896544"/>
              <a:gd name="connsiteY1" fmla="*/ 72156 h 1321831"/>
              <a:gd name="connsiteX2" fmla="*/ 2556994 w 4896544"/>
              <a:gd name="connsiteY2" fmla="*/ 249437 h 1321831"/>
              <a:gd name="connsiteX3" fmla="*/ 3155472 w 4896544"/>
              <a:gd name="connsiteY3" fmla="*/ 402355 h 1321831"/>
              <a:gd name="connsiteX4" fmla="*/ 3618251 w 4896544"/>
              <a:gd name="connsiteY4" fmla="*/ 606840 h 1321831"/>
              <a:gd name="connsiteX5" fmla="*/ 4135186 w 4896544"/>
              <a:gd name="connsiteY5" fmla="*/ 840894 h 1321831"/>
              <a:gd name="connsiteX6" fmla="*/ 4896544 w 4896544"/>
              <a:gd name="connsiteY6" fmla="*/ 1321831 h 1321831"/>
              <a:gd name="connsiteX7" fmla="*/ 0 w 4896544"/>
              <a:gd name="connsiteY7" fmla="*/ 1321831 h 1321831"/>
              <a:gd name="connsiteX8" fmla="*/ 0 w 4896544"/>
              <a:gd name="connsiteY8" fmla="*/ 102987 h 1321831"/>
              <a:gd name="connsiteX0" fmla="*/ 0 w 4896544"/>
              <a:gd name="connsiteY0" fmla="*/ 102987 h 1321831"/>
              <a:gd name="connsiteX1" fmla="*/ 1455982 w 4896544"/>
              <a:gd name="connsiteY1" fmla="*/ 72156 h 1321831"/>
              <a:gd name="connsiteX2" fmla="*/ 2556994 w 4896544"/>
              <a:gd name="connsiteY2" fmla="*/ 249437 h 1321831"/>
              <a:gd name="connsiteX3" fmla="*/ 3155472 w 4896544"/>
              <a:gd name="connsiteY3" fmla="*/ 402355 h 1321831"/>
              <a:gd name="connsiteX4" fmla="*/ 3618251 w 4896544"/>
              <a:gd name="connsiteY4" fmla="*/ 606840 h 1321831"/>
              <a:gd name="connsiteX5" fmla="*/ 3799284 w 4896544"/>
              <a:gd name="connsiteY5" fmla="*/ 672943 h 1321831"/>
              <a:gd name="connsiteX6" fmla="*/ 4135186 w 4896544"/>
              <a:gd name="connsiteY6" fmla="*/ 840894 h 1321831"/>
              <a:gd name="connsiteX7" fmla="*/ 4896544 w 4896544"/>
              <a:gd name="connsiteY7" fmla="*/ 1321831 h 1321831"/>
              <a:gd name="connsiteX8" fmla="*/ 0 w 4896544"/>
              <a:gd name="connsiteY8" fmla="*/ 1321831 h 1321831"/>
              <a:gd name="connsiteX9" fmla="*/ 0 w 4896544"/>
              <a:gd name="connsiteY9" fmla="*/ 102987 h 1321831"/>
              <a:gd name="connsiteX0" fmla="*/ 0 w 4896544"/>
              <a:gd name="connsiteY0" fmla="*/ 102987 h 1321831"/>
              <a:gd name="connsiteX1" fmla="*/ 1455982 w 4896544"/>
              <a:gd name="connsiteY1" fmla="*/ 72156 h 1321831"/>
              <a:gd name="connsiteX2" fmla="*/ 2556994 w 4896544"/>
              <a:gd name="connsiteY2" fmla="*/ 249437 h 1321831"/>
              <a:gd name="connsiteX3" fmla="*/ 3155472 w 4896544"/>
              <a:gd name="connsiteY3" fmla="*/ 402355 h 1321831"/>
              <a:gd name="connsiteX4" fmla="*/ 3618251 w 4896544"/>
              <a:gd name="connsiteY4" fmla="*/ 606840 h 1321831"/>
              <a:gd name="connsiteX5" fmla="*/ 3799284 w 4896544"/>
              <a:gd name="connsiteY5" fmla="*/ 672943 h 1321831"/>
              <a:gd name="connsiteX6" fmla="*/ 4135186 w 4896544"/>
              <a:gd name="connsiteY6" fmla="*/ 840894 h 1321831"/>
              <a:gd name="connsiteX7" fmla="*/ 4896544 w 4896544"/>
              <a:gd name="connsiteY7" fmla="*/ 1321831 h 1321831"/>
              <a:gd name="connsiteX8" fmla="*/ 0 w 4896544"/>
              <a:gd name="connsiteY8" fmla="*/ 1321831 h 1321831"/>
              <a:gd name="connsiteX9" fmla="*/ 0 w 4896544"/>
              <a:gd name="connsiteY9" fmla="*/ 102987 h 1321831"/>
              <a:gd name="connsiteX0" fmla="*/ 0 w 4896544"/>
              <a:gd name="connsiteY0" fmla="*/ 102987 h 1321831"/>
              <a:gd name="connsiteX1" fmla="*/ 1455982 w 4896544"/>
              <a:gd name="connsiteY1" fmla="*/ 72156 h 1321831"/>
              <a:gd name="connsiteX2" fmla="*/ 2556994 w 4896544"/>
              <a:gd name="connsiteY2" fmla="*/ 249437 h 1321831"/>
              <a:gd name="connsiteX3" fmla="*/ 3155472 w 4896544"/>
              <a:gd name="connsiteY3" fmla="*/ 402355 h 1321831"/>
              <a:gd name="connsiteX4" fmla="*/ 3618251 w 4896544"/>
              <a:gd name="connsiteY4" fmla="*/ 606840 h 1321831"/>
              <a:gd name="connsiteX5" fmla="*/ 3799284 w 4896544"/>
              <a:gd name="connsiteY5" fmla="*/ 672943 h 1321831"/>
              <a:gd name="connsiteX6" fmla="*/ 4135186 w 4896544"/>
              <a:gd name="connsiteY6" fmla="*/ 840894 h 1321831"/>
              <a:gd name="connsiteX7" fmla="*/ 4896544 w 4896544"/>
              <a:gd name="connsiteY7" fmla="*/ 1321831 h 1321831"/>
              <a:gd name="connsiteX8" fmla="*/ 0 w 4896544"/>
              <a:gd name="connsiteY8" fmla="*/ 1321831 h 1321831"/>
              <a:gd name="connsiteX9" fmla="*/ 0 w 4896544"/>
              <a:gd name="connsiteY9" fmla="*/ 102987 h 1321831"/>
              <a:gd name="connsiteX0" fmla="*/ 0 w 4896544"/>
              <a:gd name="connsiteY0" fmla="*/ 102987 h 1321831"/>
              <a:gd name="connsiteX1" fmla="*/ 1455982 w 4896544"/>
              <a:gd name="connsiteY1" fmla="*/ 72156 h 1321831"/>
              <a:gd name="connsiteX2" fmla="*/ 2556994 w 4896544"/>
              <a:gd name="connsiteY2" fmla="*/ 249437 h 1321831"/>
              <a:gd name="connsiteX3" fmla="*/ 3155472 w 4896544"/>
              <a:gd name="connsiteY3" fmla="*/ 402355 h 1321831"/>
              <a:gd name="connsiteX4" fmla="*/ 3618251 w 4896544"/>
              <a:gd name="connsiteY4" fmla="*/ 606840 h 1321831"/>
              <a:gd name="connsiteX5" fmla="*/ 3799284 w 4896544"/>
              <a:gd name="connsiteY5" fmla="*/ 672943 h 1321831"/>
              <a:gd name="connsiteX6" fmla="*/ 4135186 w 4896544"/>
              <a:gd name="connsiteY6" fmla="*/ 840894 h 1321831"/>
              <a:gd name="connsiteX7" fmla="*/ 4896544 w 4896544"/>
              <a:gd name="connsiteY7" fmla="*/ 1321831 h 1321831"/>
              <a:gd name="connsiteX8" fmla="*/ 0 w 4896544"/>
              <a:gd name="connsiteY8" fmla="*/ 1321831 h 1321831"/>
              <a:gd name="connsiteX9" fmla="*/ 0 w 4896544"/>
              <a:gd name="connsiteY9" fmla="*/ 102987 h 1321831"/>
              <a:gd name="connsiteX0" fmla="*/ 0 w 4896544"/>
              <a:gd name="connsiteY0" fmla="*/ 102987 h 1321831"/>
              <a:gd name="connsiteX1" fmla="*/ 1455982 w 4896544"/>
              <a:gd name="connsiteY1" fmla="*/ 72156 h 1321831"/>
              <a:gd name="connsiteX2" fmla="*/ 2556994 w 4896544"/>
              <a:gd name="connsiteY2" fmla="*/ 249437 h 1321831"/>
              <a:gd name="connsiteX3" fmla="*/ 3155472 w 4896544"/>
              <a:gd name="connsiteY3" fmla="*/ 402355 h 1321831"/>
              <a:gd name="connsiteX4" fmla="*/ 3618251 w 4896544"/>
              <a:gd name="connsiteY4" fmla="*/ 606840 h 1321831"/>
              <a:gd name="connsiteX5" fmla="*/ 3799284 w 4896544"/>
              <a:gd name="connsiteY5" fmla="*/ 672943 h 1321831"/>
              <a:gd name="connsiteX6" fmla="*/ 4135186 w 4896544"/>
              <a:gd name="connsiteY6" fmla="*/ 840894 h 1321831"/>
              <a:gd name="connsiteX7" fmla="*/ 4896544 w 4896544"/>
              <a:gd name="connsiteY7" fmla="*/ 1321831 h 1321831"/>
              <a:gd name="connsiteX8" fmla="*/ 0 w 4896544"/>
              <a:gd name="connsiteY8" fmla="*/ 1321831 h 1321831"/>
              <a:gd name="connsiteX9" fmla="*/ 0 w 4896544"/>
              <a:gd name="connsiteY9" fmla="*/ 102987 h 1321831"/>
              <a:gd name="connsiteX0" fmla="*/ 0 w 4896544"/>
              <a:gd name="connsiteY0" fmla="*/ 102987 h 1321831"/>
              <a:gd name="connsiteX1" fmla="*/ 1455982 w 4896544"/>
              <a:gd name="connsiteY1" fmla="*/ 72156 h 1321831"/>
              <a:gd name="connsiteX2" fmla="*/ 2556994 w 4896544"/>
              <a:gd name="connsiteY2" fmla="*/ 249437 h 1321831"/>
              <a:gd name="connsiteX3" fmla="*/ 3155472 w 4896544"/>
              <a:gd name="connsiteY3" fmla="*/ 402355 h 1321831"/>
              <a:gd name="connsiteX4" fmla="*/ 3618251 w 4896544"/>
              <a:gd name="connsiteY4" fmla="*/ 606840 h 1321831"/>
              <a:gd name="connsiteX5" fmla="*/ 3799284 w 4896544"/>
              <a:gd name="connsiteY5" fmla="*/ 672943 h 1321831"/>
              <a:gd name="connsiteX6" fmla="*/ 4135186 w 4896544"/>
              <a:gd name="connsiteY6" fmla="*/ 840894 h 1321831"/>
              <a:gd name="connsiteX7" fmla="*/ 4896544 w 4896544"/>
              <a:gd name="connsiteY7" fmla="*/ 1321831 h 1321831"/>
              <a:gd name="connsiteX8" fmla="*/ 0 w 4896544"/>
              <a:gd name="connsiteY8" fmla="*/ 1321831 h 1321831"/>
              <a:gd name="connsiteX9" fmla="*/ 0 w 4896544"/>
              <a:gd name="connsiteY9" fmla="*/ 102987 h 1321831"/>
              <a:gd name="connsiteX0" fmla="*/ 0 w 4896544"/>
              <a:gd name="connsiteY0" fmla="*/ 102987 h 1321831"/>
              <a:gd name="connsiteX1" fmla="*/ 1455982 w 4896544"/>
              <a:gd name="connsiteY1" fmla="*/ 72156 h 1321831"/>
              <a:gd name="connsiteX2" fmla="*/ 2556994 w 4896544"/>
              <a:gd name="connsiteY2" fmla="*/ 249437 h 1321831"/>
              <a:gd name="connsiteX3" fmla="*/ 3155472 w 4896544"/>
              <a:gd name="connsiteY3" fmla="*/ 402355 h 1321831"/>
              <a:gd name="connsiteX4" fmla="*/ 3618251 w 4896544"/>
              <a:gd name="connsiteY4" fmla="*/ 606840 h 1321831"/>
              <a:gd name="connsiteX5" fmla="*/ 3799284 w 4896544"/>
              <a:gd name="connsiteY5" fmla="*/ 672943 h 1321831"/>
              <a:gd name="connsiteX6" fmla="*/ 4135186 w 4896544"/>
              <a:gd name="connsiteY6" fmla="*/ 840894 h 1321831"/>
              <a:gd name="connsiteX7" fmla="*/ 4896544 w 4896544"/>
              <a:gd name="connsiteY7" fmla="*/ 1321831 h 1321831"/>
              <a:gd name="connsiteX8" fmla="*/ 0 w 4896544"/>
              <a:gd name="connsiteY8" fmla="*/ 1321831 h 1321831"/>
              <a:gd name="connsiteX9" fmla="*/ 0 w 4896544"/>
              <a:gd name="connsiteY9" fmla="*/ 102987 h 1321831"/>
              <a:gd name="connsiteX0" fmla="*/ 0 w 4896544"/>
              <a:gd name="connsiteY0" fmla="*/ 102987 h 1321831"/>
              <a:gd name="connsiteX1" fmla="*/ 1455982 w 4896544"/>
              <a:gd name="connsiteY1" fmla="*/ 72156 h 1321831"/>
              <a:gd name="connsiteX2" fmla="*/ 2556994 w 4896544"/>
              <a:gd name="connsiteY2" fmla="*/ 249437 h 1321831"/>
              <a:gd name="connsiteX3" fmla="*/ 3155472 w 4896544"/>
              <a:gd name="connsiteY3" fmla="*/ 402355 h 1321831"/>
              <a:gd name="connsiteX4" fmla="*/ 3627582 w 4896544"/>
              <a:gd name="connsiteY4" fmla="*/ 560187 h 1321831"/>
              <a:gd name="connsiteX5" fmla="*/ 3799284 w 4896544"/>
              <a:gd name="connsiteY5" fmla="*/ 672943 h 1321831"/>
              <a:gd name="connsiteX6" fmla="*/ 4135186 w 4896544"/>
              <a:gd name="connsiteY6" fmla="*/ 840894 h 1321831"/>
              <a:gd name="connsiteX7" fmla="*/ 4896544 w 4896544"/>
              <a:gd name="connsiteY7" fmla="*/ 1321831 h 1321831"/>
              <a:gd name="connsiteX8" fmla="*/ 0 w 4896544"/>
              <a:gd name="connsiteY8" fmla="*/ 1321831 h 1321831"/>
              <a:gd name="connsiteX9" fmla="*/ 0 w 4896544"/>
              <a:gd name="connsiteY9" fmla="*/ 102987 h 1321831"/>
              <a:gd name="connsiteX0" fmla="*/ 0 w 4896544"/>
              <a:gd name="connsiteY0" fmla="*/ 102987 h 1321831"/>
              <a:gd name="connsiteX1" fmla="*/ 1455982 w 4896544"/>
              <a:gd name="connsiteY1" fmla="*/ 72156 h 1321831"/>
              <a:gd name="connsiteX2" fmla="*/ 2556994 w 4896544"/>
              <a:gd name="connsiteY2" fmla="*/ 249437 h 1321831"/>
              <a:gd name="connsiteX3" fmla="*/ 3155472 w 4896544"/>
              <a:gd name="connsiteY3" fmla="*/ 402355 h 1321831"/>
              <a:gd name="connsiteX4" fmla="*/ 3627582 w 4896544"/>
              <a:gd name="connsiteY4" fmla="*/ 560187 h 1321831"/>
              <a:gd name="connsiteX5" fmla="*/ 3799284 w 4896544"/>
              <a:gd name="connsiteY5" fmla="*/ 672943 h 1321831"/>
              <a:gd name="connsiteX6" fmla="*/ 4135186 w 4896544"/>
              <a:gd name="connsiteY6" fmla="*/ 840894 h 1321831"/>
              <a:gd name="connsiteX7" fmla="*/ 4896544 w 4896544"/>
              <a:gd name="connsiteY7" fmla="*/ 1321831 h 1321831"/>
              <a:gd name="connsiteX8" fmla="*/ 0 w 4896544"/>
              <a:gd name="connsiteY8" fmla="*/ 1321831 h 1321831"/>
              <a:gd name="connsiteX9" fmla="*/ 0 w 4896544"/>
              <a:gd name="connsiteY9" fmla="*/ 102987 h 1321831"/>
              <a:gd name="connsiteX0" fmla="*/ 0 w 4896544"/>
              <a:gd name="connsiteY0" fmla="*/ 102987 h 1321831"/>
              <a:gd name="connsiteX1" fmla="*/ 1455982 w 4896544"/>
              <a:gd name="connsiteY1" fmla="*/ 72156 h 1321831"/>
              <a:gd name="connsiteX2" fmla="*/ 2556994 w 4896544"/>
              <a:gd name="connsiteY2" fmla="*/ 249437 h 1321831"/>
              <a:gd name="connsiteX3" fmla="*/ 3155472 w 4896544"/>
              <a:gd name="connsiteY3" fmla="*/ 402355 h 1321831"/>
              <a:gd name="connsiteX4" fmla="*/ 3627582 w 4896544"/>
              <a:gd name="connsiteY4" fmla="*/ 560187 h 1321831"/>
              <a:gd name="connsiteX5" fmla="*/ 3799284 w 4896544"/>
              <a:gd name="connsiteY5" fmla="*/ 672943 h 1321831"/>
              <a:gd name="connsiteX6" fmla="*/ 4135186 w 4896544"/>
              <a:gd name="connsiteY6" fmla="*/ 840894 h 1321831"/>
              <a:gd name="connsiteX7" fmla="*/ 4896544 w 4896544"/>
              <a:gd name="connsiteY7" fmla="*/ 1321831 h 1321831"/>
              <a:gd name="connsiteX8" fmla="*/ 0 w 4896544"/>
              <a:gd name="connsiteY8" fmla="*/ 1321831 h 1321831"/>
              <a:gd name="connsiteX9" fmla="*/ 0 w 4896544"/>
              <a:gd name="connsiteY9" fmla="*/ 102987 h 1321831"/>
              <a:gd name="connsiteX0" fmla="*/ 0 w 4896544"/>
              <a:gd name="connsiteY0" fmla="*/ 102987 h 1321831"/>
              <a:gd name="connsiteX1" fmla="*/ 1455982 w 4896544"/>
              <a:gd name="connsiteY1" fmla="*/ 72156 h 1321831"/>
              <a:gd name="connsiteX2" fmla="*/ 2556994 w 4896544"/>
              <a:gd name="connsiteY2" fmla="*/ 249437 h 1321831"/>
              <a:gd name="connsiteX3" fmla="*/ 3155472 w 4896544"/>
              <a:gd name="connsiteY3" fmla="*/ 402355 h 1321831"/>
              <a:gd name="connsiteX4" fmla="*/ 3627582 w 4896544"/>
              <a:gd name="connsiteY4" fmla="*/ 560187 h 1321831"/>
              <a:gd name="connsiteX5" fmla="*/ 3799284 w 4896544"/>
              <a:gd name="connsiteY5" fmla="*/ 672943 h 1321831"/>
              <a:gd name="connsiteX6" fmla="*/ 4135186 w 4896544"/>
              <a:gd name="connsiteY6" fmla="*/ 840894 h 1321831"/>
              <a:gd name="connsiteX7" fmla="*/ 4896544 w 4896544"/>
              <a:gd name="connsiteY7" fmla="*/ 1321831 h 1321831"/>
              <a:gd name="connsiteX8" fmla="*/ 0 w 4896544"/>
              <a:gd name="connsiteY8" fmla="*/ 1321831 h 1321831"/>
              <a:gd name="connsiteX9" fmla="*/ 0 w 4896544"/>
              <a:gd name="connsiteY9" fmla="*/ 102987 h 1321831"/>
              <a:gd name="connsiteX0" fmla="*/ 0 w 4896544"/>
              <a:gd name="connsiteY0" fmla="*/ 102987 h 1321831"/>
              <a:gd name="connsiteX1" fmla="*/ 1455982 w 4896544"/>
              <a:gd name="connsiteY1" fmla="*/ 72156 h 1321831"/>
              <a:gd name="connsiteX2" fmla="*/ 2556994 w 4896544"/>
              <a:gd name="connsiteY2" fmla="*/ 249437 h 1321831"/>
              <a:gd name="connsiteX3" fmla="*/ 3155472 w 4896544"/>
              <a:gd name="connsiteY3" fmla="*/ 402355 h 1321831"/>
              <a:gd name="connsiteX4" fmla="*/ 3627582 w 4896544"/>
              <a:gd name="connsiteY4" fmla="*/ 560187 h 1321831"/>
              <a:gd name="connsiteX5" fmla="*/ 3799284 w 4896544"/>
              <a:gd name="connsiteY5" fmla="*/ 672943 h 1321831"/>
              <a:gd name="connsiteX6" fmla="*/ 4135186 w 4896544"/>
              <a:gd name="connsiteY6" fmla="*/ 840894 h 1321831"/>
              <a:gd name="connsiteX7" fmla="*/ 4896544 w 4896544"/>
              <a:gd name="connsiteY7" fmla="*/ 1321831 h 1321831"/>
              <a:gd name="connsiteX8" fmla="*/ 0 w 4896544"/>
              <a:gd name="connsiteY8" fmla="*/ 1321831 h 1321831"/>
              <a:gd name="connsiteX9" fmla="*/ 0 w 4896544"/>
              <a:gd name="connsiteY9" fmla="*/ 102987 h 1321831"/>
              <a:gd name="connsiteX0" fmla="*/ 0 w 4896544"/>
              <a:gd name="connsiteY0" fmla="*/ 102987 h 1321831"/>
              <a:gd name="connsiteX1" fmla="*/ 1455982 w 4896544"/>
              <a:gd name="connsiteY1" fmla="*/ 72156 h 1321831"/>
              <a:gd name="connsiteX2" fmla="*/ 2556994 w 4896544"/>
              <a:gd name="connsiteY2" fmla="*/ 249437 h 1321831"/>
              <a:gd name="connsiteX3" fmla="*/ 3155472 w 4896544"/>
              <a:gd name="connsiteY3" fmla="*/ 402355 h 1321831"/>
              <a:gd name="connsiteX4" fmla="*/ 3627582 w 4896544"/>
              <a:gd name="connsiteY4" fmla="*/ 560187 h 1321831"/>
              <a:gd name="connsiteX5" fmla="*/ 3799284 w 4896544"/>
              <a:gd name="connsiteY5" fmla="*/ 672943 h 1321831"/>
              <a:gd name="connsiteX6" fmla="*/ 4135186 w 4896544"/>
              <a:gd name="connsiteY6" fmla="*/ 840894 h 1321831"/>
              <a:gd name="connsiteX7" fmla="*/ 4896544 w 4896544"/>
              <a:gd name="connsiteY7" fmla="*/ 1321831 h 1321831"/>
              <a:gd name="connsiteX8" fmla="*/ 0 w 4896544"/>
              <a:gd name="connsiteY8" fmla="*/ 1321831 h 1321831"/>
              <a:gd name="connsiteX9" fmla="*/ 0 w 4896544"/>
              <a:gd name="connsiteY9" fmla="*/ 102987 h 1321831"/>
              <a:gd name="connsiteX0" fmla="*/ 0 w 4896544"/>
              <a:gd name="connsiteY0" fmla="*/ 102987 h 1321831"/>
              <a:gd name="connsiteX1" fmla="*/ 1455982 w 4896544"/>
              <a:gd name="connsiteY1" fmla="*/ 72156 h 1321831"/>
              <a:gd name="connsiteX2" fmla="*/ 2556994 w 4896544"/>
              <a:gd name="connsiteY2" fmla="*/ 249437 h 1321831"/>
              <a:gd name="connsiteX3" fmla="*/ 3155472 w 4896544"/>
              <a:gd name="connsiteY3" fmla="*/ 402355 h 1321831"/>
              <a:gd name="connsiteX4" fmla="*/ 3627582 w 4896544"/>
              <a:gd name="connsiteY4" fmla="*/ 560187 h 1321831"/>
              <a:gd name="connsiteX5" fmla="*/ 3892590 w 4896544"/>
              <a:gd name="connsiteY5" fmla="*/ 691604 h 1321831"/>
              <a:gd name="connsiteX6" fmla="*/ 4135186 w 4896544"/>
              <a:gd name="connsiteY6" fmla="*/ 840894 h 1321831"/>
              <a:gd name="connsiteX7" fmla="*/ 4896544 w 4896544"/>
              <a:gd name="connsiteY7" fmla="*/ 1321831 h 1321831"/>
              <a:gd name="connsiteX8" fmla="*/ 0 w 4896544"/>
              <a:gd name="connsiteY8" fmla="*/ 1321831 h 1321831"/>
              <a:gd name="connsiteX9" fmla="*/ 0 w 4896544"/>
              <a:gd name="connsiteY9" fmla="*/ 102987 h 1321831"/>
              <a:gd name="connsiteX0" fmla="*/ 0 w 4896544"/>
              <a:gd name="connsiteY0" fmla="*/ 102987 h 1321831"/>
              <a:gd name="connsiteX1" fmla="*/ 1455982 w 4896544"/>
              <a:gd name="connsiteY1" fmla="*/ 72156 h 1321831"/>
              <a:gd name="connsiteX2" fmla="*/ 2556994 w 4896544"/>
              <a:gd name="connsiteY2" fmla="*/ 249437 h 1321831"/>
              <a:gd name="connsiteX3" fmla="*/ 3155472 w 4896544"/>
              <a:gd name="connsiteY3" fmla="*/ 402355 h 1321831"/>
              <a:gd name="connsiteX4" fmla="*/ 3590259 w 4896544"/>
              <a:gd name="connsiteY4" fmla="*/ 597510 h 1321831"/>
              <a:gd name="connsiteX5" fmla="*/ 3892590 w 4896544"/>
              <a:gd name="connsiteY5" fmla="*/ 691604 h 1321831"/>
              <a:gd name="connsiteX6" fmla="*/ 4135186 w 4896544"/>
              <a:gd name="connsiteY6" fmla="*/ 840894 h 1321831"/>
              <a:gd name="connsiteX7" fmla="*/ 4896544 w 4896544"/>
              <a:gd name="connsiteY7" fmla="*/ 1321831 h 1321831"/>
              <a:gd name="connsiteX8" fmla="*/ 0 w 4896544"/>
              <a:gd name="connsiteY8" fmla="*/ 1321831 h 1321831"/>
              <a:gd name="connsiteX9" fmla="*/ 0 w 4896544"/>
              <a:gd name="connsiteY9" fmla="*/ 102987 h 1321831"/>
              <a:gd name="connsiteX0" fmla="*/ 0 w 4896544"/>
              <a:gd name="connsiteY0" fmla="*/ 102987 h 1321831"/>
              <a:gd name="connsiteX1" fmla="*/ 1455982 w 4896544"/>
              <a:gd name="connsiteY1" fmla="*/ 72156 h 1321831"/>
              <a:gd name="connsiteX2" fmla="*/ 2556994 w 4896544"/>
              <a:gd name="connsiteY2" fmla="*/ 249437 h 1321831"/>
              <a:gd name="connsiteX3" fmla="*/ 3155472 w 4896544"/>
              <a:gd name="connsiteY3" fmla="*/ 402355 h 1321831"/>
              <a:gd name="connsiteX4" fmla="*/ 3590259 w 4896544"/>
              <a:gd name="connsiteY4" fmla="*/ 597510 h 1321831"/>
              <a:gd name="connsiteX5" fmla="*/ 3892590 w 4896544"/>
              <a:gd name="connsiteY5" fmla="*/ 691604 h 1321831"/>
              <a:gd name="connsiteX6" fmla="*/ 4135186 w 4896544"/>
              <a:gd name="connsiteY6" fmla="*/ 840894 h 1321831"/>
              <a:gd name="connsiteX7" fmla="*/ 4896544 w 4896544"/>
              <a:gd name="connsiteY7" fmla="*/ 1321831 h 1321831"/>
              <a:gd name="connsiteX8" fmla="*/ 0 w 4896544"/>
              <a:gd name="connsiteY8" fmla="*/ 1321831 h 1321831"/>
              <a:gd name="connsiteX9" fmla="*/ 0 w 4896544"/>
              <a:gd name="connsiteY9" fmla="*/ 102987 h 1321831"/>
              <a:gd name="connsiteX0" fmla="*/ 0 w 4896544"/>
              <a:gd name="connsiteY0" fmla="*/ 102987 h 1321831"/>
              <a:gd name="connsiteX1" fmla="*/ 1455982 w 4896544"/>
              <a:gd name="connsiteY1" fmla="*/ 72156 h 1321831"/>
              <a:gd name="connsiteX2" fmla="*/ 2556994 w 4896544"/>
              <a:gd name="connsiteY2" fmla="*/ 249437 h 1321831"/>
              <a:gd name="connsiteX3" fmla="*/ 3155472 w 4896544"/>
              <a:gd name="connsiteY3" fmla="*/ 402355 h 1321831"/>
              <a:gd name="connsiteX4" fmla="*/ 3590259 w 4896544"/>
              <a:gd name="connsiteY4" fmla="*/ 541526 h 1321831"/>
              <a:gd name="connsiteX5" fmla="*/ 3892590 w 4896544"/>
              <a:gd name="connsiteY5" fmla="*/ 691604 h 1321831"/>
              <a:gd name="connsiteX6" fmla="*/ 4135186 w 4896544"/>
              <a:gd name="connsiteY6" fmla="*/ 840894 h 1321831"/>
              <a:gd name="connsiteX7" fmla="*/ 4896544 w 4896544"/>
              <a:gd name="connsiteY7" fmla="*/ 1321831 h 1321831"/>
              <a:gd name="connsiteX8" fmla="*/ 0 w 4896544"/>
              <a:gd name="connsiteY8" fmla="*/ 1321831 h 1321831"/>
              <a:gd name="connsiteX9" fmla="*/ 0 w 4896544"/>
              <a:gd name="connsiteY9" fmla="*/ 102987 h 1321831"/>
              <a:gd name="connsiteX0" fmla="*/ 0 w 4896544"/>
              <a:gd name="connsiteY0" fmla="*/ 102987 h 1321831"/>
              <a:gd name="connsiteX1" fmla="*/ 1455982 w 4896544"/>
              <a:gd name="connsiteY1" fmla="*/ 72156 h 1321831"/>
              <a:gd name="connsiteX2" fmla="*/ 2556994 w 4896544"/>
              <a:gd name="connsiteY2" fmla="*/ 249437 h 1321831"/>
              <a:gd name="connsiteX3" fmla="*/ 3155472 w 4896544"/>
              <a:gd name="connsiteY3" fmla="*/ 402355 h 1321831"/>
              <a:gd name="connsiteX4" fmla="*/ 3590259 w 4896544"/>
              <a:gd name="connsiteY4" fmla="*/ 541526 h 1321831"/>
              <a:gd name="connsiteX5" fmla="*/ 3892590 w 4896544"/>
              <a:gd name="connsiteY5" fmla="*/ 691604 h 1321831"/>
              <a:gd name="connsiteX6" fmla="*/ 4135186 w 4896544"/>
              <a:gd name="connsiteY6" fmla="*/ 840894 h 1321831"/>
              <a:gd name="connsiteX7" fmla="*/ 4896544 w 4896544"/>
              <a:gd name="connsiteY7" fmla="*/ 1321831 h 1321831"/>
              <a:gd name="connsiteX8" fmla="*/ 9420 w 4896544"/>
              <a:gd name="connsiteY8" fmla="*/ 125966 h 1321831"/>
              <a:gd name="connsiteX9" fmla="*/ 0 w 4896544"/>
              <a:gd name="connsiteY9" fmla="*/ 102987 h 1321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896544" h="1321831">
                <a:moveTo>
                  <a:pt x="0" y="102987"/>
                </a:moveTo>
                <a:cubicBezTo>
                  <a:pt x="160243" y="-86631"/>
                  <a:pt x="1073359" y="36862"/>
                  <a:pt x="1455982" y="72156"/>
                </a:cubicBezTo>
                <a:cubicBezTo>
                  <a:pt x="1838605" y="107450"/>
                  <a:pt x="2318844" y="203734"/>
                  <a:pt x="2556994" y="249437"/>
                </a:cubicBezTo>
                <a:cubicBezTo>
                  <a:pt x="2795144" y="295140"/>
                  <a:pt x="2978596" y="342788"/>
                  <a:pt x="3155472" y="402355"/>
                </a:cubicBezTo>
                <a:cubicBezTo>
                  <a:pt x="3658919" y="592551"/>
                  <a:pt x="3588704" y="521310"/>
                  <a:pt x="3590259" y="541526"/>
                </a:cubicBezTo>
                <a:cubicBezTo>
                  <a:pt x="3591814" y="561742"/>
                  <a:pt x="3801769" y="641709"/>
                  <a:pt x="3892590" y="691604"/>
                </a:cubicBezTo>
                <a:cubicBezTo>
                  <a:pt x="3983411" y="741499"/>
                  <a:pt x="3953865" y="738966"/>
                  <a:pt x="4135186" y="840894"/>
                </a:cubicBezTo>
                <a:lnTo>
                  <a:pt x="4896544" y="1321831"/>
                </a:lnTo>
                <a:lnTo>
                  <a:pt x="9420" y="125966"/>
                </a:lnTo>
                <a:lnTo>
                  <a:pt x="0" y="102987"/>
                </a:lnTo>
                <a:close/>
              </a:path>
            </a:pathLst>
          </a:custGeom>
          <a:noFill/>
          <a:ln w="508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2" name="グループ化 21"/>
          <p:cNvGrpSpPr/>
          <p:nvPr/>
        </p:nvGrpSpPr>
        <p:grpSpPr>
          <a:xfrm>
            <a:off x="1" y="5363965"/>
            <a:ext cx="5624426" cy="1494036"/>
            <a:chOff x="272482" y="5363965"/>
            <a:chExt cx="5381767" cy="1368681"/>
          </a:xfrm>
        </p:grpSpPr>
        <p:sp>
          <p:nvSpPr>
            <p:cNvPr id="3" name="正方形/長方形 2"/>
            <p:cNvSpPr/>
            <p:nvPr/>
          </p:nvSpPr>
          <p:spPr>
            <a:xfrm>
              <a:off x="272482" y="5363965"/>
              <a:ext cx="5381767" cy="1368681"/>
            </a:xfrm>
            <a:custGeom>
              <a:avLst/>
              <a:gdLst>
                <a:gd name="connsiteX0" fmla="*/ 0 w 4896544"/>
                <a:gd name="connsiteY0" fmla="*/ 0 h 1218844"/>
                <a:gd name="connsiteX1" fmla="*/ 4896544 w 4896544"/>
                <a:gd name="connsiteY1" fmla="*/ 0 h 1218844"/>
                <a:gd name="connsiteX2" fmla="*/ 4896544 w 4896544"/>
                <a:gd name="connsiteY2" fmla="*/ 1218844 h 1218844"/>
                <a:gd name="connsiteX3" fmla="*/ 0 w 4896544"/>
                <a:gd name="connsiteY3" fmla="*/ 1218844 h 1218844"/>
                <a:gd name="connsiteX4" fmla="*/ 0 w 4896544"/>
                <a:gd name="connsiteY4" fmla="*/ 0 h 1218844"/>
                <a:gd name="connsiteX0" fmla="*/ 0 w 4896544"/>
                <a:gd name="connsiteY0" fmla="*/ 0 h 1218844"/>
                <a:gd name="connsiteX1" fmla="*/ 3161050 w 4896544"/>
                <a:gd name="connsiteY1" fmla="*/ 793102 h 1218844"/>
                <a:gd name="connsiteX2" fmla="*/ 4896544 w 4896544"/>
                <a:gd name="connsiteY2" fmla="*/ 1218844 h 1218844"/>
                <a:gd name="connsiteX3" fmla="*/ 0 w 4896544"/>
                <a:gd name="connsiteY3" fmla="*/ 1218844 h 1218844"/>
                <a:gd name="connsiteX4" fmla="*/ 0 w 4896544"/>
                <a:gd name="connsiteY4" fmla="*/ 0 h 1218844"/>
                <a:gd name="connsiteX0" fmla="*/ 0 w 4896544"/>
                <a:gd name="connsiteY0" fmla="*/ 0 h 1218844"/>
                <a:gd name="connsiteX1" fmla="*/ 2295737 w 4896544"/>
                <a:gd name="connsiteY1" fmla="*/ 211764 h 1218844"/>
                <a:gd name="connsiteX2" fmla="*/ 3161050 w 4896544"/>
                <a:gd name="connsiteY2" fmla="*/ 793102 h 1218844"/>
                <a:gd name="connsiteX3" fmla="*/ 4896544 w 4896544"/>
                <a:gd name="connsiteY3" fmla="*/ 1218844 h 1218844"/>
                <a:gd name="connsiteX4" fmla="*/ 0 w 4896544"/>
                <a:gd name="connsiteY4" fmla="*/ 1218844 h 1218844"/>
                <a:gd name="connsiteX5" fmla="*/ 0 w 4896544"/>
                <a:gd name="connsiteY5" fmla="*/ 0 h 1218844"/>
                <a:gd name="connsiteX0" fmla="*/ 0 w 4896544"/>
                <a:gd name="connsiteY0" fmla="*/ 0 h 1218844"/>
                <a:gd name="connsiteX1" fmla="*/ 2295737 w 4896544"/>
                <a:gd name="connsiteY1" fmla="*/ 211764 h 1218844"/>
                <a:gd name="connsiteX2" fmla="*/ 3347663 w 4896544"/>
                <a:gd name="connsiteY2" fmla="*/ 531845 h 1218844"/>
                <a:gd name="connsiteX3" fmla="*/ 4896544 w 4896544"/>
                <a:gd name="connsiteY3" fmla="*/ 1218844 h 1218844"/>
                <a:gd name="connsiteX4" fmla="*/ 0 w 4896544"/>
                <a:gd name="connsiteY4" fmla="*/ 1218844 h 1218844"/>
                <a:gd name="connsiteX5" fmla="*/ 0 w 4896544"/>
                <a:gd name="connsiteY5" fmla="*/ 0 h 1218844"/>
                <a:gd name="connsiteX0" fmla="*/ 0 w 4896544"/>
                <a:gd name="connsiteY0" fmla="*/ 99654 h 1318498"/>
                <a:gd name="connsiteX1" fmla="*/ 1334684 w 4896544"/>
                <a:gd name="connsiteY1" fmla="*/ 78153 h 1318498"/>
                <a:gd name="connsiteX2" fmla="*/ 2295737 w 4896544"/>
                <a:gd name="connsiteY2" fmla="*/ 311418 h 1318498"/>
                <a:gd name="connsiteX3" fmla="*/ 3347663 w 4896544"/>
                <a:gd name="connsiteY3" fmla="*/ 631499 h 1318498"/>
                <a:gd name="connsiteX4" fmla="*/ 4896544 w 4896544"/>
                <a:gd name="connsiteY4" fmla="*/ 1318498 h 1318498"/>
                <a:gd name="connsiteX5" fmla="*/ 0 w 4896544"/>
                <a:gd name="connsiteY5" fmla="*/ 1318498 h 1318498"/>
                <a:gd name="connsiteX6" fmla="*/ 0 w 4896544"/>
                <a:gd name="connsiteY6" fmla="*/ 99654 h 1318498"/>
                <a:gd name="connsiteX0" fmla="*/ 0 w 4896544"/>
                <a:gd name="connsiteY0" fmla="*/ 102987 h 1321831"/>
                <a:gd name="connsiteX1" fmla="*/ 1455982 w 4896544"/>
                <a:gd name="connsiteY1" fmla="*/ 72156 h 1321831"/>
                <a:gd name="connsiteX2" fmla="*/ 2295737 w 4896544"/>
                <a:gd name="connsiteY2" fmla="*/ 314751 h 1321831"/>
                <a:gd name="connsiteX3" fmla="*/ 3347663 w 4896544"/>
                <a:gd name="connsiteY3" fmla="*/ 634832 h 1321831"/>
                <a:gd name="connsiteX4" fmla="*/ 4896544 w 4896544"/>
                <a:gd name="connsiteY4" fmla="*/ 1321831 h 1321831"/>
                <a:gd name="connsiteX5" fmla="*/ 0 w 4896544"/>
                <a:gd name="connsiteY5" fmla="*/ 1321831 h 1321831"/>
                <a:gd name="connsiteX6" fmla="*/ 0 w 4896544"/>
                <a:gd name="connsiteY6" fmla="*/ 102987 h 1321831"/>
                <a:gd name="connsiteX0" fmla="*/ 0 w 4896544"/>
                <a:gd name="connsiteY0" fmla="*/ 102987 h 1321831"/>
                <a:gd name="connsiteX1" fmla="*/ 1455982 w 4896544"/>
                <a:gd name="connsiteY1" fmla="*/ 72156 h 1321831"/>
                <a:gd name="connsiteX2" fmla="*/ 2556994 w 4896544"/>
                <a:gd name="connsiteY2" fmla="*/ 249437 h 1321831"/>
                <a:gd name="connsiteX3" fmla="*/ 3347663 w 4896544"/>
                <a:gd name="connsiteY3" fmla="*/ 634832 h 1321831"/>
                <a:gd name="connsiteX4" fmla="*/ 4896544 w 4896544"/>
                <a:gd name="connsiteY4" fmla="*/ 1321831 h 1321831"/>
                <a:gd name="connsiteX5" fmla="*/ 0 w 4896544"/>
                <a:gd name="connsiteY5" fmla="*/ 1321831 h 1321831"/>
                <a:gd name="connsiteX6" fmla="*/ 0 w 4896544"/>
                <a:gd name="connsiteY6" fmla="*/ 102987 h 1321831"/>
                <a:gd name="connsiteX0" fmla="*/ 0 w 4896544"/>
                <a:gd name="connsiteY0" fmla="*/ 102987 h 1321831"/>
                <a:gd name="connsiteX1" fmla="*/ 1455982 w 4896544"/>
                <a:gd name="connsiteY1" fmla="*/ 72156 h 1321831"/>
                <a:gd name="connsiteX2" fmla="*/ 2556994 w 4896544"/>
                <a:gd name="connsiteY2" fmla="*/ 249437 h 1321831"/>
                <a:gd name="connsiteX3" fmla="*/ 3618251 w 4896544"/>
                <a:gd name="connsiteY3" fmla="*/ 606840 h 1321831"/>
                <a:gd name="connsiteX4" fmla="*/ 4896544 w 4896544"/>
                <a:gd name="connsiteY4" fmla="*/ 1321831 h 1321831"/>
                <a:gd name="connsiteX5" fmla="*/ 0 w 4896544"/>
                <a:gd name="connsiteY5" fmla="*/ 1321831 h 1321831"/>
                <a:gd name="connsiteX6" fmla="*/ 0 w 4896544"/>
                <a:gd name="connsiteY6" fmla="*/ 102987 h 1321831"/>
                <a:gd name="connsiteX0" fmla="*/ 0 w 4896544"/>
                <a:gd name="connsiteY0" fmla="*/ 102987 h 1321831"/>
                <a:gd name="connsiteX1" fmla="*/ 1455982 w 4896544"/>
                <a:gd name="connsiteY1" fmla="*/ 72156 h 1321831"/>
                <a:gd name="connsiteX2" fmla="*/ 2556994 w 4896544"/>
                <a:gd name="connsiteY2" fmla="*/ 249437 h 1321831"/>
                <a:gd name="connsiteX3" fmla="*/ 3618251 w 4896544"/>
                <a:gd name="connsiteY3" fmla="*/ 606840 h 1321831"/>
                <a:gd name="connsiteX4" fmla="*/ 4896544 w 4896544"/>
                <a:gd name="connsiteY4" fmla="*/ 1321831 h 1321831"/>
                <a:gd name="connsiteX5" fmla="*/ 0 w 4896544"/>
                <a:gd name="connsiteY5" fmla="*/ 1321831 h 1321831"/>
                <a:gd name="connsiteX6" fmla="*/ 0 w 4896544"/>
                <a:gd name="connsiteY6" fmla="*/ 102987 h 1321831"/>
                <a:gd name="connsiteX0" fmla="*/ 0 w 4896544"/>
                <a:gd name="connsiteY0" fmla="*/ 102987 h 1321831"/>
                <a:gd name="connsiteX1" fmla="*/ 1455982 w 4896544"/>
                <a:gd name="connsiteY1" fmla="*/ 72156 h 1321831"/>
                <a:gd name="connsiteX2" fmla="*/ 2556994 w 4896544"/>
                <a:gd name="connsiteY2" fmla="*/ 249437 h 1321831"/>
                <a:gd name="connsiteX3" fmla="*/ 3155472 w 4896544"/>
                <a:gd name="connsiteY3" fmla="*/ 402355 h 1321831"/>
                <a:gd name="connsiteX4" fmla="*/ 3618251 w 4896544"/>
                <a:gd name="connsiteY4" fmla="*/ 606840 h 1321831"/>
                <a:gd name="connsiteX5" fmla="*/ 4896544 w 4896544"/>
                <a:gd name="connsiteY5" fmla="*/ 1321831 h 1321831"/>
                <a:gd name="connsiteX6" fmla="*/ 0 w 4896544"/>
                <a:gd name="connsiteY6" fmla="*/ 1321831 h 1321831"/>
                <a:gd name="connsiteX7" fmla="*/ 0 w 4896544"/>
                <a:gd name="connsiteY7" fmla="*/ 102987 h 1321831"/>
                <a:gd name="connsiteX0" fmla="*/ 0 w 4896544"/>
                <a:gd name="connsiteY0" fmla="*/ 102987 h 1321831"/>
                <a:gd name="connsiteX1" fmla="*/ 1455982 w 4896544"/>
                <a:gd name="connsiteY1" fmla="*/ 72156 h 1321831"/>
                <a:gd name="connsiteX2" fmla="*/ 2556994 w 4896544"/>
                <a:gd name="connsiteY2" fmla="*/ 249437 h 1321831"/>
                <a:gd name="connsiteX3" fmla="*/ 3155472 w 4896544"/>
                <a:gd name="connsiteY3" fmla="*/ 402355 h 1321831"/>
                <a:gd name="connsiteX4" fmla="*/ 3618251 w 4896544"/>
                <a:gd name="connsiteY4" fmla="*/ 606840 h 1321831"/>
                <a:gd name="connsiteX5" fmla="*/ 4135186 w 4896544"/>
                <a:gd name="connsiteY5" fmla="*/ 840894 h 1321831"/>
                <a:gd name="connsiteX6" fmla="*/ 4896544 w 4896544"/>
                <a:gd name="connsiteY6" fmla="*/ 1321831 h 1321831"/>
                <a:gd name="connsiteX7" fmla="*/ 0 w 4896544"/>
                <a:gd name="connsiteY7" fmla="*/ 1321831 h 1321831"/>
                <a:gd name="connsiteX8" fmla="*/ 0 w 4896544"/>
                <a:gd name="connsiteY8" fmla="*/ 102987 h 1321831"/>
                <a:gd name="connsiteX0" fmla="*/ 0 w 4896544"/>
                <a:gd name="connsiteY0" fmla="*/ 102987 h 1321831"/>
                <a:gd name="connsiteX1" fmla="*/ 1455982 w 4896544"/>
                <a:gd name="connsiteY1" fmla="*/ 72156 h 1321831"/>
                <a:gd name="connsiteX2" fmla="*/ 2556994 w 4896544"/>
                <a:gd name="connsiteY2" fmla="*/ 249437 h 1321831"/>
                <a:gd name="connsiteX3" fmla="*/ 3155472 w 4896544"/>
                <a:gd name="connsiteY3" fmla="*/ 402355 h 1321831"/>
                <a:gd name="connsiteX4" fmla="*/ 3618251 w 4896544"/>
                <a:gd name="connsiteY4" fmla="*/ 606840 h 1321831"/>
                <a:gd name="connsiteX5" fmla="*/ 3799284 w 4896544"/>
                <a:gd name="connsiteY5" fmla="*/ 672943 h 1321831"/>
                <a:gd name="connsiteX6" fmla="*/ 4135186 w 4896544"/>
                <a:gd name="connsiteY6" fmla="*/ 840894 h 1321831"/>
                <a:gd name="connsiteX7" fmla="*/ 4896544 w 4896544"/>
                <a:gd name="connsiteY7" fmla="*/ 1321831 h 1321831"/>
                <a:gd name="connsiteX8" fmla="*/ 0 w 4896544"/>
                <a:gd name="connsiteY8" fmla="*/ 1321831 h 1321831"/>
                <a:gd name="connsiteX9" fmla="*/ 0 w 4896544"/>
                <a:gd name="connsiteY9" fmla="*/ 102987 h 1321831"/>
                <a:gd name="connsiteX0" fmla="*/ 0 w 4896544"/>
                <a:gd name="connsiteY0" fmla="*/ 102987 h 1321831"/>
                <a:gd name="connsiteX1" fmla="*/ 1455982 w 4896544"/>
                <a:gd name="connsiteY1" fmla="*/ 72156 h 1321831"/>
                <a:gd name="connsiteX2" fmla="*/ 2556994 w 4896544"/>
                <a:gd name="connsiteY2" fmla="*/ 249437 h 1321831"/>
                <a:gd name="connsiteX3" fmla="*/ 3155472 w 4896544"/>
                <a:gd name="connsiteY3" fmla="*/ 402355 h 1321831"/>
                <a:gd name="connsiteX4" fmla="*/ 3618251 w 4896544"/>
                <a:gd name="connsiteY4" fmla="*/ 606840 h 1321831"/>
                <a:gd name="connsiteX5" fmla="*/ 3799284 w 4896544"/>
                <a:gd name="connsiteY5" fmla="*/ 672943 h 1321831"/>
                <a:gd name="connsiteX6" fmla="*/ 4135186 w 4896544"/>
                <a:gd name="connsiteY6" fmla="*/ 840894 h 1321831"/>
                <a:gd name="connsiteX7" fmla="*/ 4896544 w 4896544"/>
                <a:gd name="connsiteY7" fmla="*/ 1321831 h 1321831"/>
                <a:gd name="connsiteX8" fmla="*/ 0 w 4896544"/>
                <a:gd name="connsiteY8" fmla="*/ 1321831 h 1321831"/>
                <a:gd name="connsiteX9" fmla="*/ 0 w 4896544"/>
                <a:gd name="connsiteY9" fmla="*/ 102987 h 1321831"/>
                <a:gd name="connsiteX0" fmla="*/ 0 w 4896544"/>
                <a:gd name="connsiteY0" fmla="*/ 102987 h 1321831"/>
                <a:gd name="connsiteX1" fmla="*/ 1455982 w 4896544"/>
                <a:gd name="connsiteY1" fmla="*/ 72156 h 1321831"/>
                <a:gd name="connsiteX2" fmla="*/ 2556994 w 4896544"/>
                <a:gd name="connsiteY2" fmla="*/ 249437 h 1321831"/>
                <a:gd name="connsiteX3" fmla="*/ 3155472 w 4896544"/>
                <a:gd name="connsiteY3" fmla="*/ 402355 h 1321831"/>
                <a:gd name="connsiteX4" fmla="*/ 3618251 w 4896544"/>
                <a:gd name="connsiteY4" fmla="*/ 606840 h 1321831"/>
                <a:gd name="connsiteX5" fmla="*/ 3799284 w 4896544"/>
                <a:gd name="connsiteY5" fmla="*/ 672943 h 1321831"/>
                <a:gd name="connsiteX6" fmla="*/ 4135186 w 4896544"/>
                <a:gd name="connsiteY6" fmla="*/ 840894 h 1321831"/>
                <a:gd name="connsiteX7" fmla="*/ 4896544 w 4896544"/>
                <a:gd name="connsiteY7" fmla="*/ 1321831 h 1321831"/>
                <a:gd name="connsiteX8" fmla="*/ 0 w 4896544"/>
                <a:gd name="connsiteY8" fmla="*/ 1321831 h 1321831"/>
                <a:gd name="connsiteX9" fmla="*/ 0 w 4896544"/>
                <a:gd name="connsiteY9" fmla="*/ 102987 h 1321831"/>
                <a:gd name="connsiteX0" fmla="*/ 0 w 4896544"/>
                <a:gd name="connsiteY0" fmla="*/ 102987 h 1321831"/>
                <a:gd name="connsiteX1" fmla="*/ 1455982 w 4896544"/>
                <a:gd name="connsiteY1" fmla="*/ 72156 h 1321831"/>
                <a:gd name="connsiteX2" fmla="*/ 2556994 w 4896544"/>
                <a:gd name="connsiteY2" fmla="*/ 249437 h 1321831"/>
                <a:gd name="connsiteX3" fmla="*/ 3155472 w 4896544"/>
                <a:gd name="connsiteY3" fmla="*/ 402355 h 1321831"/>
                <a:gd name="connsiteX4" fmla="*/ 3618251 w 4896544"/>
                <a:gd name="connsiteY4" fmla="*/ 606840 h 1321831"/>
                <a:gd name="connsiteX5" fmla="*/ 3799284 w 4896544"/>
                <a:gd name="connsiteY5" fmla="*/ 672943 h 1321831"/>
                <a:gd name="connsiteX6" fmla="*/ 4135186 w 4896544"/>
                <a:gd name="connsiteY6" fmla="*/ 840894 h 1321831"/>
                <a:gd name="connsiteX7" fmla="*/ 4896544 w 4896544"/>
                <a:gd name="connsiteY7" fmla="*/ 1321831 h 1321831"/>
                <a:gd name="connsiteX8" fmla="*/ 0 w 4896544"/>
                <a:gd name="connsiteY8" fmla="*/ 1321831 h 1321831"/>
                <a:gd name="connsiteX9" fmla="*/ 0 w 4896544"/>
                <a:gd name="connsiteY9" fmla="*/ 102987 h 1321831"/>
                <a:gd name="connsiteX0" fmla="*/ 0 w 4896544"/>
                <a:gd name="connsiteY0" fmla="*/ 102987 h 1321831"/>
                <a:gd name="connsiteX1" fmla="*/ 1455982 w 4896544"/>
                <a:gd name="connsiteY1" fmla="*/ 72156 h 1321831"/>
                <a:gd name="connsiteX2" fmla="*/ 2556994 w 4896544"/>
                <a:gd name="connsiteY2" fmla="*/ 249437 h 1321831"/>
                <a:gd name="connsiteX3" fmla="*/ 3155472 w 4896544"/>
                <a:gd name="connsiteY3" fmla="*/ 402355 h 1321831"/>
                <a:gd name="connsiteX4" fmla="*/ 3618251 w 4896544"/>
                <a:gd name="connsiteY4" fmla="*/ 606840 h 1321831"/>
                <a:gd name="connsiteX5" fmla="*/ 3799284 w 4896544"/>
                <a:gd name="connsiteY5" fmla="*/ 672943 h 1321831"/>
                <a:gd name="connsiteX6" fmla="*/ 4135186 w 4896544"/>
                <a:gd name="connsiteY6" fmla="*/ 840894 h 1321831"/>
                <a:gd name="connsiteX7" fmla="*/ 4896544 w 4896544"/>
                <a:gd name="connsiteY7" fmla="*/ 1321831 h 1321831"/>
                <a:gd name="connsiteX8" fmla="*/ 0 w 4896544"/>
                <a:gd name="connsiteY8" fmla="*/ 1321831 h 1321831"/>
                <a:gd name="connsiteX9" fmla="*/ 0 w 4896544"/>
                <a:gd name="connsiteY9" fmla="*/ 102987 h 1321831"/>
                <a:gd name="connsiteX0" fmla="*/ 0 w 4896544"/>
                <a:gd name="connsiteY0" fmla="*/ 102987 h 1321831"/>
                <a:gd name="connsiteX1" fmla="*/ 1455982 w 4896544"/>
                <a:gd name="connsiteY1" fmla="*/ 72156 h 1321831"/>
                <a:gd name="connsiteX2" fmla="*/ 2556994 w 4896544"/>
                <a:gd name="connsiteY2" fmla="*/ 249437 h 1321831"/>
                <a:gd name="connsiteX3" fmla="*/ 3155472 w 4896544"/>
                <a:gd name="connsiteY3" fmla="*/ 402355 h 1321831"/>
                <a:gd name="connsiteX4" fmla="*/ 3618251 w 4896544"/>
                <a:gd name="connsiteY4" fmla="*/ 606840 h 1321831"/>
                <a:gd name="connsiteX5" fmla="*/ 3799284 w 4896544"/>
                <a:gd name="connsiteY5" fmla="*/ 672943 h 1321831"/>
                <a:gd name="connsiteX6" fmla="*/ 4135186 w 4896544"/>
                <a:gd name="connsiteY6" fmla="*/ 840894 h 1321831"/>
                <a:gd name="connsiteX7" fmla="*/ 4896544 w 4896544"/>
                <a:gd name="connsiteY7" fmla="*/ 1321831 h 1321831"/>
                <a:gd name="connsiteX8" fmla="*/ 0 w 4896544"/>
                <a:gd name="connsiteY8" fmla="*/ 1321831 h 1321831"/>
                <a:gd name="connsiteX9" fmla="*/ 0 w 4896544"/>
                <a:gd name="connsiteY9" fmla="*/ 102987 h 1321831"/>
                <a:gd name="connsiteX0" fmla="*/ 0 w 4896544"/>
                <a:gd name="connsiteY0" fmla="*/ 102987 h 1321831"/>
                <a:gd name="connsiteX1" fmla="*/ 1455982 w 4896544"/>
                <a:gd name="connsiteY1" fmla="*/ 72156 h 1321831"/>
                <a:gd name="connsiteX2" fmla="*/ 2556994 w 4896544"/>
                <a:gd name="connsiteY2" fmla="*/ 249437 h 1321831"/>
                <a:gd name="connsiteX3" fmla="*/ 3155472 w 4896544"/>
                <a:gd name="connsiteY3" fmla="*/ 402355 h 1321831"/>
                <a:gd name="connsiteX4" fmla="*/ 3618251 w 4896544"/>
                <a:gd name="connsiteY4" fmla="*/ 606840 h 1321831"/>
                <a:gd name="connsiteX5" fmla="*/ 3799284 w 4896544"/>
                <a:gd name="connsiteY5" fmla="*/ 672943 h 1321831"/>
                <a:gd name="connsiteX6" fmla="*/ 4135186 w 4896544"/>
                <a:gd name="connsiteY6" fmla="*/ 840894 h 1321831"/>
                <a:gd name="connsiteX7" fmla="*/ 4896544 w 4896544"/>
                <a:gd name="connsiteY7" fmla="*/ 1321831 h 1321831"/>
                <a:gd name="connsiteX8" fmla="*/ 0 w 4896544"/>
                <a:gd name="connsiteY8" fmla="*/ 1321831 h 1321831"/>
                <a:gd name="connsiteX9" fmla="*/ 0 w 4896544"/>
                <a:gd name="connsiteY9" fmla="*/ 102987 h 1321831"/>
                <a:gd name="connsiteX0" fmla="*/ 0 w 4896544"/>
                <a:gd name="connsiteY0" fmla="*/ 102987 h 1321831"/>
                <a:gd name="connsiteX1" fmla="*/ 1455982 w 4896544"/>
                <a:gd name="connsiteY1" fmla="*/ 72156 h 1321831"/>
                <a:gd name="connsiteX2" fmla="*/ 2556994 w 4896544"/>
                <a:gd name="connsiteY2" fmla="*/ 249437 h 1321831"/>
                <a:gd name="connsiteX3" fmla="*/ 3155472 w 4896544"/>
                <a:gd name="connsiteY3" fmla="*/ 402355 h 1321831"/>
                <a:gd name="connsiteX4" fmla="*/ 3627582 w 4896544"/>
                <a:gd name="connsiteY4" fmla="*/ 560187 h 1321831"/>
                <a:gd name="connsiteX5" fmla="*/ 3799284 w 4896544"/>
                <a:gd name="connsiteY5" fmla="*/ 672943 h 1321831"/>
                <a:gd name="connsiteX6" fmla="*/ 4135186 w 4896544"/>
                <a:gd name="connsiteY6" fmla="*/ 840894 h 1321831"/>
                <a:gd name="connsiteX7" fmla="*/ 4896544 w 4896544"/>
                <a:gd name="connsiteY7" fmla="*/ 1321831 h 1321831"/>
                <a:gd name="connsiteX8" fmla="*/ 0 w 4896544"/>
                <a:gd name="connsiteY8" fmla="*/ 1321831 h 1321831"/>
                <a:gd name="connsiteX9" fmla="*/ 0 w 4896544"/>
                <a:gd name="connsiteY9" fmla="*/ 102987 h 1321831"/>
                <a:gd name="connsiteX0" fmla="*/ 0 w 4896544"/>
                <a:gd name="connsiteY0" fmla="*/ 102987 h 1321831"/>
                <a:gd name="connsiteX1" fmla="*/ 1455982 w 4896544"/>
                <a:gd name="connsiteY1" fmla="*/ 72156 h 1321831"/>
                <a:gd name="connsiteX2" fmla="*/ 2556994 w 4896544"/>
                <a:gd name="connsiteY2" fmla="*/ 249437 h 1321831"/>
                <a:gd name="connsiteX3" fmla="*/ 3155472 w 4896544"/>
                <a:gd name="connsiteY3" fmla="*/ 402355 h 1321831"/>
                <a:gd name="connsiteX4" fmla="*/ 3627582 w 4896544"/>
                <a:gd name="connsiteY4" fmla="*/ 560187 h 1321831"/>
                <a:gd name="connsiteX5" fmla="*/ 3799284 w 4896544"/>
                <a:gd name="connsiteY5" fmla="*/ 672943 h 1321831"/>
                <a:gd name="connsiteX6" fmla="*/ 4135186 w 4896544"/>
                <a:gd name="connsiteY6" fmla="*/ 840894 h 1321831"/>
                <a:gd name="connsiteX7" fmla="*/ 4896544 w 4896544"/>
                <a:gd name="connsiteY7" fmla="*/ 1321831 h 1321831"/>
                <a:gd name="connsiteX8" fmla="*/ 0 w 4896544"/>
                <a:gd name="connsiteY8" fmla="*/ 1321831 h 1321831"/>
                <a:gd name="connsiteX9" fmla="*/ 0 w 4896544"/>
                <a:gd name="connsiteY9" fmla="*/ 102987 h 1321831"/>
                <a:gd name="connsiteX0" fmla="*/ 0 w 4896544"/>
                <a:gd name="connsiteY0" fmla="*/ 102987 h 1321831"/>
                <a:gd name="connsiteX1" fmla="*/ 1455982 w 4896544"/>
                <a:gd name="connsiteY1" fmla="*/ 72156 h 1321831"/>
                <a:gd name="connsiteX2" fmla="*/ 2556994 w 4896544"/>
                <a:gd name="connsiteY2" fmla="*/ 249437 h 1321831"/>
                <a:gd name="connsiteX3" fmla="*/ 3155472 w 4896544"/>
                <a:gd name="connsiteY3" fmla="*/ 402355 h 1321831"/>
                <a:gd name="connsiteX4" fmla="*/ 3627582 w 4896544"/>
                <a:gd name="connsiteY4" fmla="*/ 560187 h 1321831"/>
                <a:gd name="connsiteX5" fmla="*/ 3799284 w 4896544"/>
                <a:gd name="connsiteY5" fmla="*/ 672943 h 1321831"/>
                <a:gd name="connsiteX6" fmla="*/ 4135186 w 4896544"/>
                <a:gd name="connsiteY6" fmla="*/ 840894 h 1321831"/>
                <a:gd name="connsiteX7" fmla="*/ 4896544 w 4896544"/>
                <a:gd name="connsiteY7" fmla="*/ 1321831 h 1321831"/>
                <a:gd name="connsiteX8" fmla="*/ 0 w 4896544"/>
                <a:gd name="connsiteY8" fmla="*/ 1321831 h 1321831"/>
                <a:gd name="connsiteX9" fmla="*/ 0 w 4896544"/>
                <a:gd name="connsiteY9" fmla="*/ 102987 h 1321831"/>
                <a:gd name="connsiteX0" fmla="*/ 0 w 4896544"/>
                <a:gd name="connsiteY0" fmla="*/ 102987 h 1321831"/>
                <a:gd name="connsiteX1" fmla="*/ 1455982 w 4896544"/>
                <a:gd name="connsiteY1" fmla="*/ 72156 h 1321831"/>
                <a:gd name="connsiteX2" fmla="*/ 2556994 w 4896544"/>
                <a:gd name="connsiteY2" fmla="*/ 249437 h 1321831"/>
                <a:gd name="connsiteX3" fmla="*/ 3155472 w 4896544"/>
                <a:gd name="connsiteY3" fmla="*/ 402355 h 1321831"/>
                <a:gd name="connsiteX4" fmla="*/ 3627582 w 4896544"/>
                <a:gd name="connsiteY4" fmla="*/ 560187 h 1321831"/>
                <a:gd name="connsiteX5" fmla="*/ 3799284 w 4896544"/>
                <a:gd name="connsiteY5" fmla="*/ 672943 h 1321831"/>
                <a:gd name="connsiteX6" fmla="*/ 4135186 w 4896544"/>
                <a:gd name="connsiteY6" fmla="*/ 840894 h 1321831"/>
                <a:gd name="connsiteX7" fmla="*/ 4896544 w 4896544"/>
                <a:gd name="connsiteY7" fmla="*/ 1321831 h 1321831"/>
                <a:gd name="connsiteX8" fmla="*/ 0 w 4896544"/>
                <a:gd name="connsiteY8" fmla="*/ 1321831 h 1321831"/>
                <a:gd name="connsiteX9" fmla="*/ 0 w 4896544"/>
                <a:gd name="connsiteY9" fmla="*/ 102987 h 1321831"/>
                <a:gd name="connsiteX0" fmla="*/ 0 w 4896544"/>
                <a:gd name="connsiteY0" fmla="*/ 102987 h 1321831"/>
                <a:gd name="connsiteX1" fmla="*/ 1455982 w 4896544"/>
                <a:gd name="connsiteY1" fmla="*/ 72156 h 1321831"/>
                <a:gd name="connsiteX2" fmla="*/ 2556994 w 4896544"/>
                <a:gd name="connsiteY2" fmla="*/ 249437 h 1321831"/>
                <a:gd name="connsiteX3" fmla="*/ 3155472 w 4896544"/>
                <a:gd name="connsiteY3" fmla="*/ 402355 h 1321831"/>
                <a:gd name="connsiteX4" fmla="*/ 3627582 w 4896544"/>
                <a:gd name="connsiteY4" fmla="*/ 560187 h 1321831"/>
                <a:gd name="connsiteX5" fmla="*/ 3799284 w 4896544"/>
                <a:gd name="connsiteY5" fmla="*/ 672943 h 1321831"/>
                <a:gd name="connsiteX6" fmla="*/ 4135186 w 4896544"/>
                <a:gd name="connsiteY6" fmla="*/ 840894 h 1321831"/>
                <a:gd name="connsiteX7" fmla="*/ 4896544 w 4896544"/>
                <a:gd name="connsiteY7" fmla="*/ 1321831 h 1321831"/>
                <a:gd name="connsiteX8" fmla="*/ 0 w 4896544"/>
                <a:gd name="connsiteY8" fmla="*/ 1321831 h 1321831"/>
                <a:gd name="connsiteX9" fmla="*/ 0 w 4896544"/>
                <a:gd name="connsiteY9" fmla="*/ 102987 h 1321831"/>
                <a:gd name="connsiteX0" fmla="*/ 0 w 4896544"/>
                <a:gd name="connsiteY0" fmla="*/ 102987 h 1321831"/>
                <a:gd name="connsiteX1" fmla="*/ 1455982 w 4896544"/>
                <a:gd name="connsiteY1" fmla="*/ 72156 h 1321831"/>
                <a:gd name="connsiteX2" fmla="*/ 2556994 w 4896544"/>
                <a:gd name="connsiteY2" fmla="*/ 249437 h 1321831"/>
                <a:gd name="connsiteX3" fmla="*/ 3155472 w 4896544"/>
                <a:gd name="connsiteY3" fmla="*/ 402355 h 1321831"/>
                <a:gd name="connsiteX4" fmla="*/ 3627582 w 4896544"/>
                <a:gd name="connsiteY4" fmla="*/ 560187 h 1321831"/>
                <a:gd name="connsiteX5" fmla="*/ 3799284 w 4896544"/>
                <a:gd name="connsiteY5" fmla="*/ 672943 h 1321831"/>
                <a:gd name="connsiteX6" fmla="*/ 4135186 w 4896544"/>
                <a:gd name="connsiteY6" fmla="*/ 840894 h 1321831"/>
                <a:gd name="connsiteX7" fmla="*/ 4896544 w 4896544"/>
                <a:gd name="connsiteY7" fmla="*/ 1321831 h 1321831"/>
                <a:gd name="connsiteX8" fmla="*/ 0 w 4896544"/>
                <a:gd name="connsiteY8" fmla="*/ 1321831 h 1321831"/>
                <a:gd name="connsiteX9" fmla="*/ 0 w 4896544"/>
                <a:gd name="connsiteY9" fmla="*/ 102987 h 1321831"/>
                <a:gd name="connsiteX0" fmla="*/ 0 w 4896544"/>
                <a:gd name="connsiteY0" fmla="*/ 102987 h 1321831"/>
                <a:gd name="connsiteX1" fmla="*/ 1455982 w 4896544"/>
                <a:gd name="connsiteY1" fmla="*/ 72156 h 1321831"/>
                <a:gd name="connsiteX2" fmla="*/ 2556994 w 4896544"/>
                <a:gd name="connsiteY2" fmla="*/ 249437 h 1321831"/>
                <a:gd name="connsiteX3" fmla="*/ 3155472 w 4896544"/>
                <a:gd name="connsiteY3" fmla="*/ 402355 h 1321831"/>
                <a:gd name="connsiteX4" fmla="*/ 3627582 w 4896544"/>
                <a:gd name="connsiteY4" fmla="*/ 560187 h 1321831"/>
                <a:gd name="connsiteX5" fmla="*/ 3892590 w 4896544"/>
                <a:gd name="connsiteY5" fmla="*/ 691604 h 1321831"/>
                <a:gd name="connsiteX6" fmla="*/ 4135186 w 4896544"/>
                <a:gd name="connsiteY6" fmla="*/ 840894 h 1321831"/>
                <a:gd name="connsiteX7" fmla="*/ 4896544 w 4896544"/>
                <a:gd name="connsiteY7" fmla="*/ 1321831 h 1321831"/>
                <a:gd name="connsiteX8" fmla="*/ 0 w 4896544"/>
                <a:gd name="connsiteY8" fmla="*/ 1321831 h 1321831"/>
                <a:gd name="connsiteX9" fmla="*/ 0 w 4896544"/>
                <a:gd name="connsiteY9" fmla="*/ 102987 h 1321831"/>
                <a:gd name="connsiteX0" fmla="*/ 0 w 4896544"/>
                <a:gd name="connsiteY0" fmla="*/ 102987 h 1321831"/>
                <a:gd name="connsiteX1" fmla="*/ 1455982 w 4896544"/>
                <a:gd name="connsiteY1" fmla="*/ 72156 h 1321831"/>
                <a:gd name="connsiteX2" fmla="*/ 2556994 w 4896544"/>
                <a:gd name="connsiteY2" fmla="*/ 249437 h 1321831"/>
                <a:gd name="connsiteX3" fmla="*/ 3155472 w 4896544"/>
                <a:gd name="connsiteY3" fmla="*/ 402355 h 1321831"/>
                <a:gd name="connsiteX4" fmla="*/ 3590259 w 4896544"/>
                <a:gd name="connsiteY4" fmla="*/ 597510 h 1321831"/>
                <a:gd name="connsiteX5" fmla="*/ 3892590 w 4896544"/>
                <a:gd name="connsiteY5" fmla="*/ 691604 h 1321831"/>
                <a:gd name="connsiteX6" fmla="*/ 4135186 w 4896544"/>
                <a:gd name="connsiteY6" fmla="*/ 840894 h 1321831"/>
                <a:gd name="connsiteX7" fmla="*/ 4896544 w 4896544"/>
                <a:gd name="connsiteY7" fmla="*/ 1321831 h 1321831"/>
                <a:gd name="connsiteX8" fmla="*/ 0 w 4896544"/>
                <a:gd name="connsiteY8" fmla="*/ 1321831 h 1321831"/>
                <a:gd name="connsiteX9" fmla="*/ 0 w 4896544"/>
                <a:gd name="connsiteY9" fmla="*/ 102987 h 1321831"/>
                <a:gd name="connsiteX0" fmla="*/ 0 w 4896544"/>
                <a:gd name="connsiteY0" fmla="*/ 102987 h 1321831"/>
                <a:gd name="connsiteX1" fmla="*/ 1455982 w 4896544"/>
                <a:gd name="connsiteY1" fmla="*/ 72156 h 1321831"/>
                <a:gd name="connsiteX2" fmla="*/ 2556994 w 4896544"/>
                <a:gd name="connsiteY2" fmla="*/ 249437 h 1321831"/>
                <a:gd name="connsiteX3" fmla="*/ 3155472 w 4896544"/>
                <a:gd name="connsiteY3" fmla="*/ 402355 h 1321831"/>
                <a:gd name="connsiteX4" fmla="*/ 3590259 w 4896544"/>
                <a:gd name="connsiteY4" fmla="*/ 597510 h 1321831"/>
                <a:gd name="connsiteX5" fmla="*/ 3892590 w 4896544"/>
                <a:gd name="connsiteY5" fmla="*/ 691604 h 1321831"/>
                <a:gd name="connsiteX6" fmla="*/ 4135186 w 4896544"/>
                <a:gd name="connsiteY6" fmla="*/ 840894 h 1321831"/>
                <a:gd name="connsiteX7" fmla="*/ 4896544 w 4896544"/>
                <a:gd name="connsiteY7" fmla="*/ 1321831 h 1321831"/>
                <a:gd name="connsiteX8" fmla="*/ 0 w 4896544"/>
                <a:gd name="connsiteY8" fmla="*/ 1321831 h 1321831"/>
                <a:gd name="connsiteX9" fmla="*/ 0 w 4896544"/>
                <a:gd name="connsiteY9" fmla="*/ 102987 h 1321831"/>
                <a:gd name="connsiteX0" fmla="*/ 0 w 4896544"/>
                <a:gd name="connsiteY0" fmla="*/ 102987 h 1321831"/>
                <a:gd name="connsiteX1" fmla="*/ 1455982 w 4896544"/>
                <a:gd name="connsiteY1" fmla="*/ 72156 h 1321831"/>
                <a:gd name="connsiteX2" fmla="*/ 2556994 w 4896544"/>
                <a:gd name="connsiteY2" fmla="*/ 249437 h 1321831"/>
                <a:gd name="connsiteX3" fmla="*/ 3155472 w 4896544"/>
                <a:gd name="connsiteY3" fmla="*/ 402355 h 1321831"/>
                <a:gd name="connsiteX4" fmla="*/ 3590259 w 4896544"/>
                <a:gd name="connsiteY4" fmla="*/ 541526 h 1321831"/>
                <a:gd name="connsiteX5" fmla="*/ 3892590 w 4896544"/>
                <a:gd name="connsiteY5" fmla="*/ 691604 h 1321831"/>
                <a:gd name="connsiteX6" fmla="*/ 4135186 w 4896544"/>
                <a:gd name="connsiteY6" fmla="*/ 840894 h 1321831"/>
                <a:gd name="connsiteX7" fmla="*/ 4896544 w 4896544"/>
                <a:gd name="connsiteY7" fmla="*/ 1321831 h 1321831"/>
                <a:gd name="connsiteX8" fmla="*/ 0 w 4896544"/>
                <a:gd name="connsiteY8" fmla="*/ 1321831 h 1321831"/>
                <a:gd name="connsiteX9" fmla="*/ 0 w 4896544"/>
                <a:gd name="connsiteY9" fmla="*/ 102987 h 1321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96544" h="1321831">
                  <a:moveTo>
                    <a:pt x="0" y="102987"/>
                  </a:moveTo>
                  <a:cubicBezTo>
                    <a:pt x="160243" y="-86631"/>
                    <a:pt x="1073359" y="36862"/>
                    <a:pt x="1455982" y="72156"/>
                  </a:cubicBezTo>
                  <a:cubicBezTo>
                    <a:pt x="1838605" y="107450"/>
                    <a:pt x="2318844" y="203734"/>
                    <a:pt x="2556994" y="249437"/>
                  </a:cubicBezTo>
                  <a:cubicBezTo>
                    <a:pt x="2795144" y="295140"/>
                    <a:pt x="2978596" y="342788"/>
                    <a:pt x="3155472" y="402355"/>
                  </a:cubicBezTo>
                  <a:cubicBezTo>
                    <a:pt x="3658919" y="592551"/>
                    <a:pt x="3588704" y="521310"/>
                    <a:pt x="3590259" y="541526"/>
                  </a:cubicBezTo>
                  <a:cubicBezTo>
                    <a:pt x="3591814" y="561742"/>
                    <a:pt x="3801769" y="641709"/>
                    <a:pt x="3892590" y="691604"/>
                  </a:cubicBezTo>
                  <a:cubicBezTo>
                    <a:pt x="3983411" y="741499"/>
                    <a:pt x="3953865" y="738966"/>
                    <a:pt x="4135186" y="840894"/>
                  </a:cubicBezTo>
                  <a:lnTo>
                    <a:pt x="4896544" y="1321831"/>
                  </a:lnTo>
                  <a:lnTo>
                    <a:pt x="0" y="1321831"/>
                  </a:lnTo>
                  <a:lnTo>
                    <a:pt x="0" y="102987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/>
            <p:cNvGrpSpPr/>
            <p:nvPr/>
          </p:nvGrpSpPr>
          <p:grpSpPr>
            <a:xfrm>
              <a:off x="466148" y="5589241"/>
              <a:ext cx="417643" cy="76965"/>
              <a:chOff x="1029672" y="6039727"/>
              <a:chExt cx="576345" cy="76965"/>
            </a:xfrm>
          </p:grpSpPr>
          <p:sp>
            <p:nvSpPr>
              <p:cNvPr id="14" name="円/楕円 13"/>
              <p:cNvSpPr/>
              <p:nvPr/>
            </p:nvSpPr>
            <p:spPr>
              <a:xfrm>
                <a:off x="1029672" y="6039934"/>
                <a:ext cx="192115" cy="76758"/>
              </a:xfrm>
              <a:custGeom>
                <a:avLst/>
                <a:gdLst>
                  <a:gd name="connsiteX0" fmla="*/ 0 w 422150"/>
                  <a:gd name="connsiteY0" fmla="*/ 212224 h 424447"/>
                  <a:gd name="connsiteX1" fmla="*/ 211075 w 422150"/>
                  <a:gd name="connsiteY1" fmla="*/ 0 h 424447"/>
                  <a:gd name="connsiteX2" fmla="*/ 422150 w 422150"/>
                  <a:gd name="connsiteY2" fmla="*/ 212224 h 424447"/>
                  <a:gd name="connsiteX3" fmla="*/ 211075 w 422150"/>
                  <a:gd name="connsiteY3" fmla="*/ 424448 h 424447"/>
                  <a:gd name="connsiteX4" fmla="*/ 0 w 422150"/>
                  <a:gd name="connsiteY4" fmla="*/ 212224 h 424447"/>
                  <a:gd name="connsiteX0" fmla="*/ 211075 w 422150"/>
                  <a:gd name="connsiteY0" fmla="*/ 0 h 424448"/>
                  <a:gd name="connsiteX1" fmla="*/ 422150 w 422150"/>
                  <a:gd name="connsiteY1" fmla="*/ 212224 h 424448"/>
                  <a:gd name="connsiteX2" fmla="*/ 211075 w 422150"/>
                  <a:gd name="connsiteY2" fmla="*/ 424448 h 424448"/>
                  <a:gd name="connsiteX3" fmla="*/ 0 w 422150"/>
                  <a:gd name="connsiteY3" fmla="*/ 212224 h 424448"/>
                  <a:gd name="connsiteX4" fmla="*/ 302515 w 422150"/>
                  <a:gd name="connsiteY4" fmla="*/ 91440 h 424448"/>
                  <a:gd name="connsiteX0" fmla="*/ 299586 w 510661"/>
                  <a:gd name="connsiteY0" fmla="*/ 0 h 424448"/>
                  <a:gd name="connsiteX1" fmla="*/ 510661 w 510661"/>
                  <a:gd name="connsiteY1" fmla="*/ 212224 h 424448"/>
                  <a:gd name="connsiteX2" fmla="*/ 299586 w 510661"/>
                  <a:gd name="connsiteY2" fmla="*/ 424448 h 424448"/>
                  <a:gd name="connsiteX3" fmla="*/ 88511 w 510661"/>
                  <a:gd name="connsiteY3" fmla="*/ 212224 h 424448"/>
                  <a:gd name="connsiteX4" fmla="*/ 105276 w 510661"/>
                  <a:gd name="connsiteY4" fmla="*/ 218440 h 424448"/>
                  <a:gd name="connsiteX0" fmla="*/ 299586 w 543006"/>
                  <a:gd name="connsiteY0" fmla="*/ 0 h 424448"/>
                  <a:gd name="connsiteX1" fmla="*/ 530804 w 543006"/>
                  <a:gd name="connsiteY1" fmla="*/ 232334 h 424448"/>
                  <a:gd name="connsiteX2" fmla="*/ 510661 w 543006"/>
                  <a:gd name="connsiteY2" fmla="*/ 212224 h 424448"/>
                  <a:gd name="connsiteX3" fmla="*/ 299586 w 543006"/>
                  <a:gd name="connsiteY3" fmla="*/ 424448 h 424448"/>
                  <a:gd name="connsiteX4" fmla="*/ 88511 w 543006"/>
                  <a:gd name="connsiteY4" fmla="*/ 212224 h 424448"/>
                  <a:gd name="connsiteX5" fmla="*/ 105276 w 543006"/>
                  <a:gd name="connsiteY5" fmla="*/ 218440 h 424448"/>
                  <a:gd name="connsiteX0" fmla="*/ 572636 w 572754"/>
                  <a:gd name="connsiteY0" fmla="*/ 49126 h 257674"/>
                  <a:gd name="connsiteX1" fmla="*/ 530804 w 572754"/>
                  <a:gd name="connsiteY1" fmla="*/ 65560 h 257674"/>
                  <a:gd name="connsiteX2" fmla="*/ 510661 w 572754"/>
                  <a:gd name="connsiteY2" fmla="*/ 45450 h 257674"/>
                  <a:gd name="connsiteX3" fmla="*/ 299586 w 572754"/>
                  <a:gd name="connsiteY3" fmla="*/ 257674 h 257674"/>
                  <a:gd name="connsiteX4" fmla="*/ 88511 w 572754"/>
                  <a:gd name="connsiteY4" fmla="*/ 45450 h 257674"/>
                  <a:gd name="connsiteX5" fmla="*/ 105276 w 572754"/>
                  <a:gd name="connsiteY5" fmla="*/ 51666 h 257674"/>
                  <a:gd name="connsiteX0" fmla="*/ 574076 w 574194"/>
                  <a:gd name="connsiteY0" fmla="*/ 47532 h 224330"/>
                  <a:gd name="connsiteX1" fmla="*/ 532244 w 574194"/>
                  <a:gd name="connsiteY1" fmla="*/ 63966 h 224330"/>
                  <a:gd name="connsiteX2" fmla="*/ 512101 w 574194"/>
                  <a:gd name="connsiteY2" fmla="*/ 43856 h 224330"/>
                  <a:gd name="connsiteX3" fmla="*/ 332776 w 574194"/>
                  <a:gd name="connsiteY3" fmla="*/ 224330 h 224330"/>
                  <a:gd name="connsiteX4" fmla="*/ 89951 w 574194"/>
                  <a:gd name="connsiteY4" fmla="*/ 43856 h 224330"/>
                  <a:gd name="connsiteX5" fmla="*/ 106716 w 574194"/>
                  <a:gd name="connsiteY5" fmla="*/ 50072 h 224330"/>
                  <a:gd name="connsiteX0" fmla="*/ 572637 w 572755"/>
                  <a:gd name="connsiteY0" fmla="*/ 47845 h 230993"/>
                  <a:gd name="connsiteX1" fmla="*/ 530805 w 572755"/>
                  <a:gd name="connsiteY1" fmla="*/ 64279 h 230993"/>
                  <a:gd name="connsiteX2" fmla="*/ 510662 w 572755"/>
                  <a:gd name="connsiteY2" fmla="*/ 44169 h 230993"/>
                  <a:gd name="connsiteX3" fmla="*/ 299587 w 572755"/>
                  <a:gd name="connsiteY3" fmla="*/ 230993 h 230993"/>
                  <a:gd name="connsiteX4" fmla="*/ 88512 w 572755"/>
                  <a:gd name="connsiteY4" fmla="*/ 44169 h 230993"/>
                  <a:gd name="connsiteX5" fmla="*/ 105277 w 572755"/>
                  <a:gd name="connsiteY5" fmla="*/ 50385 h 230993"/>
                  <a:gd name="connsiteX0" fmla="*/ 467360 w 467478"/>
                  <a:gd name="connsiteY0" fmla="*/ 25775 h 208928"/>
                  <a:gd name="connsiteX1" fmla="*/ 425528 w 467478"/>
                  <a:gd name="connsiteY1" fmla="*/ 42209 h 208928"/>
                  <a:gd name="connsiteX2" fmla="*/ 405385 w 467478"/>
                  <a:gd name="connsiteY2" fmla="*/ 22099 h 208928"/>
                  <a:gd name="connsiteX3" fmla="*/ 194310 w 467478"/>
                  <a:gd name="connsiteY3" fmla="*/ 208923 h 208928"/>
                  <a:gd name="connsiteX4" fmla="*/ 0 w 467478"/>
                  <a:gd name="connsiteY4" fmla="*/ 28315 h 208928"/>
                  <a:gd name="connsiteX0" fmla="*/ 467360 w 467360"/>
                  <a:gd name="connsiteY0" fmla="*/ 16504 h 199657"/>
                  <a:gd name="connsiteX1" fmla="*/ 405385 w 467360"/>
                  <a:gd name="connsiteY1" fmla="*/ 12828 h 199657"/>
                  <a:gd name="connsiteX2" fmla="*/ 194310 w 467360"/>
                  <a:gd name="connsiteY2" fmla="*/ 199652 h 199657"/>
                  <a:gd name="connsiteX3" fmla="*/ 0 w 467360"/>
                  <a:gd name="connsiteY3" fmla="*/ 19044 h 199657"/>
                  <a:gd name="connsiteX0" fmla="*/ 405385 w 405385"/>
                  <a:gd name="connsiteY0" fmla="*/ 0 h 186829"/>
                  <a:gd name="connsiteX1" fmla="*/ 194310 w 405385"/>
                  <a:gd name="connsiteY1" fmla="*/ 186824 h 186829"/>
                  <a:gd name="connsiteX2" fmla="*/ 0 w 405385"/>
                  <a:gd name="connsiteY2" fmla="*/ 6216 h 186829"/>
                  <a:gd name="connsiteX0" fmla="*/ 391098 w 391098"/>
                  <a:gd name="connsiteY0" fmla="*/ 0 h 186850"/>
                  <a:gd name="connsiteX1" fmla="*/ 180023 w 391098"/>
                  <a:gd name="connsiteY1" fmla="*/ 186824 h 186850"/>
                  <a:gd name="connsiteX2" fmla="*/ 0 w 391098"/>
                  <a:gd name="connsiteY2" fmla="*/ 13360 h 186850"/>
                  <a:gd name="connsiteX0" fmla="*/ 391098 w 391098"/>
                  <a:gd name="connsiteY0" fmla="*/ 0 h 186853"/>
                  <a:gd name="connsiteX1" fmla="*/ 180023 w 391098"/>
                  <a:gd name="connsiteY1" fmla="*/ 186824 h 186853"/>
                  <a:gd name="connsiteX2" fmla="*/ 0 w 391098"/>
                  <a:gd name="connsiteY2" fmla="*/ 13360 h 186853"/>
                  <a:gd name="connsiteX0" fmla="*/ 391098 w 391098"/>
                  <a:gd name="connsiteY0" fmla="*/ 0 h 153526"/>
                  <a:gd name="connsiteX1" fmla="*/ 218123 w 391098"/>
                  <a:gd name="connsiteY1" fmla="*/ 153486 h 153526"/>
                  <a:gd name="connsiteX2" fmla="*/ 0 w 391098"/>
                  <a:gd name="connsiteY2" fmla="*/ 13360 h 153526"/>
                  <a:gd name="connsiteX0" fmla="*/ 391098 w 391098"/>
                  <a:gd name="connsiteY0" fmla="*/ 0 h 153526"/>
                  <a:gd name="connsiteX1" fmla="*/ 213361 w 391098"/>
                  <a:gd name="connsiteY1" fmla="*/ 153486 h 153526"/>
                  <a:gd name="connsiteX2" fmla="*/ 0 w 391098"/>
                  <a:gd name="connsiteY2" fmla="*/ 13360 h 153526"/>
                  <a:gd name="connsiteX0" fmla="*/ 391098 w 391098"/>
                  <a:gd name="connsiteY0" fmla="*/ 0 h 159290"/>
                  <a:gd name="connsiteX1" fmla="*/ 213361 w 391098"/>
                  <a:gd name="connsiteY1" fmla="*/ 153486 h 159290"/>
                  <a:gd name="connsiteX2" fmla="*/ 89771 w 391098"/>
                  <a:gd name="connsiteY2" fmla="*/ 116153 h 159290"/>
                  <a:gd name="connsiteX3" fmla="*/ 0 w 391098"/>
                  <a:gd name="connsiteY3" fmla="*/ 13360 h 159290"/>
                  <a:gd name="connsiteX0" fmla="*/ 391098 w 391098"/>
                  <a:gd name="connsiteY0" fmla="*/ 0 h 153540"/>
                  <a:gd name="connsiteX1" fmla="*/ 311227 w 391098"/>
                  <a:gd name="connsiteY1" fmla="*/ 120915 h 153540"/>
                  <a:gd name="connsiteX2" fmla="*/ 213361 w 391098"/>
                  <a:gd name="connsiteY2" fmla="*/ 153486 h 153540"/>
                  <a:gd name="connsiteX3" fmla="*/ 89771 w 391098"/>
                  <a:gd name="connsiteY3" fmla="*/ 116153 h 153540"/>
                  <a:gd name="connsiteX4" fmla="*/ 0 w 391098"/>
                  <a:gd name="connsiteY4" fmla="*/ 13360 h 153540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1098" h="153516">
                    <a:moveTo>
                      <a:pt x="391098" y="0"/>
                    </a:moveTo>
                    <a:cubicBezTo>
                      <a:pt x="376596" y="18168"/>
                      <a:pt x="345613" y="102477"/>
                      <a:pt x="311227" y="120915"/>
                    </a:cubicBezTo>
                    <a:cubicBezTo>
                      <a:pt x="276841" y="139353"/>
                      <a:pt x="250270" y="154280"/>
                      <a:pt x="213361" y="153486"/>
                    </a:cubicBezTo>
                    <a:cubicBezTo>
                      <a:pt x="176452" y="152692"/>
                      <a:pt x="125331" y="139507"/>
                      <a:pt x="89771" y="116153"/>
                    </a:cubicBezTo>
                    <a:cubicBezTo>
                      <a:pt x="54211" y="92799"/>
                      <a:pt x="16946" y="28508"/>
                      <a:pt x="0" y="13360"/>
                    </a:cubicBezTo>
                  </a:path>
                </a:pathLst>
              </a:custGeom>
              <a:noFill/>
              <a:ln w="158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円/楕円 13"/>
              <p:cNvSpPr/>
              <p:nvPr/>
            </p:nvSpPr>
            <p:spPr>
              <a:xfrm>
                <a:off x="1221787" y="6039727"/>
                <a:ext cx="192115" cy="76758"/>
              </a:xfrm>
              <a:custGeom>
                <a:avLst/>
                <a:gdLst>
                  <a:gd name="connsiteX0" fmla="*/ 0 w 422150"/>
                  <a:gd name="connsiteY0" fmla="*/ 212224 h 424447"/>
                  <a:gd name="connsiteX1" fmla="*/ 211075 w 422150"/>
                  <a:gd name="connsiteY1" fmla="*/ 0 h 424447"/>
                  <a:gd name="connsiteX2" fmla="*/ 422150 w 422150"/>
                  <a:gd name="connsiteY2" fmla="*/ 212224 h 424447"/>
                  <a:gd name="connsiteX3" fmla="*/ 211075 w 422150"/>
                  <a:gd name="connsiteY3" fmla="*/ 424448 h 424447"/>
                  <a:gd name="connsiteX4" fmla="*/ 0 w 422150"/>
                  <a:gd name="connsiteY4" fmla="*/ 212224 h 424447"/>
                  <a:gd name="connsiteX0" fmla="*/ 211075 w 422150"/>
                  <a:gd name="connsiteY0" fmla="*/ 0 h 424448"/>
                  <a:gd name="connsiteX1" fmla="*/ 422150 w 422150"/>
                  <a:gd name="connsiteY1" fmla="*/ 212224 h 424448"/>
                  <a:gd name="connsiteX2" fmla="*/ 211075 w 422150"/>
                  <a:gd name="connsiteY2" fmla="*/ 424448 h 424448"/>
                  <a:gd name="connsiteX3" fmla="*/ 0 w 422150"/>
                  <a:gd name="connsiteY3" fmla="*/ 212224 h 424448"/>
                  <a:gd name="connsiteX4" fmla="*/ 302515 w 422150"/>
                  <a:gd name="connsiteY4" fmla="*/ 91440 h 424448"/>
                  <a:gd name="connsiteX0" fmla="*/ 299586 w 510661"/>
                  <a:gd name="connsiteY0" fmla="*/ 0 h 424448"/>
                  <a:gd name="connsiteX1" fmla="*/ 510661 w 510661"/>
                  <a:gd name="connsiteY1" fmla="*/ 212224 h 424448"/>
                  <a:gd name="connsiteX2" fmla="*/ 299586 w 510661"/>
                  <a:gd name="connsiteY2" fmla="*/ 424448 h 424448"/>
                  <a:gd name="connsiteX3" fmla="*/ 88511 w 510661"/>
                  <a:gd name="connsiteY3" fmla="*/ 212224 h 424448"/>
                  <a:gd name="connsiteX4" fmla="*/ 105276 w 510661"/>
                  <a:gd name="connsiteY4" fmla="*/ 218440 h 424448"/>
                  <a:gd name="connsiteX0" fmla="*/ 299586 w 543006"/>
                  <a:gd name="connsiteY0" fmla="*/ 0 h 424448"/>
                  <a:gd name="connsiteX1" fmla="*/ 530804 w 543006"/>
                  <a:gd name="connsiteY1" fmla="*/ 232334 h 424448"/>
                  <a:gd name="connsiteX2" fmla="*/ 510661 w 543006"/>
                  <a:gd name="connsiteY2" fmla="*/ 212224 h 424448"/>
                  <a:gd name="connsiteX3" fmla="*/ 299586 w 543006"/>
                  <a:gd name="connsiteY3" fmla="*/ 424448 h 424448"/>
                  <a:gd name="connsiteX4" fmla="*/ 88511 w 543006"/>
                  <a:gd name="connsiteY4" fmla="*/ 212224 h 424448"/>
                  <a:gd name="connsiteX5" fmla="*/ 105276 w 543006"/>
                  <a:gd name="connsiteY5" fmla="*/ 218440 h 424448"/>
                  <a:gd name="connsiteX0" fmla="*/ 572636 w 572754"/>
                  <a:gd name="connsiteY0" fmla="*/ 49126 h 257674"/>
                  <a:gd name="connsiteX1" fmla="*/ 530804 w 572754"/>
                  <a:gd name="connsiteY1" fmla="*/ 65560 h 257674"/>
                  <a:gd name="connsiteX2" fmla="*/ 510661 w 572754"/>
                  <a:gd name="connsiteY2" fmla="*/ 45450 h 257674"/>
                  <a:gd name="connsiteX3" fmla="*/ 299586 w 572754"/>
                  <a:gd name="connsiteY3" fmla="*/ 257674 h 257674"/>
                  <a:gd name="connsiteX4" fmla="*/ 88511 w 572754"/>
                  <a:gd name="connsiteY4" fmla="*/ 45450 h 257674"/>
                  <a:gd name="connsiteX5" fmla="*/ 105276 w 572754"/>
                  <a:gd name="connsiteY5" fmla="*/ 51666 h 257674"/>
                  <a:gd name="connsiteX0" fmla="*/ 574076 w 574194"/>
                  <a:gd name="connsiteY0" fmla="*/ 47532 h 224330"/>
                  <a:gd name="connsiteX1" fmla="*/ 532244 w 574194"/>
                  <a:gd name="connsiteY1" fmla="*/ 63966 h 224330"/>
                  <a:gd name="connsiteX2" fmla="*/ 512101 w 574194"/>
                  <a:gd name="connsiteY2" fmla="*/ 43856 h 224330"/>
                  <a:gd name="connsiteX3" fmla="*/ 332776 w 574194"/>
                  <a:gd name="connsiteY3" fmla="*/ 224330 h 224330"/>
                  <a:gd name="connsiteX4" fmla="*/ 89951 w 574194"/>
                  <a:gd name="connsiteY4" fmla="*/ 43856 h 224330"/>
                  <a:gd name="connsiteX5" fmla="*/ 106716 w 574194"/>
                  <a:gd name="connsiteY5" fmla="*/ 50072 h 224330"/>
                  <a:gd name="connsiteX0" fmla="*/ 572637 w 572755"/>
                  <a:gd name="connsiteY0" fmla="*/ 47845 h 230993"/>
                  <a:gd name="connsiteX1" fmla="*/ 530805 w 572755"/>
                  <a:gd name="connsiteY1" fmla="*/ 64279 h 230993"/>
                  <a:gd name="connsiteX2" fmla="*/ 510662 w 572755"/>
                  <a:gd name="connsiteY2" fmla="*/ 44169 h 230993"/>
                  <a:gd name="connsiteX3" fmla="*/ 299587 w 572755"/>
                  <a:gd name="connsiteY3" fmla="*/ 230993 h 230993"/>
                  <a:gd name="connsiteX4" fmla="*/ 88512 w 572755"/>
                  <a:gd name="connsiteY4" fmla="*/ 44169 h 230993"/>
                  <a:gd name="connsiteX5" fmla="*/ 105277 w 572755"/>
                  <a:gd name="connsiteY5" fmla="*/ 50385 h 230993"/>
                  <a:gd name="connsiteX0" fmla="*/ 467360 w 467478"/>
                  <a:gd name="connsiteY0" fmla="*/ 25775 h 208928"/>
                  <a:gd name="connsiteX1" fmla="*/ 425528 w 467478"/>
                  <a:gd name="connsiteY1" fmla="*/ 42209 h 208928"/>
                  <a:gd name="connsiteX2" fmla="*/ 405385 w 467478"/>
                  <a:gd name="connsiteY2" fmla="*/ 22099 h 208928"/>
                  <a:gd name="connsiteX3" fmla="*/ 194310 w 467478"/>
                  <a:gd name="connsiteY3" fmla="*/ 208923 h 208928"/>
                  <a:gd name="connsiteX4" fmla="*/ 0 w 467478"/>
                  <a:gd name="connsiteY4" fmla="*/ 28315 h 208928"/>
                  <a:gd name="connsiteX0" fmla="*/ 467360 w 467360"/>
                  <a:gd name="connsiteY0" fmla="*/ 16504 h 199657"/>
                  <a:gd name="connsiteX1" fmla="*/ 405385 w 467360"/>
                  <a:gd name="connsiteY1" fmla="*/ 12828 h 199657"/>
                  <a:gd name="connsiteX2" fmla="*/ 194310 w 467360"/>
                  <a:gd name="connsiteY2" fmla="*/ 199652 h 199657"/>
                  <a:gd name="connsiteX3" fmla="*/ 0 w 467360"/>
                  <a:gd name="connsiteY3" fmla="*/ 19044 h 199657"/>
                  <a:gd name="connsiteX0" fmla="*/ 405385 w 405385"/>
                  <a:gd name="connsiteY0" fmla="*/ 0 h 186829"/>
                  <a:gd name="connsiteX1" fmla="*/ 194310 w 405385"/>
                  <a:gd name="connsiteY1" fmla="*/ 186824 h 186829"/>
                  <a:gd name="connsiteX2" fmla="*/ 0 w 405385"/>
                  <a:gd name="connsiteY2" fmla="*/ 6216 h 186829"/>
                  <a:gd name="connsiteX0" fmla="*/ 391098 w 391098"/>
                  <a:gd name="connsiteY0" fmla="*/ 0 h 186850"/>
                  <a:gd name="connsiteX1" fmla="*/ 180023 w 391098"/>
                  <a:gd name="connsiteY1" fmla="*/ 186824 h 186850"/>
                  <a:gd name="connsiteX2" fmla="*/ 0 w 391098"/>
                  <a:gd name="connsiteY2" fmla="*/ 13360 h 186850"/>
                  <a:gd name="connsiteX0" fmla="*/ 391098 w 391098"/>
                  <a:gd name="connsiteY0" fmla="*/ 0 h 186853"/>
                  <a:gd name="connsiteX1" fmla="*/ 180023 w 391098"/>
                  <a:gd name="connsiteY1" fmla="*/ 186824 h 186853"/>
                  <a:gd name="connsiteX2" fmla="*/ 0 w 391098"/>
                  <a:gd name="connsiteY2" fmla="*/ 13360 h 186853"/>
                  <a:gd name="connsiteX0" fmla="*/ 391098 w 391098"/>
                  <a:gd name="connsiteY0" fmla="*/ 0 h 153526"/>
                  <a:gd name="connsiteX1" fmla="*/ 218123 w 391098"/>
                  <a:gd name="connsiteY1" fmla="*/ 153486 h 153526"/>
                  <a:gd name="connsiteX2" fmla="*/ 0 w 391098"/>
                  <a:gd name="connsiteY2" fmla="*/ 13360 h 153526"/>
                  <a:gd name="connsiteX0" fmla="*/ 391098 w 391098"/>
                  <a:gd name="connsiteY0" fmla="*/ 0 h 153526"/>
                  <a:gd name="connsiteX1" fmla="*/ 213361 w 391098"/>
                  <a:gd name="connsiteY1" fmla="*/ 153486 h 153526"/>
                  <a:gd name="connsiteX2" fmla="*/ 0 w 391098"/>
                  <a:gd name="connsiteY2" fmla="*/ 13360 h 153526"/>
                  <a:gd name="connsiteX0" fmla="*/ 391098 w 391098"/>
                  <a:gd name="connsiteY0" fmla="*/ 0 h 159290"/>
                  <a:gd name="connsiteX1" fmla="*/ 213361 w 391098"/>
                  <a:gd name="connsiteY1" fmla="*/ 153486 h 159290"/>
                  <a:gd name="connsiteX2" fmla="*/ 89771 w 391098"/>
                  <a:gd name="connsiteY2" fmla="*/ 116153 h 159290"/>
                  <a:gd name="connsiteX3" fmla="*/ 0 w 391098"/>
                  <a:gd name="connsiteY3" fmla="*/ 13360 h 159290"/>
                  <a:gd name="connsiteX0" fmla="*/ 391098 w 391098"/>
                  <a:gd name="connsiteY0" fmla="*/ 0 h 153540"/>
                  <a:gd name="connsiteX1" fmla="*/ 311227 w 391098"/>
                  <a:gd name="connsiteY1" fmla="*/ 120915 h 153540"/>
                  <a:gd name="connsiteX2" fmla="*/ 213361 w 391098"/>
                  <a:gd name="connsiteY2" fmla="*/ 153486 h 153540"/>
                  <a:gd name="connsiteX3" fmla="*/ 89771 w 391098"/>
                  <a:gd name="connsiteY3" fmla="*/ 116153 h 153540"/>
                  <a:gd name="connsiteX4" fmla="*/ 0 w 391098"/>
                  <a:gd name="connsiteY4" fmla="*/ 13360 h 153540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1098" h="153516">
                    <a:moveTo>
                      <a:pt x="391098" y="0"/>
                    </a:moveTo>
                    <a:cubicBezTo>
                      <a:pt x="376596" y="18168"/>
                      <a:pt x="345613" y="102477"/>
                      <a:pt x="311227" y="120915"/>
                    </a:cubicBezTo>
                    <a:cubicBezTo>
                      <a:pt x="276841" y="139353"/>
                      <a:pt x="250270" y="154280"/>
                      <a:pt x="213361" y="153486"/>
                    </a:cubicBezTo>
                    <a:cubicBezTo>
                      <a:pt x="176452" y="152692"/>
                      <a:pt x="125331" y="139507"/>
                      <a:pt x="89771" y="116153"/>
                    </a:cubicBezTo>
                    <a:cubicBezTo>
                      <a:pt x="54211" y="92799"/>
                      <a:pt x="16946" y="28508"/>
                      <a:pt x="0" y="13360"/>
                    </a:cubicBezTo>
                  </a:path>
                </a:pathLst>
              </a:custGeom>
              <a:noFill/>
              <a:ln w="158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円/楕円 13"/>
              <p:cNvSpPr/>
              <p:nvPr/>
            </p:nvSpPr>
            <p:spPr>
              <a:xfrm>
                <a:off x="1413902" y="6039934"/>
                <a:ext cx="192115" cy="76758"/>
              </a:xfrm>
              <a:custGeom>
                <a:avLst/>
                <a:gdLst>
                  <a:gd name="connsiteX0" fmla="*/ 0 w 422150"/>
                  <a:gd name="connsiteY0" fmla="*/ 212224 h 424447"/>
                  <a:gd name="connsiteX1" fmla="*/ 211075 w 422150"/>
                  <a:gd name="connsiteY1" fmla="*/ 0 h 424447"/>
                  <a:gd name="connsiteX2" fmla="*/ 422150 w 422150"/>
                  <a:gd name="connsiteY2" fmla="*/ 212224 h 424447"/>
                  <a:gd name="connsiteX3" fmla="*/ 211075 w 422150"/>
                  <a:gd name="connsiteY3" fmla="*/ 424448 h 424447"/>
                  <a:gd name="connsiteX4" fmla="*/ 0 w 422150"/>
                  <a:gd name="connsiteY4" fmla="*/ 212224 h 424447"/>
                  <a:gd name="connsiteX0" fmla="*/ 211075 w 422150"/>
                  <a:gd name="connsiteY0" fmla="*/ 0 h 424448"/>
                  <a:gd name="connsiteX1" fmla="*/ 422150 w 422150"/>
                  <a:gd name="connsiteY1" fmla="*/ 212224 h 424448"/>
                  <a:gd name="connsiteX2" fmla="*/ 211075 w 422150"/>
                  <a:gd name="connsiteY2" fmla="*/ 424448 h 424448"/>
                  <a:gd name="connsiteX3" fmla="*/ 0 w 422150"/>
                  <a:gd name="connsiteY3" fmla="*/ 212224 h 424448"/>
                  <a:gd name="connsiteX4" fmla="*/ 302515 w 422150"/>
                  <a:gd name="connsiteY4" fmla="*/ 91440 h 424448"/>
                  <a:gd name="connsiteX0" fmla="*/ 299586 w 510661"/>
                  <a:gd name="connsiteY0" fmla="*/ 0 h 424448"/>
                  <a:gd name="connsiteX1" fmla="*/ 510661 w 510661"/>
                  <a:gd name="connsiteY1" fmla="*/ 212224 h 424448"/>
                  <a:gd name="connsiteX2" fmla="*/ 299586 w 510661"/>
                  <a:gd name="connsiteY2" fmla="*/ 424448 h 424448"/>
                  <a:gd name="connsiteX3" fmla="*/ 88511 w 510661"/>
                  <a:gd name="connsiteY3" fmla="*/ 212224 h 424448"/>
                  <a:gd name="connsiteX4" fmla="*/ 105276 w 510661"/>
                  <a:gd name="connsiteY4" fmla="*/ 218440 h 424448"/>
                  <a:gd name="connsiteX0" fmla="*/ 299586 w 543006"/>
                  <a:gd name="connsiteY0" fmla="*/ 0 h 424448"/>
                  <a:gd name="connsiteX1" fmla="*/ 530804 w 543006"/>
                  <a:gd name="connsiteY1" fmla="*/ 232334 h 424448"/>
                  <a:gd name="connsiteX2" fmla="*/ 510661 w 543006"/>
                  <a:gd name="connsiteY2" fmla="*/ 212224 h 424448"/>
                  <a:gd name="connsiteX3" fmla="*/ 299586 w 543006"/>
                  <a:gd name="connsiteY3" fmla="*/ 424448 h 424448"/>
                  <a:gd name="connsiteX4" fmla="*/ 88511 w 543006"/>
                  <a:gd name="connsiteY4" fmla="*/ 212224 h 424448"/>
                  <a:gd name="connsiteX5" fmla="*/ 105276 w 543006"/>
                  <a:gd name="connsiteY5" fmla="*/ 218440 h 424448"/>
                  <a:gd name="connsiteX0" fmla="*/ 572636 w 572754"/>
                  <a:gd name="connsiteY0" fmla="*/ 49126 h 257674"/>
                  <a:gd name="connsiteX1" fmla="*/ 530804 w 572754"/>
                  <a:gd name="connsiteY1" fmla="*/ 65560 h 257674"/>
                  <a:gd name="connsiteX2" fmla="*/ 510661 w 572754"/>
                  <a:gd name="connsiteY2" fmla="*/ 45450 h 257674"/>
                  <a:gd name="connsiteX3" fmla="*/ 299586 w 572754"/>
                  <a:gd name="connsiteY3" fmla="*/ 257674 h 257674"/>
                  <a:gd name="connsiteX4" fmla="*/ 88511 w 572754"/>
                  <a:gd name="connsiteY4" fmla="*/ 45450 h 257674"/>
                  <a:gd name="connsiteX5" fmla="*/ 105276 w 572754"/>
                  <a:gd name="connsiteY5" fmla="*/ 51666 h 257674"/>
                  <a:gd name="connsiteX0" fmla="*/ 574076 w 574194"/>
                  <a:gd name="connsiteY0" fmla="*/ 47532 h 224330"/>
                  <a:gd name="connsiteX1" fmla="*/ 532244 w 574194"/>
                  <a:gd name="connsiteY1" fmla="*/ 63966 h 224330"/>
                  <a:gd name="connsiteX2" fmla="*/ 512101 w 574194"/>
                  <a:gd name="connsiteY2" fmla="*/ 43856 h 224330"/>
                  <a:gd name="connsiteX3" fmla="*/ 332776 w 574194"/>
                  <a:gd name="connsiteY3" fmla="*/ 224330 h 224330"/>
                  <a:gd name="connsiteX4" fmla="*/ 89951 w 574194"/>
                  <a:gd name="connsiteY4" fmla="*/ 43856 h 224330"/>
                  <a:gd name="connsiteX5" fmla="*/ 106716 w 574194"/>
                  <a:gd name="connsiteY5" fmla="*/ 50072 h 224330"/>
                  <a:gd name="connsiteX0" fmla="*/ 572637 w 572755"/>
                  <a:gd name="connsiteY0" fmla="*/ 47845 h 230993"/>
                  <a:gd name="connsiteX1" fmla="*/ 530805 w 572755"/>
                  <a:gd name="connsiteY1" fmla="*/ 64279 h 230993"/>
                  <a:gd name="connsiteX2" fmla="*/ 510662 w 572755"/>
                  <a:gd name="connsiteY2" fmla="*/ 44169 h 230993"/>
                  <a:gd name="connsiteX3" fmla="*/ 299587 w 572755"/>
                  <a:gd name="connsiteY3" fmla="*/ 230993 h 230993"/>
                  <a:gd name="connsiteX4" fmla="*/ 88512 w 572755"/>
                  <a:gd name="connsiteY4" fmla="*/ 44169 h 230993"/>
                  <a:gd name="connsiteX5" fmla="*/ 105277 w 572755"/>
                  <a:gd name="connsiteY5" fmla="*/ 50385 h 230993"/>
                  <a:gd name="connsiteX0" fmla="*/ 467360 w 467478"/>
                  <a:gd name="connsiteY0" fmla="*/ 25775 h 208928"/>
                  <a:gd name="connsiteX1" fmla="*/ 425528 w 467478"/>
                  <a:gd name="connsiteY1" fmla="*/ 42209 h 208928"/>
                  <a:gd name="connsiteX2" fmla="*/ 405385 w 467478"/>
                  <a:gd name="connsiteY2" fmla="*/ 22099 h 208928"/>
                  <a:gd name="connsiteX3" fmla="*/ 194310 w 467478"/>
                  <a:gd name="connsiteY3" fmla="*/ 208923 h 208928"/>
                  <a:gd name="connsiteX4" fmla="*/ 0 w 467478"/>
                  <a:gd name="connsiteY4" fmla="*/ 28315 h 208928"/>
                  <a:gd name="connsiteX0" fmla="*/ 467360 w 467360"/>
                  <a:gd name="connsiteY0" fmla="*/ 16504 h 199657"/>
                  <a:gd name="connsiteX1" fmla="*/ 405385 w 467360"/>
                  <a:gd name="connsiteY1" fmla="*/ 12828 h 199657"/>
                  <a:gd name="connsiteX2" fmla="*/ 194310 w 467360"/>
                  <a:gd name="connsiteY2" fmla="*/ 199652 h 199657"/>
                  <a:gd name="connsiteX3" fmla="*/ 0 w 467360"/>
                  <a:gd name="connsiteY3" fmla="*/ 19044 h 199657"/>
                  <a:gd name="connsiteX0" fmla="*/ 405385 w 405385"/>
                  <a:gd name="connsiteY0" fmla="*/ 0 h 186829"/>
                  <a:gd name="connsiteX1" fmla="*/ 194310 w 405385"/>
                  <a:gd name="connsiteY1" fmla="*/ 186824 h 186829"/>
                  <a:gd name="connsiteX2" fmla="*/ 0 w 405385"/>
                  <a:gd name="connsiteY2" fmla="*/ 6216 h 186829"/>
                  <a:gd name="connsiteX0" fmla="*/ 391098 w 391098"/>
                  <a:gd name="connsiteY0" fmla="*/ 0 h 186850"/>
                  <a:gd name="connsiteX1" fmla="*/ 180023 w 391098"/>
                  <a:gd name="connsiteY1" fmla="*/ 186824 h 186850"/>
                  <a:gd name="connsiteX2" fmla="*/ 0 w 391098"/>
                  <a:gd name="connsiteY2" fmla="*/ 13360 h 186850"/>
                  <a:gd name="connsiteX0" fmla="*/ 391098 w 391098"/>
                  <a:gd name="connsiteY0" fmla="*/ 0 h 186853"/>
                  <a:gd name="connsiteX1" fmla="*/ 180023 w 391098"/>
                  <a:gd name="connsiteY1" fmla="*/ 186824 h 186853"/>
                  <a:gd name="connsiteX2" fmla="*/ 0 w 391098"/>
                  <a:gd name="connsiteY2" fmla="*/ 13360 h 186853"/>
                  <a:gd name="connsiteX0" fmla="*/ 391098 w 391098"/>
                  <a:gd name="connsiteY0" fmla="*/ 0 h 153526"/>
                  <a:gd name="connsiteX1" fmla="*/ 218123 w 391098"/>
                  <a:gd name="connsiteY1" fmla="*/ 153486 h 153526"/>
                  <a:gd name="connsiteX2" fmla="*/ 0 w 391098"/>
                  <a:gd name="connsiteY2" fmla="*/ 13360 h 153526"/>
                  <a:gd name="connsiteX0" fmla="*/ 391098 w 391098"/>
                  <a:gd name="connsiteY0" fmla="*/ 0 h 153526"/>
                  <a:gd name="connsiteX1" fmla="*/ 213361 w 391098"/>
                  <a:gd name="connsiteY1" fmla="*/ 153486 h 153526"/>
                  <a:gd name="connsiteX2" fmla="*/ 0 w 391098"/>
                  <a:gd name="connsiteY2" fmla="*/ 13360 h 153526"/>
                  <a:gd name="connsiteX0" fmla="*/ 391098 w 391098"/>
                  <a:gd name="connsiteY0" fmla="*/ 0 h 159290"/>
                  <a:gd name="connsiteX1" fmla="*/ 213361 w 391098"/>
                  <a:gd name="connsiteY1" fmla="*/ 153486 h 159290"/>
                  <a:gd name="connsiteX2" fmla="*/ 89771 w 391098"/>
                  <a:gd name="connsiteY2" fmla="*/ 116153 h 159290"/>
                  <a:gd name="connsiteX3" fmla="*/ 0 w 391098"/>
                  <a:gd name="connsiteY3" fmla="*/ 13360 h 159290"/>
                  <a:gd name="connsiteX0" fmla="*/ 391098 w 391098"/>
                  <a:gd name="connsiteY0" fmla="*/ 0 h 153540"/>
                  <a:gd name="connsiteX1" fmla="*/ 311227 w 391098"/>
                  <a:gd name="connsiteY1" fmla="*/ 120915 h 153540"/>
                  <a:gd name="connsiteX2" fmla="*/ 213361 w 391098"/>
                  <a:gd name="connsiteY2" fmla="*/ 153486 h 153540"/>
                  <a:gd name="connsiteX3" fmla="*/ 89771 w 391098"/>
                  <a:gd name="connsiteY3" fmla="*/ 116153 h 153540"/>
                  <a:gd name="connsiteX4" fmla="*/ 0 w 391098"/>
                  <a:gd name="connsiteY4" fmla="*/ 13360 h 153540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1098" h="153516">
                    <a:moveTo>
                      <a:pt x="391098" y="0"/>
                    </a:moveTo>
                    <a:cubicBezTo>
                      <a:pt x="376596" y="18168"/>
                      <a:pt x="345613" y="102477"/>
                      <a:pt x="311227" y="120915"/>
                    </a:cubicBezTo>
                    <a:cubicBezTo>
                      <a:pt x="276841" y="139353"/>
                      <a:pt x="250270" y="154280"/>
                      <a:pt x="213361" y="153486"/>
                    </a:cubicBezTo>
                    <a:cubicBezTo>
                      <a:pt x="176452" y="152692"/>
                      <a:pt x="125331" y="139507"/>
                      <a:pt x="89771" y="116153"/>
                    </a:cubicBezTo>
                    <a:cubicBezTo>
                      <a:pt x="54211" y="92799"/>
                      <a:pt x="16946" y="28508"/>
                      <a:pt x="0" y="13360"/>
                    </a:cubicBezTo>
                  </a:path>
                </a:pathLst>
              </a:custGeom>
              <a:noFill/>
              <a:ln w="158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" name="グループ化 58"/>
            <p:cNvGrpSpPr/>
            <p:nvPr/>
          </p:nvGrpSpPr>
          <p:grpSpPr>
            <a:xfrm>
              <a:off x="959777" y="6086786"/>
              <a:ext cx="417643" cy="76965"/>
              <a:chOff x="1029672" y="6039727"/>
              <a:chExt cx="576345" cy="76965"/>
            </a:xfrm>
          </p:grpSpPr>
          <p:sp>
            <p:nvSpPr>
              <p:cNvPr id="60" name="円/楕円 13"/>
              <p:cNvSpPr/>
              <p:nvPr/>
            </p:nvSpPr>
            <p:spPr>
              <a:xfrm>
                <a:off x="1029672" y="6039934"/>
                <a:ext cx="192115" cy="76758"/>
              </a:xfrm>
              <a:custGeom>
                <a:avLst/>
                <a:gdLst>
                  <a:gd name="connsiteX0" fmla="*/ 0 w 422150"/>
                  <a:gd name="connsiteY0" fmla="*/ 212224 h 424447"/>
                  <a:gd name="connsiteX1" fmla="*/ 211075 w 422150"/>
                  <a:gd name="connsiteY1" fmla="*/ 0 h 424447"/>
                  <a:gd name="connsiteX2" fmla="*/ 422150 w 422150"/>
                  <a:gd name="connsiteY2" fmla="*/ 212224 h 424447"/>
                  <a:gd name="connsiteX3" fmla="*/ 211075 w 422150"/>
                  <a:gd name="connsiteY3" fmla="*/ 424448 h 424447"/>
                  <a:gd name="connsiteX4" fmla="*/ 0 w 422150"/>
                  <a:gd name="connsiteY4" fmla="*/ 212224 h 424447"/>
                  <a:gd name="connsiteX0" fmla="*/ 211075 w 422150"/>
                  <a:gd name="connsiteY0" fmla="*/ 0 h 424448"/>
                  <a:gd name="connsiteX1" fmla="*/ 422150 w 422150"/>
                  <a:gd name="connsiteY1" fmla="*/ 212224 h 424448"/>
                  <a:gd name="connsiteX2" fmla="*/ 211075 w 422150"/>
                  <a:gd name="connsiteY2" fmla="*/ 424448 h 424448"/>
                  <a:gd name="connsiteX3" fmla="*/ 0 w 422150"/>
                  <a:gd name="connsiteY3" fmla="*/ 212224 h 424448"/>
                  <a:gd name="connsiteX4" fmla="*/ 302515 w 422150"/>
                  <a:gd name="connsiteY4" fmla="*/ 91440 h 424448"/>
                  <a:gd name="connsiteX0" fmla="*/ 299586 w 510661"/>
                  <a:gd name="connsiteY0" fmla="*/ 0 h 424448"/>
                  <a:gd name="connsiteX1" fmla="*/ 510661 w 510661"/>
                  <a:gd name="connsiteY1" fmla="*/ 212224 h 424448"/>
                  <a:gd name="connsiteX2" fmla="*/ 299586 w 510661"/>
                  <a:gd name="connsiteY2" fmla="*/ 424448 h 424448"/>
                  <a:gd name="connsiteX3" fmla="*/ 88511 w 510661"/>
                  <a:gd name="connsiteY3" fmla="*/ 212224 h 424448"/>
                  <a:gd name="connsiteX4" fmla="*/ 105276 w 510661"/>
                  <a:gd name="connsiteY4" fmla="*/ 218440 h 424448"/>
                  <a:gd name="connsiteX0" fmla="*/ 299586 w 543006"/>
                  <a:gd name="connsiteY0" fmla="*/ 0 h 424448"/>
                  <a:gd name="connsiteX1" fmla="*/ 530804 w 543006"/>
                  <a:gd name="connsiteY1" fmla="*/ 232334 h 424448"/>
                  <a:gd name="connsiteX2" fmla="*/ 510661 w 543006"/>
                  <a:gd name="connsiteY2" fmla="*/ 212224 h 424448"/>
                  <a:gd name="connsiteX3" fmla="*/ 299586 w 543006"/>
                  <a:gd name="connsiteY3" fmla="*/ 424448 h 424448"/>
                  <a:gd name="connsiteX4" fmla="*/ 88511 w 543006"/>
                  <a:gd name="connsiteY4" fmla="*/ 212224 h 424448"/>
                  <a:gd name="connsiteX5" fmla="*/ 105276 w 543006"/>
                  <a:gd name="connsiteY5" fmla="*/ 218440 h 424448"/>
                  <a:gd name="connsiteX0" fmla="*/ 572636 w 572754"/>
                  <a:gd name="connsiteY0" fmla="*/ 49126 h 257674"/>
                  <a:gd name="connsiteX1" fmla="*/ 530804 w 572754"/>
                  <a:gd name="connsiteY1" fmla="*/ 65560 h 257674"/>
                  <a:gd name="connsiteX2" fmla="*/ 510661 w 572754"/>
                  <a:gd name="connsiteY2" fmla="*/ 45450 h 257674"/>
                  <a:gd name="connsiteX3" fmla="*/ 299586 w 572754"/>
                  <a:gd name="connsiteY3" fmla="*/ 257674 h 257674"/>
                  <a:gd name="connsiteX4" fmla="*/ 88511 w 572754"/>
                  <a:gd name="connsiteY4" fmla="*/ 45450 h 257674"/>
                  <a:gd name="connsiteX5" fmla="*/ 105276 w 572754"/>
                  <a:gd name="connsiteY5" fmla="*/ 51666 h 257674"/>
                  <a:gd name="connsiteX0" fmla="*/ 574076 w 574194"/>
                  <a:gd name="connsiteY0" fmla="*/ 47532 h 224330"/>
                  <a:gd name="connsiteX1" fmla="*/ 532244 w 574194"/>
                  <a:gd name="connsiteY1" fmla="*/ 63966 h 224330"/>
                  <a:gd name="connsiteX2" fmla="*/ 512101 w 574194"/>
                  <a:gd name="connsiteY2" fmla="*/ 43856 h 224330"/>
                  <a:gd name="connsiteX3" fmla="*/ 332776 w 574194"/>
                  <a:gd name="connsiteY3" fmla="*/ 224330 h 224330"/>
                  <a:gd name="connsiteX4" fmla="*/ 89951 w 574194"/>
                  <a:gd name="connsiteY4" fmla="*/ 43856 h 224330"/>
                  <a:gd name="connsiteX5" fmla="*/ 106716 w 574194"/>
                  <a:gd name="connsiteY5" fmla="*/ 50072 h 224330"/>
                  <a:gd name="connsiteX0" fmla="*/ 572637 w 572755"/>
                  <a:gd name="connsiteY0" fmla="*/ 47845 h 230993"/>
                  <a:gd name="connsiteX1" fmla="*/ 530805 w 572755"/>
                  <a:gd name="connsiteY1" fmla="*/ 64279 h 230993"/>
                  <a:gd name="connsiteX2" fmla="*/ 510662 w 572755"/>
                  <a:gd name="connsiteY2" fmla="*/ 44169 h 230993"/>
                  <a:gd name="connsiteX3" fmla="*/ 299587 w 572755"/>
                  <a:gd name="connsiteY3" fmla="*/ 230993 h 230993"/>
                  <a:gd name="connsiteX4" fmla="*/ 88512 w 572755"/>
                  <a:gd name="connsiteY4" fmla="*/ 44169 h 230993"/>
                  <a:gd name="connsiteX5" fmla="*/ 105277 w 572755"/>
                  <a:gd name="connsiteY5" fmla="*/ 50385 h 230993"/>
                  <a:gd name="connsiteX0" fmla="*/ 467360 w 467478"/>
                  <a:gd name="connsiteY0" fmla="*/ 25775 h 208928"/>
                  <a:gd name="connsiteX1" fmla="*/ 425528 w 467478"/>
                  <a:gd name="connsiteY1" fmla="*/ 42209 h 208928"/>
                  <a:gd name="connsiteX2" fmla="*/ 405385 w 467478"/>
                  <a:gd name="connsiteY2" fmla="*/ 22099 h 208928"/>
                  <a:gd name="connsiteX3" fmla="*/ 194310 w 467478"/>
                  <a:gd name="connsiteY3" fmla="*/ 208923 h 208928"/>
                  <a:gd name="connsiteX4" fmla="*/ 0 w 467478"/>
                  <a:gd name="connsiteY4" fmla="*/ 28315 h 208928"/>
                  <a:gd name="connsiteX0" fmla="*/ 467360 w 467360"/>
                  <a:gd name="connsiteY0" fmla="*/ 16504 h 199657"/>
                  <a:gd name="connsiteX1" fmla="*/ 405385 w 467360"/>
                  <a:gd name="connsiteY1" fmla="*/ 12828 h 199657"/>
                  <a:gd name="connsiteX2" fmla="*/ 194310 w 467360"/>
                  <a:gd name="connsiteY2" fmla="*/ 199652 h 199657"/>
                  <a:gd name="connsiteX3" fmla="*/ 0 w 467360"/>
                  <a:gd name="connsiteY3" fmla="*/ 19044 h 199657"/>
                  <a:gd name="connsiteX0" fmla="*/ 405385 w 405385"/>
                  <a:gd name="connsiteY0" fmla="*/ 0 h 186829"/>
                  <a:gd name="connsiteX1" fmla="*/ 194310 w 405385"/>
                  <a:gd name="connsiteY1" fmla="*/ 186824 h 186829"/>
                  <a:gd name="connsiteX2" fmla="*/ 0 w 405385"/>
                  <a:gd name="connsiteY2" fmla="*/ 6216 h 186829"/>
                  <a:gd name="connsiteX0" fmla="*/ 391098 w 391098"/>
                  <a:gd name="connsiteY0" fmla="*/ 0 h 186850"/>
                  <a:gd name="connsiteX1" fmla="*/ 180023 w 391098"/>
                  <a:gd name="connsiteY1" fmla="*/ 186824 h 186850"/>
                  <a:gd name="connsiteX2" fmla="*/ 0 w 391098"/>
                  <a:gd name="connsiteY2" fmla="*/ 13360 h 186850"/>
                  <a:gd name="connsiteX0" fmla="*/ 391098 w 391098"/>
                  <a:gd name="connsiteY0" fmla="*/ 0 h 186853"/>
                  <a:gd name="connsiteX1" fmla="*/ 180023 w 391098"/>
                  <a:gd name="connsiteY1" fmla="*/ 186824 h 186853"/>
                  <a:gd name="connsiteX2" fmla="*/ 0 w 391098"/>
                  <a:gd name="connsiteY2" fmla="*/ 13360 h 186853"/>
                  <a:gd name="connsiteX0" fmla="*/ 391098 w 391098"/>
                  <a:gd name="connsiteY0" fmla="*/ 0 h 153526"/>
                  <a:gd name="connsiteX1" fmla="*/ 218123 w 391098"/>
                  <a:gd name="connsiteY1" fmla="*/ 153486 h 153526"/>
                  <a:gd name="connsiteX2" fmla="*/ 0 w 391098"/>
                  <a:gd name="connsiteY2" fmla="*/ 13360 h 153526"/>
                  <a:gd name="connsiteX0" fmla="*/ 391098 w 391098"/>
                  <a:gd name="connsiteY0" fmla="*/ 0 h 153526"/>
                  <a:gd name="connsiteX1" fmla="*/ 213361 w 391098"/>
                  <a:gd name="connsiteY1" fmla="*/ 153486 h 153526"/>
                  <a:gd name="connsiteX2" fmla="*/ 0 w 391098"/>
                  <a:gd name="connsiteY2" fmla="*/ 13360 h 153526"/>
                  <a:gd name="connsiteX0" fmla="*/ 391098 w 391098"/>
                  <a:gd name="connsiteY0" fmla="*/ 0 h 159290"/>
                  <a:gd name="connsiteX1" fmla="*/ 213361 w 391098"/>
                  <a:gd name="connsiteY1" fmla="*/ 153486 h 159290"/>
                  <a:gd name="connsiteX2" fmla="*/ 89771 w 391098"/>
                  <a:gd name="connsiteY2" fmla="*/ 116153 h 159290"/>
                  <a:gd name="connsiteX3" fmla="*/ 0 w 391098"/>
                  <a:gd name="connsiteY3" fmla="*/ 13360 h 159290"/>
                  <a:gd name="connsiteX0" fmla="*/ 391098 w 391098"/>
                  <a:gd name="connsiteY0" fmla="*/ 0 h 153540"/>
                  <a:gd name="connsiteX1" fmla="*/ 311227 w 391098"/>
                  <a:gd name="connsiteY1" fmla="*/ 120915 h 153540"/>
                  <a:gd name="connsiteX2" fmla="*/ 213361 w 391098"/>
                  <a:gd name="connsiteY2" fmla="*/ 153486 h 153540"/>
                  <a:gd name="connsiteX3" fmla="*/ 89771 w 391098"/>
                  <a:gd name="connsiteY3" fmla="*/ 116153 h 153540"/>
                  <a:gd name="connsiteX4" fmla="*/ 0 w 391098"/>
                  <a:gd name="connsiteY4" fmla="*/ 13360 h 153540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1098" h="153516">
                    <a:moveTo>
                      <a:pt x="391098" y="0"/>
                    </a:moveTo>
                    <a:cubicBezTo>
                      <a:pt x="376596" y="18168"/>
                      <a:pt x="345613" y="102477"/>
                      <a:pt x="311227" y="120915"/>
                    </a:cubicBezTo>
                    <a:cubicBezTo>
                      <a:pt x="276841" y="139353"/>
                      <a:pt x="250270" y="154280"/>
                      <a:pt x="213361" y="153486"/>
                    </a:cubicBezTo>
                    <a:cubicBezTo>
                      <a:pt x="176452" y="152692"/>
                      <a:pt x="125331" y="139507"/>
                      <a:pt x="89771" y="116153"/>
                    </a:cubicBezTo>
                    <a:cubicBezTo>
                      <a:pt x="54211" y="92799"/>
                      <a:pt x="16946" y="28508"/>
                      <a:pt x="0" y="13360"/>
                    </a:cubicBezTo>
                  </a:path>
                </a:pathLst>
              </a:custGeom>
              <a:noFill/>
              <a:ln w="158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円/楕円 13"/>
              <p:cNvSpPr/>
              <p:nvPr/>
            </p:nvSpPr>
            <p:spPr>
              <a:xfrm>
                <a:off x="1221787" y="6039727"/>
                <a:ext cx="192115" cy="76758"/>
              </a:xfrm>
              <a:custGeom>
                <a:avLst/>
                <a:gdLst>
                  <a:gd name="connsiteX0" fmla="*/ 0 w 422150"/>
                  <a:gd name="connsiteY0" fmla="*/ 212224 h 424447"/>
                  <a:gd name="connsiteX1" fmla="*/ 211075 w 422150"/>
                  <a:gd name="connsiteY1" fmla="*/ 0 h 424447"/>
                  <a:gd name="connsiteX2" fmla="*/ 422150 w 422150"/>
                  <a:gd name="connsiteY2" fmla="*/ 212224 h 424447"/>
                  <a:gd name="connsiteX3" fmla="*/ 211075 w 422150"/>
                  <a:gd name="connsiteY3" fmla="*/ 424448 h 424447"/>
                  <a:gd name="connsiteX4" fmla="*/ 0 w 422150"/>
                  <a:gd name="connsiteY4" fmla="*/ 212224 h 424447"/>
                  <a:gd name="connsiteX0" fmla="*/ 211075 w 422150"/>
                  <a:gd name="connsiteY0" fmla="*/ 0 h 424448"/>
                  <a:gd name="connsiteX1" fmla="*/ 422150 w 422150"/>
                  <a:gd name="connsiteY1" fmla="*/ 212224 h 424448"/>
                  <a:gd name="connsiteX2" fmla="*/ 211075 w 422150"/>
                  <a:gd name="connsiteY2" fmla="*/ 424448 h 424448"/>
                  <a:gd name="connsiteX3" fmla="*/ 0 w 422150"/>
                  <a:gd name="connsiteY3" fmla="*/ 212224 h 424448"/>
                  <a:gd name="connsiteX4" fmla="*/ 302515 w 422150"/>
                  <a:gd name="connsiteY4" fmla="*/ 91440 h 424448"/>
                  <a:gd name="connsiteX0" fmla="*/ 299586 w 510661"/>
                  <a:gd name="connsiteY0" fmla="*/ 0 h 424448"/>
                  <a:gd name="connsiteX1" fmla="*/ 510661 w 510661"/>
                  <a:gd name="connsiteY1" fmla="*/ 212224 h 424448"/>
                  <a:gd name="connsiteX2" fmla="*/ 299586 w 510661"/>
                  <a:gd name="connsiteY2" fmla="*/ 424448 h 424448"/>
                  <a:gd name="connsiteX3" fmla="*/ 88511 w 510661"/>
                  <a:gd name="connsiteY3" fmla="*/ 212224 h 424448"/>
                  <a:gd name="connsiteX4" fmla="*/ 105276 w 510661"/>
                  <a:gd name="connsiteY4" fmla="*/ 218440 h 424448"/>
                  <a:gd name="connsiteX0" fmla="*/ 299586 w 543006"/>
                  <a:gd name="connsiteY0" fmla="*/ 0 h 424448"/>
                  <a:gd name="connsiteX1" fmla="*/ 530804 w 543006"/>
                  <a:gd name="connsiteY1" fmla="*/ 232334 h 424448"/>
                  <a:gd name="connsiteX2" fmla="*/ 510661 w 543006"/>
                  <a:gd name="connsiteY2" fmla="*/ 212224 h 424448"/>
                  <a:gd name="connsiteX3" fmla="*/ 299586 w 543006"/>
                  <a:gd name="connsiteY3" fmla="*/ 424448 h 424448"/>
                  <a:gd name="connsiteX4" fmla="*/ 88511 w 543006"/>
                  <a:gd name="connsiteY4" fmla="*/ 212224 h 424448"/>
                  <a:gd name="connsiteX5" fmla="*/ 105276 w 543006"/>
                  <a:gd name="connsiteY5" fmla="*/ 218440 h 424448"/>
                  <a:gd name="connsiteX0" fmla="*/ 572636 w 572754"/>
                  <a:gd name="connsiteY0" fmla="*/ 49126 h 257674"/>
                  <a:gd name="connsiteX1" fmla="*/ 530804 w 572754"/>
                  <a:gd name="connsiteY1" fmla="*/ 65560 h 257674"/>
                  <a:gd name="connsiteX2" fmla="*/ 510661 w 572754"/>
                  <a:gd name="connsiteY2" fmla="*/ 45450 h 257674"/>
                  <a:gd name="connsiteX3" fmla="*/ 299586 w 572754"/>
                  <a:gd name="connsiteY3" fmla="*/ 257674 h 257674"/>
                  <a:gd name="connsiteX4" fmla="*/ 88511 w 572754"/>
                  <a:gd name="connsiteY4" fmla="*/ 45450 h 257674"/>
                  <a:gd name="connsiteX5" fmla="*/ 105276 w 572754"/>
                  <a:gd name="connsiteY5" fmla="*/ 51666 h 257674"/>
                  <a:gd name="connsiteX0" fmla="*/ 574076 w 574194"/>
                  <a:gd name="connsiteY0" fmla="*/ 47532 h 224330"/>
                  <a:gd name="connsiteX1" fmla="*/ 532244 w 574194"/>
                  <a:gd name="connsiteY1" fmla="*/ 63966 h 224330"/>
                  <a:gd name="connsiteX2" fmla="*/ 512101 w 574194"/>
                  <a:gd name="connsiteY2" fmla="*/ 43856 h 224330"/>
                  <a:gd name="connsiteX3" fmla="*/ 332776 w 574194"/>
                  <a:gd name="connsiteY3" fmla="*/ 224330 h 224330"/>
                  <a:gd name="connsiteX4" fmla="*/ 89951 w 574194"/>
                  <a:gd name="connsiteY4" fmla="*/ 43856 h 224330"/>
                  <a:gd name="connsiteX5" fmla="*/ 106716 w 574194"/>
                  <a:gd name="connsiteY5" fmla="*/ 50072 h 224330"/>
                  <a:gd name="connsiteX0" fmla="*/ 572637 w 572755"/>
                  <a:gd name="connsiteY0" fmla="*/ 47845 h 230993"/>
                  <a:gd name="connsiteX1" fmla="*/ 530805 w 572755"/>
                  <a:gd name="connsiteY1" fmla="*/ 64279 h 230993"/>
                  <a:gd name="connsiteX2" fmla="*/ 510662 w 572755"/>
                  <a:gd name="connsiteY2" fmla="*/ 44169 h 230993"/>
                  <a:gd name="connsiteX3" fmla="*/ 299587 w 572755"/>
                  <a:gd name="connsiteY3" fmla="*/ 230993 h 230993"/>
                  <a:gd name="connsiteX4" fmla="*/ 88512 w 572755"/>
                  <a:gd name="connsiteY4" fmla="*/ 44169 h 230993"/>
                  <a:gd name="connsiteX5" fmla="*/ 105277 w 572755"/>
                  <a:gd name="connsiteY5" fmla="*/ 50385 h 230993"/>
                  <a:gd name="connsiteX0" fmla="*/ 467360 w 467478"/>
                  <a:gd name="connsiteY0" fmla="*/ 25775 h 208928"/>
                  <a:gd name="connsiteX1" fmla="*/ 425528 w 467478"/>
                  <a:gd name="connsiteY1" fmla="*/ 42209 h 208928"/>
                  <a:gd name="connsiteX2" fmla="*/ 405385 w 467478"/>
                  <a:gd name="connsiteY2" fmla="*/ 22099 h 208928"/>
                  <a:gd name="connsiteX3" fmla="*/ 194310 w 467478"/>
                  <a:gd name="connsiteY3" fmla="*/ 208923 h 208928"/>
                  <a:gd name="connsiteX4" fmla="*/ 0 w 467478"/>
                  <a:gd name="connsiteY4" fmla="*/ 28315 h 208928"/>
                  <a:gd name="connsiteX0" fmla="*/ 467360 w 467360"/>
                  <a:gd name="connsiteY0" fmla="*/ 16504 h 199657"/>
                  <a:gd name="connsiteX1" fmla="*/ 405385 w 467360"/>
                  <a:gd name="connsiteY1" fmla="*/ 12828 h 199657"/>
                  <a:gd name="connsiteX2" fmla="*/ 194310 w 467360"/>
                  <a:gd name="connsiteY2" fmla="*/ 199652 h 199657"/>
                  <a:gd name="connsiteX3" fmla="*/ 0 w 467360"/>
                  <a:gd name="connsiteY3" fmla="*/ 19044 h 199657"/>
                  <a:gd name="connsiteX0" fmla="*/ 405385 w 405385"/>
                  <a:gd name="connsiteY0" fmla="*/ 0 h 186829"/>
                  <a:gd name="connsiteX1" fmla="*/ 194310 w 405385"/>
                  <a:gd name="connsiteY1" fmla="*/ 186824 h 186829"/>
                  <a:gd name="connsiteX2" fmla="*/ 0 w 405385"/>
                  <a:gd name="connsiteY2" fmla="*/ 6216 h 186829"/>
                  <a:gd name="connsiteX0" fmla="*/ 391098 w 391098"/>
                  <a:gd name="connsiteY0" fmla="*/ 0 h 186850"/>
                  <a:gd name="connsiteX1" fmla="*/ 180023 w 391098"/>
                  <a:gd name="connsiteY1" fmla="*/ 186824 h 186850"/>
                  <a:gd name="connsiteX2" fmla="*/ 0 w 391098"/>
                  <a:gd name="connsiteY2" fmla="*/ 13360 h 186850"/>
                  <a:gd name="connsiteX0" fmla="*/ 391098 w 391098"/>
                  <a:gd name="connsiteY0" fmla="*/ 0 h 186853"/>
                  <a:gd name="connsiteX1" fmla="*/ 180023 w 391098"/>
                  <a:gd name="connsiteY1" fmla="*/ 186824 h 186853"/>
                  <a:gd name="connsiteX2" fmla="*/ 0 w 391098"/>
                  <a:gd name="connsiteY2" fmla="*/ 13360 h 186853"/>
                  <a:gd name="connsiteX0" fmla="*/ 391098 w 391098"/>
                  <a:gd name="connsiteY0" fmla="*/ 0 h 153526"/>
                  <a:gd name="connsiteX1" fmla="*/ 218123 w 391098"/>
                  <a:gd name="connsiteY1" fmla="*/ 153486 h 153526"/>
                  <a:gd name="connsiteX2" fmla="*/ 0 w 391098"/>
                  <a:gd name="connsiteY2" fmla="*/ 13360 h 153526"/>
                  <a:gd name="connsiteX0" fmla="*/ 391098 w 391098"/>
                  <a:gd name="connsiteY0" fmla="*/ 0 h 153526"/>
                  <a:gd name="connsiteX1" fmla="*/ 213361 w 391098"/>
                  <a:gd name="connsiteY1" fmla="*/ 153486 h 153526"/>
                  <a:gd name="connsiteX2" fmla="*/ 0 w 391098"/>
                  <a:gd name="connsiteY2" fmla="*/ 13360 h 153526"/>
                  <a:gd name="connsiteX0" fmla="*/ 391098 w 391098"/>
                  <a:gd name="connsiteY0" fmla="*/ 0 h 159290"/>
                  <a:gd name="connsiteX1" fmla="*/ 213361 w 391098"/>
                  <a:gd name="connsiteY1" fmla="*/ 153486 h 159290"/>
                  <a:gd name="connsiteX2" fmla="*/ 89771 w 391098"/>
                  <a:gd name="connsiteY2" fmla="*/ 116153 h 159290"/>
                  <a:gd name="connsiteX3" fmla="*/ 0 w 391098"/>
                  <a:gd name="connsiteY3" fmla="*/ 13360 h 159290"/>
                  <a:gd name="connsiteX0" fmla="*/ 391098 w 391098"/>
                  <a:gd name="connsiteY0" fmla="*/ 0 h 153540"/>
                  <a:gd name="connsiteX1" fmla="*/ 311227 w 391098"/>
                  <a:gd name="connsiteY1" fmla="*/ 120915 h 153540"/>
                  <a:gd name="connsiteX2" fmla="*/ 213361 w 391098"/>
                  <a:gd name="connsiteY2" fmla="*/ 153486 h 153540"/>
                  <a:gd name="connsiteX3" fmla="*/ 89771 w 391098"/>
                  <a:gd name="connsiteY3" fmla="*/ 116153 h 153540"/>
                  <a:gd name="connsiteX4" fmla="*/ 0 w 391098"/>
                  <a:gd name="connsiteY4" fmla="*/ 13360 h 153540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1098" h="153516">
                    <a:moveTo>
                      <a:pt x="391098" y="0"/>
                    </a:moveTo>
                    <a:cubicBezTo>
                      <a:pt x="376596" y="18168"/>
                      <a:pt x="345613" y="102477"/>
                      <a:pt x="311227" y="120915"/>
                    </a:cubicBezTo>
                    <a:cubicBezTo>
                      <a:pt x="276841" y="139353"/>
                      <a:pt x="250270" y="154280"/>
                      <a:pt x="213361" y="153486"/>
                    </a:cubicBezTo>
                    <a:cubicBezTo>
                      <a:pt x="176452" y="152692"/>
                      <a:pt x="125331" y="139507"/>
                      <a:pt x="89771" y="116153"/>
                    </a:cubicBezTo>
                    <a:cubicBezTo>
                      <a:pt x="54211" y="92799"/>
                      <a:pt x="16946" y="28508"/>
                      <a:pt x="0" y="13360"/>
                    </a:cubicBezTo>
                  </a:path>
                </a:pathLst>
              </a:custGeom>
              <a:noFill/>
              <a:ln w="158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円/楕円 13"/>
              <p:cNvSpPr/>
              <p:nvPr/>
            </p:nvSpPr>
            <p:spPr>
              <a:xfrm>
                <a:off x="1413902" y="6039934"/>
                <a:ext cx="192115" cy="76758"/>
              </a:xfrm>
              <a:custGeom>
                <a:avLst/>
                <a:gdLst>
                  <a:gd name="connsiteX0" fmla="*/ 0 w 422150"/>
                  <a:gd name="connsiteY0" fmla="*/ 212224 h 424447"/>
                  <a:gd name="connsiteX1" fmla="*/ 211075 w 422150"/>
                  <a:gd name="connsiteY1" fmla="*/ 0 h 424447"/>
                  <a:gd name="connsiteX2" fmla="*/ 422150 w 422150"/>
                  <a:gd name="connsiteY2" fmla="*/ 212224 h 424447"/>
                  <a:gd name="connsiteX3" fmla="*/ 211075 w 422150"/>
                  <a:gd name="connsiteY3" fmla="*/ 424448 h 424447"/>
                  <a:gd name="connsiteX4" fmla="*/ 0 w 422150"/>
                  <a:gd name="connsiteY4" fmla="*/ 212224 h 424447"/>
                  <a:gd name="connsiteX0" fmla="*/ 211075 w 422150"/>
                  <a:gd name="connsiteY0" fmla="*/ 0 h 424448"/>
                  <a:gd name="connsiteX1" fmla="*/ 422150 w 422150"/>
                  <a:gd name="connsiteY1" fmla="*/ 212224 h 424448"/>
                  <a:gd name="connsiteX2" fmla="*/ 211075 w 422150"/>
                  <a:gd name="connsiteY2" fmla="*/ 424448 h 424448"/>
                  <a:gd name="connsiteX3" fmla="*/ 0 w 422150"/>
                  <a:gd name="connsiteY3" fmla="*/ 212224 h 424448"/>
                  <a:gd name="connsiteX4" fmla="*/ 302515 w 422150"/>
                  <a:gd name="connsiteY4" fmla="*/ 91440 h 424448"/>
                  <a:gd name="connsiteX0" fmla="*/ 299586 w 510661"/>
                  <a:gd name="connsiteY0" fmla="*/ 0 h 424448"/>
                  <a:gd name="connsiteX1" fmla="*/ 510661 w 510661"/>
                  <a:gd name="connsiteY1" fmla="*/ 212224 h 424448"/>
                  <a:gd name="connsiteX2" fmla="*/ 299586 w 510661"/>
                  <a:gd name="connsiteY2" fmla="*/ 424448 h 424448"/>
                  <a:gd name="connsiteX3" fmla="*/ 88511 w 510661"/>
                  <a:gd name="connsiteY3" fmla="*/ 212224 h 424448"/>
                  <a:gd name="connsiteX4" fmla="*/ 105276 w 510661"/>
                  <a:gd name="connsiteY4" fmla="*/ 218440 h 424448"/>
                  <a:gd name="connsiteX0" fmla="*/ 299586 w 543006"/>
                  <a:gd name="connsiteY0" fmla="*/ 0 h 424448"/>
                  <a:gd name="connsiteX1" fmla="*/ 530804 w 543006"/>
                  <a:gd name="connsiteY1" fmla="*/ 232334 h 424448"/>
                  <a:gd name="connsiteX2" fmla="*/ 510661 w 543006"/>
                  <a:gd name="connsiteY2" fmla="*/ 212224 h 424448"/>
                  <a:gd name="connsiteX3" fmla="*/ 299586 w 543006"/>
                  <a:gd name="connsiteY3" fmla="*/ 424448 h 424448"/>
                  <a:gd name="connsiteX4" fmla="*/ 88511 w 543006"/>
                  <a:gd name="connsiteY4" fmla="*/ 212224 h 424448"/>
                  <a:gd name="connsiteX5" fmla="*/ 105276 w 543006"/>
                  <a:gd name="connsiteY5" fmla="*/ 218440 h 424448"/>
                  <a:gd name="connsiteX0" fmla="*/ 572636 w 572754"/>
                  <a:gd name="connsiteY0" fmla="*/ 49126 h 257674"/>
                  <a:gd name="connsiteX1" fmla="*/ 530804 w 572754"/>
                  <a:gd name="connsiteY1" fmla="*/ 65560 h 257674"/>
                  <a:gd name="connsiteX2" fmla="*/ 510661 w 572754"/>
                  <a:gd name="connsiteY2" fmla="*/ 45450 h 257674"/>
                  <a:gd name="connsiteX3" fmla="*/ 299586 w 572754"/>
                  <a:gd name="connsiteY3" fmla="*/ 257674 h 257674"/>
                  <a:gd name="connsiteX4" fmla="*/ 88511 w 572754"/>
                  <a:gd name="connsiteY4" fmla="*/ 45450 h 257674"/>
                  <a:gd name="connsiteX5" fmla="*/ 105276 w 572754"/>
                  <a:gd name="connsiteY5" fmla="*/ 51666 h 257674"/>
                  <a:gd name="connsiteX0" fmla="*/ 574076 w 574194"/>
                  <a:gd name="connsiteY0" fmla="*/ 47532 h 224330"/>
                  <a:gd name="connsiteX1" fmla="*/ 532244 w 574194"/>
                  <a:gd name="connsiteY1" fmla="*/ 63966 h 224330"/>
                  <a:gd name="connsiteX2" fmla="*/ 512101 w 574194"/>
                  <a:gd name="connsiteY2" fmla="*/ 43856 h 224330"/>
                  <a:gd name="connsiteX3" fmla="*/ 332776 w 574194"/>
                  <a:gd name="connsiteY3" fmla="*/ 224330 h 224330"/>
                  <a:gd name="connsiteX4" fmla="*/ 89951 w 574194"/>
                  <a:gd name="connsiteY4" fmla="*/ 43856 h 224330"/>
                  <a:gd name="connsiteX5" fmla="*/ 106716 w 574194"/>
                  <a:gd name="connsiteY5" fmla="*/ 50072 h 224330"/>
                  <a:gd name="connsiteX0" fmla="*/ 572637 w 572755"/>
                  <a:gd name="connsiteY0" fmla="*/ 47845 h 230993"/>
                  <a:gd name="connsiteX1" fmla="*/ 530805 w 572755"/>
                  <a:gd name="connsiteY1" fmla="*/ 64279 h 230993"/>
                  <a:gd name="connsiteX2" fmla="*/ 510662 w 572755"/>
                  <a:gd name="connsiteY2" fmla="*/ 44169 h 230993"/>
                  <a:gd name="connsiteX3" fmla="*/ 299587 w 572755"/>
                  <a:gd name="connsiteY3" fmla="*/ 230993 h 230993"/>
                  <a:gd name="connsiteX4" fmla="*/ 88512 w 572755"/>
                  <a:gd name="connsiteY4" fmla="*/ 44169 h 230993"/>
                  <a:gd name="connsiteX5" fmla="*/ 105277 w 572755"/>
                  <a:gd name="connsiteY5" fmla="*/ 50385 h 230993"/>
                  <a:gd name="connsiteX0" fmla="*/ 467360 w 467478"/>
                  <a:gd name="connsiteY0" fmla="*/ 25775 h 208928"/>
                  <a:gd name="connsiteX1" fmla="*/ 425528 w 467478"/>
                  <a:gd name="connsiteY1" fmla="*/ 42209 h 208928"/>
                  <a:gd name="connsiteX2" fmla="*/ 405385 w 467478"/>
                  <a:gd name="connsiteY2" fmla="*/ 22099 h 208928"/>
                  <a:gd name="connsiteX3" fmla="*/ 194310 w 467478"/>
                  <a:gd name="connsiteY3" fmla="*/ 208923 h 208928"/>
                  <a:gd name="connsiteX4" fmla="*/ 0 w 467478"/>
                  <a:gd name="connsiteY4" fmla="*/ 28315 h 208928"/>
                  <a:gd name="connsiteX0" fmla="*/ 467360 w 467360"/>
                  <a:gd name="connsiteY0" fmla="*/ 16504 h 199657"/>
                  <a:gd name="connsiteX1" fmla="*/ 405385 w 467360"/>
                  <a:gd name="connsiteY1" fmla="*/ 12828 h 199657"/>
                  <a:gd name="connsiteX2" fmla="*/ 194310 w 467360"/>
                  <a:gd name="connsiteY2" fmla="*/ 199652 h 199657"/>
                  <a:gd name="connsiteX3" fmla="*/ 0 w 467360"/>
                  <a:gd name="connsiteY3" fmla="*/ 19044 h 199657"/>
                  <a:gd name="connsiteX0" fmla="*/ 405385 w 405385"/>
                  <a:gd name="connsiteY0" fmla="*/ 0 h 186829"/>
                  <a:gd name="connsiteX1" fmla="*/ 194310 w 405385"/>
                  <a:gd name="connsiteY1" fmla="*/ 186824 h 186829"/>
                  <a:gd name="connsiteX2" fmla="*/ 0 w 405385"/>
                  <a:gd name="connsiteY2" fmla="*/ 6216 h 186829"/>
                  <a:gd name="connsiteX0" fmla="*/ 391098 w 391098"/>
                  <a:gd name="connsiteY0" fmla="*/ 0 h 186850"/>
                  <a:gd name="connsiteX1" fmla="*/ 180023 w 391098"/>
                  <a:gd name="connsiteY1" fmla="*/ 186824 h 186850"/>
                  <a:gd name="connsiteX2" fmla="*/ 0 w 391098"/>
                  <a:gd name="connsiteY2" fmla="*/ 13360 h 186850"/>
                  <a:gd name="connsiteX0" fmla="*/ 391098 w 391098"/>
                  <a:gd name="connsiteY0" fmla="*/ 0 h 186853"/>
                  <a:gd name="connsiteX1" fmla="*/ 180023 w 391098"/>
                  <a:gd name="connsiteY1" fmla="*/ 186824 h 186853"/>
                  <a:gd name="connsiteX2" fmla="*/ 0 w 391098"/>
                  <a:gd name="connsiteY2" fmla="*/ 13360 h 186853"/>
                  <a:gd name="connsiteX0" fmla="*/ 391098 w 391098"/>
                  <a:gd name="connsiteY0" fmla="*/ 0 h 153526"/>
                  <a:gd name="connsiteX1" fmla="*/ 218123 w 391098"/>
                  <a:gd name="connsiteY1" fmla="*/ 153486 h 153526"/>
                  <a:gd name="connsiteX2" fmla="*/ 0 w 391098"/>
                  <a:gd name="connsiteY2" fmla="*/ 13360 h 153526"/>
                  <a:gd name="connsiteX0" fmla="*/ 391098 w 391098"/>
                  <a:gd name="connsiteY0" fmla="*/ 0 h 153526"/>
                  <a:gd name="connsiteX1" fmla="*/ 213361 w 391098"/>
                  <a:gd name="connsiteY1" fmla="*/ 153486 h 153526"/>
                  <a:gd name="connsiteX2" fmla="*/ 0 w 391098"/>
                  <a:gd name="connsiteY2" fmla="*/ 13360 h 153526"/>
                  <a:gd name="connsiteX0" fmla="*/ 391098 w 391098"/>
                  <a:gd name="connsiteY0" fmla="*/ 0 h 159290"/>
                  <a:gd name="connsiteX1" fmla="*/ 213361 w 391098"/>
                  <a:gd name="connsiteY1" fmla="*/ 153486 h 159290"/>
                  <a:gd name="connsiteX2" fmla="*/ 89771 w 391098"/>
                  <a:gd name="connsiteY2" fmla="*/ 116153 h 159290"/>
                  <a:gd name="connsiteX3" fmla="*/ 0 w 391098"/>
                  <a:gd name="connsiteY3" fmla="*/ 13360 h 159290"/>
                  <a:gd name="connsiteX0" fmla="*/ 391098 w 391098"/>
                  <a:gd name="connsiteY0" fmla="*/ 0 h 153540"/>
                  <a:gd name="connsiteX1" fmla="*/ 311227 w 391098"/>
                  <a:gd name="connsiteY1" fmla="*/ 120915 h 153540"/>
                  <a:gd name="connsiteX2" fmla="*/ 213361 w 391098"/>
                  <a:gd name="connsiteY2" fmla="*/ 153486 h 153540"/>
                  <a:gd name="connsiteX3" fmla="*/ 89771 w 391098"/>
                  <a:gd name="connsiteY3" fmla="*/ 116153 h 153540"/>
                  <a:gd name="connsiteX4" fmla="*/ 0 w 391098"/>
                  <a:gd name="connsiteY4" fmla="*/ 13360 h 153540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1098" h="153516">
                    <a:moveTo>
                      <a:pt x="391098" y="0"/>
                    </a:moveTo>
                    <a:cubicBezTo>
                      <a:pt x="376596" y="18168"/>
                      <a:pt x="345613" y="102477"/>
                      <a:pt x="311227" y="120915"/>
                    </a:cubicBezTo>
                    <a:cubicBezTo>
                      <a:pt x="276841" y="139353"/>
                      <a:pt x="250270" y="154280"/>
                      <a:pt x="213361" y="153486"/>
                    </a:cubicBezTo>
                    <a:cubicBezTo>
                      <a:pt x="176452" y="152692"/>
                      <a:pt x="125331" y="139507"/>
                      <a:pt x="89771" y="116153"/>
                    </a:cubicBezTo>
                    <a:cubicBezTo>
                      <a:pt x="54211" y="92799"/>
                      <a:pt x="16946" y="28508"/>
                      <a:pt x="0" y="13360"/>
                    </a:cubicBezTo>
                  </a:path>
                </a:pathLst>
              </a:custGeom>
              <a:noFill/>
              <a:ln w="158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3" name="グループ化 62"/>
            <p:cNvGrpSpPr/>
            <p:nvPr/>
          </p:nvGrpSpPr>
          <p:grpSpPr>
            <a:xfrm>
              <a:off x="2490170" y="6009821"/>
              <a:ext cx="417643" cy="76965"/>
              <a:chOff x="1029672" y="6039727"/>
              <a:chExt cx="576345" cy="76965"/>
            </a:xfrm>
          </p:grpSpPr>
          <p:sp>
            <p:nvSpPr>
              <p:cNvPr id="64" name="円/楕円 13"/>
              <p:cNvSpPr/>
              <p:nvPr/>
            </p:nvSpPr>
            <p:spPr>
              <a:xfrm>
                <a:off x="1029672" y="6039934"/>
                <a:ext cx="192115" cy="76758"/>
              </a:xfrm>
              <a:custGeom>
                <a:avLst/>
                <a:gdLst>
                  <a:gd name="connsiteX0" fmla="*/ 0 w 422150"/>
                  <a:gd name="connsiteY0" fmla="*/ 212224 h 424447"/>
                  <a:gd name="connsiteX1" fmla="*/ 211075 w 422150"/>
                  <a:gd name="connsiteY1" fmla="*/ 0 h 424447"/>
                  <a:gd name="connsiteX2" fmla="*/ 422150 w 422150"/>
                  <a:gd name="connsiteY2" fmla="*/ 212224 h 424447"/>
                  <a:gd name="connsiteX3" fmla="*/ 211075 w 422150"/>
                  <a:gd name="connsiteY3" fmla="*/ 424448 h 424447"/>
                  <a:gd name="connsiteX4" fmla="*/ 0 w 422150"/>
                  <a:gd name="connsiteY4" fmla="*/ 212224 h 424447"/>
                  <a:gd name="connsiteX0" fmla="*/ 211075 w 422150"/>
                  <a:gd name="connsiteY0" fmla="*/ 0 h 424448"/>
                  <a:gd name="connsiteX1" fmla="*/ 422150 w 422150"/>
                  <a:gd name="connsiteY1" fmla="*/ 212224 h 424448"/>
                  <a:gd name="connsiteX2" fmla="*/ 211075 w 422150"/>
                  <a:gd name="connsiteY2" fmla="*/ 424448 h 424448"/>
                  <a:gd name="connsiteX3" fmla="*/ 0 w 422150"/>
                  <a:gd name="connsiteY3" fmla="*/ 212224 h 424448"/>
                  <a:gd name="connsiteX4" fmla="*/ 302515 w 422150"/>
                  <a:gd name="connsiteY4" fmla="*/ 91440 h 424448"/>
                  <a:gd name="connsiteX0" fmla="*/ 299586 w 510661"/>
                  <a:gd name="connsiteY0" fmla="*/ 0 h 424448"/>
                  <a:gd name="connsiteX1" fmla="*/ 510661 w 510661"/>
                  <a:gd name="connsiteY1" fmla="*/ 212224 h 424448"/>
                  <a:gd name="connsiteX2" fmla="*/ 299586 w 510661"/>
                  <a:gd name="connsiteY2" fmla="*/ 424448 h 424448"/>
                  <a:gd name="connsiteX3" fmla="*/ 88511 w 510661"/>
                  <a:gd name="connsiteY3" fmla="*/ 212224 h 424448"/>
                  <a:gd name="connsiteX4" fmla="*/ 105276 w 510661"/>
                  <a:gd name="connsiteY4" fmla="*/ 218440 h 424448"/>
                  <a:gd name="connsiteX0" fmla="*/ 299586 w 543006"/>
                  <a:gd name="connsiteY0" fmla="*/ 0 h 424448"/>
                  <a:gd name="connsiteX1" fmla="*/ 530804 w 543006"/>
                  <a:gd name="connsiteY1" fmla="*/ 232334 h 424448"/>
                  <a:gd name="connsiteX2" fmla="*/ 510661 w 543006"/>
                  <a:gd name="connsiteY2" fmla="*/ 212224 h 424448"/>
                  <a:gd name="connsiteX3" fmla="*/ 299586 w 543006"/>
                  <a:gd name="connsiteY3" fmla="*/ 424448 h 424448"/>
                  <a:gd name="connsiteX4" fmla="*/ 88511 w 543006"/>
                  <a:gd name="connsiteY4" fmla="*/ 212224 h 424448"/>
                  <a:gd name="connsiteX5" fmla="*/ 105276 w 543006"/>
                  <a:gd name="connsiteY5" fmla="*/ 218440 h 424448"/>
                  <a:gd name="connsiteX0" fmla="*/ 572636 w 572754"/>
                  <a:gd name="connsiteY0" fmla="*/ 49126 h 257674"/>
                  <a:gd name="connsiteX1" fmla="*/ 530804 w 572754"/>
                  <a:gd name="connsiteY1" fmla="*/ 65560 h 257674"/>
                  <a:gd name="connsiteX2" fmla="*/ 510661 w 572754"/>
                  <a:gd name="connsiteY2" fmla="*/ 45450 h 257674"/>
                  <a:gd name="connsiteX3" fmla="*/ 299586 w 572754"/>
                  <a:gd name="connsiteY3" fmla="*/ 257674 h 257674"/>
                  <a:gd name="connsiteX4" fmla="*/ 88511 w 572754"/>
                  <a:gd name="connsiteY4" fmla="*/ 45450 h 257674"/>
                  <a:gd name="connsiteX5" fmla="*/ 105276 w 572754"/>
                  <a:gd name="connsiteY5" fmla="*/ 51666 h 257674"/>
                  <a:gd name="connsiteX0" fmla="*/ 574076 w 574194"/>
                  <a:gd name="connsiteY0" fmla="*/ 47532 h 224330"/>
                  <a:gd name="connsiteX1" fmla="*/ 532244 w 574194"/>
                  <a:gd name="connsiteY1" fmla="*/ 63966 h 224330"/>
                  <a:gd name="connsiteX2" fmla="*/ 512101 w 574194"/>
                  <a:gd name="connsiteY2" fmla="*/ 43856 h 224330"/>
                  <a:gd name="connsiteX3" fmla="*/ 332776 w 574194"/>
                  <a:gd name="connsiteY3" fmla="*/ 224330 h 224330"/>
                  <a:gd name="connsiteX4" fmla="*/ 89951 w 574194"/>
                  <a:gd name="connsiteY4" fmla="*/ 43856 h 224330"/>
                  <a:gd name="connsiteX5" fmla="*/ 106716 w 574194"/>
                  <a:gd name="connsiteY5" fmla="*/ 50072 h 224330"/>
                  <a:gd name="connsiteX0" fmla="*/ 572637 w 572755"/>
                  <a:gd name="connsiteY0" fmla="*/ 47845 h 230993"/>
                  <a:gd name="connsiteX1" fmla="*/ 530805 w 572755"/>
                  <a:gd name="connsiteY1" fmla="*/ 64279 h 230993"/>
                  <a:gd name="connsiteX2" fmla="*/ 510662 w 572755"/>
                  <a:gd name="connsiteY2" fmla="*/ 44169 h 230993"/>
                  <a:gd name="connsiteX3" fmla="*/ 299587 w 572755"/>
                  <a:gd name="connsiteY3" fmla="*/ 230993 h 230993"/>
                  <a:gd name="connsiteX4" fmla="*/ 88512 w 572755"/>
                  <a:gd name="connsiteY4" fmla="*/ 44169 h 230993"/>
                  <a:gd name="connsiteX5" fmla="*/ 105277 w 572755"/>
                  <a:gd name="connsiteY5" fmla="*/ 50385 h 230993"/>
                  <a:gd name="connsiteX0" fmla="*/ 467360 w 467478"/>
                  <a:gd name="connsiteY0" fmla="*/ 25775 h 208928"/>
                  <a:gd name="connsiteX1" fmla="*/ 425528 w 467478"/>
                  <a:gd name="connsiteY1" fmla="*/ 42209 h 208928"/>
                  <a:gd name="connsiteX2" fmla="*/ 405385 w 467478"/>
                  <a:gd name="connsiteY2" fmla="*/ 22099 h 208928"/>
                  <a:gd name="connsiteX3" fmla="*/ 194310 w 467478"/>
                  <a:gd name="connsiteY3" fmla="*/ 208923 h 208928"/>
                  <a:gd name="connsiteX4" fmla="*/ 0 w 467478"/>
                  <a:gd name="connsiteY4" fmla="*/ 28315 h 208928"/>
                  <a:gd name="connsiteX0" fmla="*/ 467360 w 467360"/>
                  <a:gd name="connsiteY0" fmla="*/ 16504 h 199657"/>
                  <a:gd name="connsiteX1" fmla="*/ 405385 w 467360"/>
                  <a:gd name="connsiteY1" fmla="*/ 12828 h 199657"/>
                  <a:gd name="connsiteX2" fmla="*/ 194310 w 467360"/>
                  <a:gd name="connsiteY2" fmla="*/ 199652 h 199657"/>
                  <a:gd name="connsiteX3" fmla="*/ 0 w 467360"/>
                  <a:gd name="connsiteY3" fmla="*/ 19044 h 199657"/>
                  <a:gd name="connsiteX0" fmla="*/ 405385 w 405385"/>
                  <a:gd name="connsiteY0" fmla="*/ 0 h 186829"/>
                  <a:gd name="connsiteX1" fmla="*/ 194310 w 405385"/>
                  <a:gd name="connsiteY1" fmla="*/ 186824 h 186829"/>
                  <a:gd name="connsiteX2" fmla="*/ 0 w 405385"/>
                  <a:gd name="connsiteY2" fmla="*/ 6216 h 186829"/>
                  <a:gd name="connsiteX0" fmla="*/ 391098 w 391098"/>
                  <a:gd name="connsiteY0" fmla="*/ 0 h 186850"/>
                  <a:gd name="connsiteX1" fmla="*/ 180023 w 391098"/>
                  <a:gd name="connsiteY1" fmla="*/ 186824 h 186850"/>
                  <a:gd name="connsiteX2" fmla="*/ 0 w 391098"/>
                  <a:gd name="connsiteY2" fmla="*/ 13360 h 186850"/>
                  <a:gd name="connsiteX0" fmla="*/ 391098 w 391098"/>
                  <a:gd name="connsiteY0" fmla="*/ 0 h 186853"/>
                  <a:gd name="connsiteX1" fmla="*/ 180023 w 391098"/>
                  <a:gd name="connsiteY1" fmla="*/ 186824 h 186853"/>
                  <a:gd name="connsiteX2" fmla="*/ 0 w 391098"/>
                  <a:gd name="connsiteY2" fmla="*/ 13360 h 186853"/>
                  <a:gd name="connsiteX0" fmla="*/ 391098 w 391098"/>
                  <a:gd name="connsiteY0" fmla="*/ 0 h 153526"/>
                  <a:gd name="connsiteX1" fmla="*/ 218123 w 391098"/>
                  <a:gd name="connsiteY1" fmla="*/ 153486 h 153526"/>
                  <a:gd name="connsiteX2" fmla="*/ 0 w 391098"/>
                  <a:gd name="connsiteY2" fmla="*/ 13360 h 153526"/>
                  <a:gd name="connsiteX0" fmla="*/ 391098 w 391098"/>
                  <a:gd name="connsiteY0" fmla="*/ 0 h 153526"/>
                  <a:gd name="connsiteX1" fmla="*/ 213361 w 391098"/>
                  <a:gd name="connsiteY1" fmla="*/ 153486 h 153526"/>
                  <a:gd name="connsiteX2" fmla="*/ 0 w 391098"/>
                  <a:gd name="connsiteY2" fmla="*/ 13360 h 153526"/>
                  <a:gd name="connsiteX0" fmla="*/ 391098 w 391098"/>
                  <a:gd name="connsiteY0" fmla="*/ 0 h 159290"/>
                  <a:gd name="connsiteX1" fmla="*/ 213361 w 391098"/>
                  <a:gd name="connsiteY1" fmla="*/ 153486 h 159290"/>
                  <a:gd name="connsiteX2" fmla="*/ 89771 w 391098"/>
                  <a:gd name="connsiteY2" fmla="*/ 116153 h 159290"/>
                  <a:gd name="connsiteX3" fmla="*/ 0 w 391098"/>
                  <a:gd name="connsiteY3" fmla="*/ 13360 h 159290"/>
                  <a:gd name="connsiteX0" fmla="*/ 391098 w 391098"/>
                  <a:gd name="connsiteY0" fmla="*/ 0 h 153540"/>
                  <a:gd name="connsiteX1" fmla="*/ 311227 w 391098"/>
                  <a:gd name="connsiteY1" fmla="*/ 120915 h 153540"/>
                  <a:gd name="connsiteX2" fmla="*/ 213361 w 391098"/>
                  <a:gd name="connsiteY2" fmla="*/ 153486 h 153540"/>
                  <a:gd name="connsiteX3" fmla="*/ 89771 w 391098"/>
                  <a:gd name="connsiteY3" fmla="*/ 116153 h 153540"/>
                  <a:gd name="connsiteX4" fmla="*/ 0 w 391098"/>
                  <a:gd name="connsiteY4" fmla="*/ 13360 h 153540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1098" h="153516">
                    <a:moveTo>
                      <a:pt x="391098" y="0"/>
                    </a:moveTo>
                    <a:cubicBezTo>
                      <a:pt x="376596" y="18168"/>
                      <a:pt x="345613" y="102477"/>
                      <a:pt x="311227" y="120915"/>
                    </a:cubicBezTo>
                    <a:cubicBezTo>
                      <a:pt x="276841" y="139353"/>
                      <a:pt x="250270" y="154280"/>
                      <a:pt x="213361" y="153486"/>
                    </a:cubicBezTo>
                    <a:cubicBezTo>
                      <a:pt x="176452" y="152692"/>
                      <a:pt x="125331" y="139507"/>
                      <a:pt x="89771" y="116153"/>
                    </a:cubicBezTo>
                    <a:cubicBezTo>
                      <a:pt x="54211" y="92799"/>
                      <a:pt x="16946" y="28508"/>
                      <a:pt x="0" y="13360"/>
                    </a:cubicBezTo>
                  </a:path>
                </a:pathLst>
              </a:custGeom>
              <a:noFill/>
              <a:ln w="158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円/楕円 13"/>
              <p:cNvSpPr/>
              <p:nvPr/>
            </p:nvSpPr>
            <p:spPr>
              <a:xfrm>
                <a:off x="1221787" y="6039727"/>
                <a:ext cx="192115" cy="76758"/>
              </a:xfrm>
              <a:custGeom>
                <a:avLst/>
                <a:gdLst>
                  <a:gd name="connsiteX0" fmla="*/ 0 w 422150"/>
                  <a:gd name="connsiteY0" fmla="*/ 212224 h 424447"/>
                  <a:gd name="connsiteX1" fmla="*/ 211075 w 422150"/>
                  <a:gd name="connsiteY1" fmla="*/ 0 h 424447"/>
                  <a:gd name="connsiteX2" fmla="*/ 422150 w 422150"/>
                  <a:gd name="connsiteY2" fmla="*/ 212224 h 424447"/>
                  <a:gd name="connsiteX3" fmla="*/ 211075 w 422150"/>
                  <a:gd name="connsiteY3" fmla="*/ 424448 h 424447"/>
                  <a:gd name="connsiteX4" fmla="*/ 0 w 422150"/>
                  <a:gd name="connsiteY4" fmla="*/ 212224 h 424447"/>
                  <a:gd name="connsiteX0" fmla="*/ 211075 w 422150"/>
                  <a:gd name="connsiteY0" fmla="*/ 0 h 424448"/>
                  <a:gd name="connsiteX1" fmla="*/ 422150 w 422150"/>
                  <a:gd name="connsiteY1" fmla="*/ 212224 h 424448"/>
                  <a:gd name="connsiteX2" fmla="*/ 211075 w 422150"/>
                  <a:gd name="connsiteY2" fmla="*/ 424448 h 424448"/>
                  <a:gd name="connsiteX3" fmla="*/ 0 w 422150"/>
                  <a:gd name="connsiteY3" fmla="*/ 212224 h 424448"/>
                  <a:gd name="connsiteX4" fmla="*/ 302515 w 422150"/>
                  <a:gd name="connsiteY4" fmla="*/ 91440 h 424448"/>
                  <a:gd name="connsiteX0" fmla="*/ 299586 w 510661"/>
                  <a:gd name="connsiteY0" fmla="*/ 0 h 424448"/>
                  <a:gd name="connsiteX1" fmla="*/ 510661 w 510661"/>
                  <a:gd name="connsiteY1" fmla="*/ 212224 h 424448"/>
                  <a:gd name="connsiteX2" fmla="*/ 299586 w 510661"/>
                  <a:gd name="connsiteY2" fmla="*/ 424448 h 424448"/>
                  <a:gd name="connsiteX3" fmla="*/ 88511 w 510661"/>
                  <a:gd name="connsiteY3" fmla="*/ 212224 h 424448"/>
                  <a:gd name="connsiteX4" fmla="*/ 105276 w 510661"/>
                  <a:gd name="connsiteY4" fmla="*/ 218440 h 424448"/>
                  <a:gd name="connsiteX0" fmla="*/ 299586 w 543006"/>
                  <a:gd name="connsiteY0" fmla="*/ 0 h 424448"/>
                  <a:gd name="connsiteX1" fmla="*/ 530804 w 543006"/>
                  <a:gd name="connsiteY1" fmla="*/ 232334 h 424448"/>
                  <a:gd name="connsiteX2" fmla="*/ 510661 w 543006"/>
                  <a:gd name="connsiteY2" fmla="*/ 212224 h 424448"/>
                  <a:gd name="connsiteX3" fmla="*/ 299586 w 543006"/>
                  <a:gd name="connsiteY3" fmla="*/ 424448 h 424448"/>
                  <a:gd name="connsiteX4" fmla="*/ 88511 w 543006"/>
                  <a:gd name="connsiteY4" fmla="*/ 212224 h 424448"/>
                  <a:gd name="connsiteX5" fmla="*/ 105276 w 543006"/>
                  <a:gd name="connsiteY5" fmla="*/ 218440 h 424448"/>
                  <a:gd name="connsiteX0" fmla="*/ 572636 w 572754"/>
                  <a:gd name="connsiteY0" fmla="*/ 49126 h 257674"/>
                  <a:gd name="connsiteX1" fmla="*/ 530804 w 572754"/>
                  <a:gd name="connsiteY1" fmla="*/ 65560 h 257674"/>
                  <a:gd name="connsiteX2" fmla="*/ 510661 w 572754"/>
                  <a:gd name="connsiteY2" fmla="*/ 45450 h 257674"/>
                  <a:gd name="connsiteX3" fmla="*/ 299586 w 572754"/>
                  <a:gd name="connsiteY3" fmla="*/ 257674 h 257674"/>
                  <a:gd name="connsiteX4" fmla="*/ 88511 w 572754"/>
                  <a:gd name="connsiteY4" fmla="*/ 45450 h 257674"/>
                  <a:gd name="connsiteX5" fmla="*/ 105276 w 572754"/>
                  <a:gd name="connsiteY5" fmla="*/ 51666 h 257674"/>
                  <a:gd name="connsiteX0" fmla="*/ 574076 w 574194"/>
                  <a:gd name="connsiteY0" fmla="*/ 47532 h 224330"/>
                  <a:gd name="connsiteX1" fmla="*/ 532244 w 574194"/>
                  <a:gd name="connsiteY1" fmla="*/ 63966 h 224330"/>
                  <a:gd name="connsiteX2" fmla="*/ 512101 w 574194"/>
                  <a:gd name="connsiteY2" fmla="*/ 43856 h 224330"/>
                  <a:gd name="connsiteX3" fmla="*/ 332776 w 574194"/>
                  <a:gd name="connsiteY3" fmla="*/ 224330 h 224330"/>
                  <a:gd name="connsiteX4" fmla="*/ 89951 w 574194"/>
                  <a:gd name="connsiteY4" fmla="*/ 43856 h 224330"/>
                  <a:gd name="connsiteX5" fmla="*/ 106716 w 574194"/>
                  <a:gd name="connsiteY5" fmla="*/ 50072 h 224330"/>
                  <a:gd name="connsiteX0" fmla="*/ 572637 w 572755"/>
                  <a:gd name="connsiteY0" fmla="*/ 47845 h 230993"/>
                  <a:gd name="connsiteX1" fmla="*/ 530805 w 572755"/>
                  <a:gd name="connsiteY1" fmla="*/ 64279 h 230993"/>
                  <a:gd name="connsiteX2" fmla="*/ 510662 w 572755"/>
                  <a:gd name="connsiteY2" fmla="*/ 44169 h 230993"/>
                  <a:gd name="connsiteX3" fmla="*/ 299587 w 572755"/>
                  <a:gd name="connsiteY3" fmla="*/ 230993 h 230993"/>
                  <a:gd name="connsiteX4" fmla="*/ 88512 w 572755"/>
                  <a:gd name="connsiteY4" fmla="*/ 44169 h 230993"/>
                  <a:gd name="connsiteX5" fmla="*/ 105277 w 572755"/>
                  <a:gd name="connsiteY5" fmla="*/ 50385 h 230993"/>
                  <a:gd name="connsiteX0" fmla="*/ 467360 w 467478"/>
                  <a:gd name="connsiteY0" fmla="*/ 25775 h 208928"/>
                  <a:gd name="connsiteX1" fmla="*/ 425528 w 467478"/>
                  <a:gd name="connsiteY1" fmla="*/ 42209 h 208928"/>
                  <a:gd name="connsiteX2" fmla="*/ 405385 w 467478"/>
                  <a:gd name="connsiteY2" fmla="*/ 22099 h 208928"/>
                  <a:gd name="connsiteX3" fmla="*/ 194310 w 467478"/>
                  <a:gd name="connsiteY3" fmla="*/ 208923 h 208928"/>
                  <a:gd name="connsiteX4" fmla="*/ 0 w 467478"/>
                  <a:gd name="connsiteY4" fmla="*/ 28315 h 208928"/>
                  <a:gd name="connsiteX0" fmla="*/ 467360 w 467360"/>
                  <a:gd name="connsiteY0" fmla="*/ 16504 h 199657"/>
                  <a:gd name="connsiteX1" fmla="*/ 405385 w 467360"/>
                  <a:gd name="connsiteY1" fmla="*/ 12828 h 199657"/>
                  <a:gd name="connsiteX2" fmla="*/ 194310 w 467360"/>
                  <a:gd name="connsiteY2" fmla="*/ 199652 h 199657"/>
                  <a:gd name="connsiteX3" fmla="*/ 0 w 467360"/>
                  <a:gd name="connsiteY3" fmla="*/ 19044 h 199657"/>
                  <a:gd name="connsiteX0" fmla="*/ 405385 w 405385"/>
                  <a:gd name="connsiteY0" fmla="*/ 0 h 186829"/>
                  <a:gd name="connsiteX1" fmla="*/ 194310 w 405385"/>
                  <a:gd name="connsiteY1" fmla="*/ 186824 h 186829"/>
                  <a:gd name="connsiteX2" fmla="*/ 0 w 405385"/>
                  <a:gd name="connsiteY2" fmla="*/ 6216 h 186829"/>
                  <a:gd name="connsiteX0" fmla="*/ 391098 w 391098"/>
                  <a:gd name="connsiteY0" fmla="*/ 0 h 186850"/>
                  <a:gd name="connsiteX1" fmla="*/ 180023 w 391098"/>
                  <a:gd name="connsiteY1" fmla="*/ 186824 h 186850"/>
                  <a:gd name="connsiteX2" fmla="*/ 0 w 391098"/>
                  <a:gd name="connsiteY2" fmla="*/ 13360 h 186850"/>
                  <a:gd name="connsiteX0" fmla="*/ 391098 w 391098"/>
                  <a:gd name="connsiteY0" fmla="*/ 0 h 186853"/>
                  <a:gd name="connsiteX1" fmla="*/ 180023 w 391098"/>
                  <a:gd name="connsiteY1" fmla="*/ 186824 h 186853"/>
                  <a:gd name="connsiteX2" fmla="*/ 0 w 391098"/>
                  <a:gd name="connsiteY2" fmla="*/ 13360 h 186853"/>
                  <a:gd name="connsiteX0" fmla="*/ 391098 w 391098"/>
                  <a:gd name="connsiteY0" fmla="*/ 0 h 153526"/>
                  <a:gd name="connsiteX1" fmla="*/ 218123 w 391098"/>
                  <a:gd name="connsiteY1" fmla="*/ 153486 h 153526"/>
                  <a:gd name="connsiteX2" fmla="*/ 0 w 391098"/>
                  <a:gd name="connsiteY2" fmla="*/ 13360 h 153526"/>
                  <a:gd name="connsiteX0" fmla="*/ 391098 w 391098"/>
                  <a:gd name="connsiteY0" fmla="*/ 0 h 153526"/>
                  <a:gd name="connsiteX1" fmla="*/ 213361 w 391098"/>
                  <a:gd name="connsiteY1" fmla="*/ 153486 h 153526"/>
                  <a:gd name="connsiteX2" fmla="*/ 0 w 391098"/>
                  <a:gd name="connsiteY2" fmla="*/ 13360 h 153526"/>
                  <a:gd name="connsiteX0" fmla="*/ 391098 w 391098"/>
                  <a:gd name="connsiteY0" fmla="*/ 0 h 159290"/>
                  <a:gd name="connsiteX1" fmla="*/ 213361 w 391098"/>
                  <a:gd name="connsiteY1" fmla="*/ 153486 h 159290"/>
                  <a:gd name="connsiteX2" fmla="*/ 89771 w 391098"/>
                  <a:gd name="connsiteY2" fmla="*/ 116153 h 159290"/>
                  <a:gd name="connsiteX3" fmla="*/ 0 w 391098"/>
                  <a:gd name="connsiteY3" fmla="*/ 13360 h 159290"/>
                  <a:gd name="connsiteX0" fmla="*/ 391098 w 391098"/>
                  <a:gd name="connsiteY0" fmla="*/ 0 h 153540"/>
                  <a:gd name="connsiteX1" fmla="*/ 311227 w 391098"/>
                  <a:gd name="connsiteY1" fmla="*/ 120915 h 153540"/>
                  <a:gd name="connsiteX2" fmla="*/ 213361 w 391098"/>
                  <a:gd name="connsiteY2" fmla="*/ 153486 h 153540"/>
                  <a:gd name="connsiteX3" fmla="*/ 89771 w 391098"/>
                  <a:gd name="connsiteY3" fmla="*/ 116153 h 153540"/>
                  <a:gd name="connsiteX4" fmla="*/ 0 w 391098"/>
                  <a:gd name="connsiteY4" fmla="*/ 13360 h 153540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1098" h="153516">
                    <a:moveTo>
                      <a:pt x="391098" y="0"/>
                    </a:moveTo>
                    <a:cubicBezTo>
                      <a:pt x="376596" y="18168"/>
                      <a:pt x="345613" y="102477"/>
                      <a:pt x="311227" y="120915"/>
                    </a:cubicBezTo>
                    <a:cubicBezTo>
                      <a:pt x="276841" y="139353"/>
                      <a:pt x="250270" y="154280"/>
                      <a:pt x="213361" y="153486"/>
                    </a:cubicBezTo>
                    <a:cubicBezTo>
                      <a:pt x="176452" y="152692"/>
                      <a:pt x="125331" y="139507"/>
                      <a:pt x="89771" y="116153"/>
                    </a:cubicBezTo>
                    <a:cubicBezTo>
                      <a:pt x="54211" y="92799"/>
                      <a:pt x="16946" y="28508"/>
                      <a:pt x="0" y="13360"/>
                    </a:cubicBezTo>
                  </a:path>
                </a:pathLst>
              </a:custGeom>
              <a:noFill/>
              <a:ln w="158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円/楕円 13"/>
              <p:cNvSpPr/>
              <p:nvPr/>
            </p:nvSpPr>
            <p:spPr>
              <a:xfrm>
                <a:off x="1413902" y="6039934"/>
                <a:ext cx="192115" cy="76758"/>
              </a:xfrm>
              <a:custGeom>
                <a:avLst/>
                <a:gdLst>
                  <a:gd name="connsiteX0" fmla="*/ 0 w 422150"/>
                  <a:gd name="connsiteY0" fmla="*/ 212224 h 424447"/>
                  <a:gd name="connsiteX1" fmla="*/ 211075 w 422150"/>
                  <a:gd name="connsiteY1" fmla="*/ 0 h 424447"/>
                  <a:gd name="connsiteX2" fmla="*/ 422150 w 422150"/>
                  <a:gd name="connsiteY2" fmla="*/ 212224 h 424447"/>
                  <a:gd name="connsiteX3" fmla="*/ 211075 w 422150"/>
                  <a:gd name="connsiteY3" fmla="*/ 424448 h 424447"/>
                  <a:gd name="connsiteX4" fmla="*/ 0 w 422150"/>
                  <a:gd name="connsiteY4" fmla="*/ 212224 h 424447"/>
                  <a:gd name="connsiteX0" fmla="*/ 211075 w 422150"/>
                  <a:gd name="connsiteY0" fmla="*/ 0 h 424448"/>
                  <a:gd name="connsiteX1" fmla="*/ 422150 w 422150"/>
                  <a:gd name="connsiteY1" fmla="*/ 212224 h 424448"/>
                  <a:gd name="connsiteX2" fmla="*/ 211075 w 422150"/>
                  <a:gd name="connsiteY2" fmla="*/ 424448 h 424448"/>
                  <a:gd name="connsiteX3" fmla="*/ 0 w 422150"/>
                  <a:gd name="connsiteY3" fmla="*/ 212224 h 424448"/>
                  <a:gd name="connsiteX4" fmla="*/ 302515 w 422150"/>
                  <a:gd name="connsiteY4" fmla="*/ 91440 h 424448"/>
                  <a:gd name="connsiteX0" fmla="*/ 299586 w 510661"/>
                  <a:gd name="connsiteY0" fmla="*/ 0 h 424448"/>
                  <a:gd name="connsiteX1" fmla="*/ 510661 w 510661"/>
                  <a:gd name="connsiteY1" fmla="*/ 212224 h 424448"/>
                  <a:gd name="connsiteX2" fmla="*/ 299586 w 510661"/>
                  <a:gd name="connsiteY2" fmla="*/ 424448 h 424448"/>
                  <a:gd name="connsiteX3" fmla="*/ 88511 w 510661"/>
                  <a:gd name="connsiteY3" fmla="*/ 212224 h 424448"/>
                  <a:gd name="connsiteX4" fmla="*/ 105276 w 510661"/>
                  <a:gd name="connsiteY4" fmla="*/ 218440 h 424448"/>
                  <a:gd name="connsiteX0" fmla="*/ 299586 w 543006"/>
                  <a:gd name="connsiteY0" fmla="*/ 0 h 424448"/>
                  <a:gd name="connsiteX1" fmla="*/ 530804 w 543006"/>
                  <a:gd name="connsiteY1" fmla="*/ 232334 h 424448"/>
                  <a:gd name="connsiteX2" fmla="*/ 510661 w 543006"/>
                  <a:gd name="connsiteY2" fmla="*/ 212224 h 424448"/>
                  <a:gd name="connsiteX3" fmla="*/ 299586 w 543006"/>
                  <a:gd name="connsiteY3" fmla="*/ 424448 h 424448"/>
                  <a:gd name="connsiteX4" fmla="*/ 88511 w 543006"/>
                  <a:gd name="connsiteY4" fmla="*/ 212224 h 424448"/>
                  <a:gd name="connsiteX5" fmla="*/ 105276 w 543006"/>
                  <a:gd name="connsiteY5" fmla="*/ 218440 h 424448"/>
                  <a:gd name="connsiteX0" fmla="*/ 572636 w 572754"/>
                  <a:gd name="connsiteY0" fmla="*/ 49126 h 257674"/>
                  <a:gd name="connsiteX1" fmla="*/ 530804 w 572754"/>
                  <a:gd name="connsiteY1" fmla="*/ 65560 h 257674"/>
                  <a:gd name="connsiteX2" fmla="*/ 510661 w 572754"/>
                  <a:gd name="connsiteY2" fmla="*/ 45450 h 257674"/>
                  <a:gd name="connsiteX3" fmla="*/ 299586 w 572754"/>
                  <a:gd name="connsiteY3" fmla="*/ 257674 h 257674"/>
                  <a:gd name="connsiteX4" fmla="*/ 88511 w 572754"/>
                  <a:gd name="connsiteY4" fmla="*/ 45450 h 257674"/>
                  <a:gd name="connsiteX5" fmla="*/ 105276 w 572754"/>
                  <a:gd name="connsiteY5" fmla="*/ 51666 h 257674"/>
                  <a:gd name="connsiteX0" fmla="*/ 574076 w 574194"/>
                  <a:gd name="connsiteY0" fmla="*/ 47532 h 224330"/>
                  <a:gd name="connsiteX1" fmla="*/ 532244 w 574194"/>
                  <a:gd name="connsiteY1" fmla="*/ 63966 h 224330"/>
                  <a:gd name="connsiteX2" fmla="*/ 512101 w 574194"/>
                  <a:gd name="connsiteY2" fmla="*/ 43856 h 224330"/>
                  <a:gd name="connsiteX3" fmla="*/ 332776 w 574194"/>
                  <a:gd name="connsiteY3" fmla="*/ 224330 h 224330"/>
                  <a:gd name="connsiteX4" fmla="*/ 89951 w 574194"/>
                  <a:gd name="connsiteY4" fmla="*/ 43856 h 224330"/>
                  <a:gd name="connsiteX5" fmla="*/ 106716 w 574194"/>
                  <a:gd name="connsiteY5" fmla="*/ 50072 h 224330"/>
                  <a:gd name="connsiteX0" fmla="*/ 572637 w 572755"/>
                  <a:gd name="connsiteY0" fmla="*/ 47845 h 230993"/>
                  <a:gd name="connsiteX1" fmla="*/ 530805 w 572755"/>
                  <a:gd name="connsiteY1" fmla="*/ 64279 h 230993"/>
                  <a:gd name="connsiteX2" fmla="*/ 510662 w 572755"/>
                  <a:gd name="connsiteY2" fmla="*/ 44169 h 230993"/>
                  <a:gd name="connsiteX3" fmla="*/ 299587 w 572755"/>
                  <a:gd name="connsiteY3" fmla="*/ 230993 h 230993"/>
                  <a:gd name="connsiteX4" fmla="*/ 88512 w 572755"/>
                  <a:gd name="connsiteY4" fmla="*/ 44169 h 230993"/>
                  <a:gd name="connsiteX5" fmla="*/ 105277 w 572755"/>
                  <a:gd name="connsiteY5" fmla="*/ 50385 h 230993"/>
                  <a:gd name="connsiteX0" fmla="*/ 467360 w 467478"/>
                  <a:gd name="connsiteY0" fmla="*/ 25775 h 208928"/>
                  <a:gd name="connsiteX1" fmla="*/ 425528 w 467478"/>
                  <a:gd name="connsiteY1" fmla="*/ 42209 h 208928"/>
                  <a:gd name="connsiteX2" fmla="*/ 405385 w 467478"/>
                  <a:gd name="connsiteY2" fmla="*/ 22099 h 208928"/>
                  <a:gd name="connsiteX3" fmla="*/ 194310 w 467478"/>
                  <a:gd name="connsiteY3" fmla="*/ 208923 h 208928"/>
                  <a:gd name="connsiteX4" fmla="*/ 0 w 467478"/>
                  <a:gd name="connsiteY4" fmla="*/ 28315 h 208928"/>
                  <a:gd name="connsiteX0" fmla="*/ 467360 w 467360"/>
                  <a:gd name="connsiteY0" fmla="*/ 16504 h 199657"/>
                  <a:gd name="connsiteX1" fmla="*/ 405385 w 467360"/>
                  <a:gd name="connsiteY1" fmla="*/ 12828 h 199657"/>
                  <a:gd name="connsiteX2" fmla="*/ 194310 w 467360"/>
                  <a:gd name="connsiteY2" fmla="*/ 199652 h 199657"/>
                  <a:gd name="connsiteX3" fmla="*/ 0 w 467360"/>
                  <a:gd name="connsiteY3" fmla="*/ 19044 h 199657"/>
                  <a:gd name="connsiteX0" fmla="*/ 405385 w 405385"/>
                  <a:gd name="connsiteY0" fmla="*/ 0 h 186829"/>
                  <a:gd name="connsiteX1" fmla="*/ 194310 w 405385"/>
                  <a:gd name="connsiteY1" fmla="*/ 186824 h 186829"/>
                  <a:gd name="connsiteX2" fmla="*/ 0 w 405385"/>
                  <a:gd name="connsiteY2" fmla="*/ 6216 h 186829"/>
                  <a:gd name="connsiteX0" fmla="*/ 391098 w 391098"/>
                  <a:gd name="connsiteY0" fmla="*/ 0 h 186850"/>
                  <a:gd name="connsiteX1" fmla="*/ 180023 w 391098"/>
                  <a:gd name="connsiteY1" fmla="*/ 186824 h 186850"/>
                  <a:gd name="connsiteX2" fmla="*/ 0 w 391098"/>
                  <a:gd name="connsiteY2" fmla="*/ 13360 h 186850"/>
                  <a:gd name="connsiteX0" fmla="*/ 391098 w 391098"/>
                  <a:gd name="connsiteY0" fmla="*/ 0 h 186853"/>
                  <a:gd name="connsiteX1" fmla="*/ 180023 w 391098"/>
                  <a:gd name="connsiteY1" fmla="*/ 186824 h 186853"/>
                  <a:gd name="connsiteX2" fmla="*/ 0 w 391098"/>
                  <a:gd name="connsiteY2" fmla="*/ 13360 h 186853"/>
                  <a:gd name="connsiteX0" fmla="*/ 391098 w 391098"/>
                  <a:gd name="connsiteY0" fmla="*/ 0 h 153526"/>
                  <a:gd name="connsiteX1" fmla="*/ 218123 w 391098"/>
                  <a:gd name="connsiteY1" fmla="*/ 153486 h 153526"/>
                  <a:gd name="connsiteX2" fmla="*/ 0 w 391098"/>
                  <a:gd name="connsiteY2" fmla="*/ 13360 h 153526"/>
                  <a:gd name="connsiteX0" fmla="*/ 391098 w 391098"/>
                  <a:gd name="connsiteY0" fmla="*/ 0 h 153526"/>
                  <a:gd name="connsiteX1" fmla="*/ 213361 w 391098"/>
                  <a:gd name="connsiteY1" fmla="*/ 153486 h 153526"/>
                  <a:gd name="connsiteX2" fmla="*/ 0 w 391098"/>
                  <a:gd name="connsiteY2" fmla="*/ 13360 h 153526"/>
                  <a:gd name="connsiteX0" fmla="*/ 391098 w 391098"/>
                  <a:gd name="connsiteY0" fmla="*/ 0 h 159290"/>
                  <a:gd name="connsiteX1" fmla="*/ 213361 w 391098"/>
                  <a:gd name="connsiteY1" fmla="*/ 153486 h 159290"/>
                  <a:gd name="connsiteX2" fmla="*/ 89771 w 391098"/>
                  <a:gd name="connsiteY2" fmla="*/ 116153 h 159290"/>
                  <a:gd name="connsiteX3" fmla="*/ 0 w 391098"/>
                  <a:gd name="connsiteY3" fmla="*/ 13360 h 159290"/>
                  <a:gd name="connsiteX0" fmla="*/ 391098 w 391098"/>
                  <a:gd name="connsiteY0" fmla="*/ 0 h 153540"/>
                  <a:gd name="connsiteX1" fmla="*/ 311227 w 391098"/>
                  <a:gd name="connsiteY1" fmla="*/ 120915 h 153540"/>
                  <a:gd name="connsiteX2" fmla="*/ 213361 w 391098"/>
                  <a:gd name="connsiteY2" fmla="*/ 153486 h 153540"/>
                  <a:gd name="connsiteX3" fmla="*/ 89771 w 391098"/>
                  <a:gd name="connsiteY3" fmla="*/ 116153 h 153540"/>
                  <a:gd name="connsiteX4" fmla="*/ 0 w 391098"/>
                  <a:gd name="connsiteY4" fmla="*/ 13360 h 153540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1098" h="153516">
                    <a:moveTo>
                      <a:pt x="391098" y="0"/>
                    </a:moveTo>
                    <a:cubicBezTo>
                      <a:pt x="376596" y="18168"/>
                      <a:pt x="345613" y="102477"/>
                      <a:pt x="311227" y="120915"/>
                    </a:cubicBezTo>
                    <a:cubicBezTo>
                      <a:pt x="276841" y="139353"/>
                      <a:pt x="250270" y="154280"/>
                      <a:pt x="213361" y="153486"/>
                    </a:cubicBezTo>
                    <a:cubicBezTo>
                      <a:pt x="176452" y="152692"/>
                      <a:pt x="125331" y="139507"/>
                      <a:pt x="89771" y="116153"/>
                    </a:cubicBezTo>
                    <a:cubicBezTo>
                      <a:pt x="54211" y="92799"/>
                      <a:pt x="16946" y="28508"/>
                      <a:pt x="0" y="13360"/>
                    </a:cubicBezTo>
                  </a:path>
                </a:pathLst>
              </a:custGeom>
              <a:noFill/>
              <a:ln w="158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7" name="グループ化 66"/>
            <p:cNvGrpSpPr/>
            <p:nvPr/>
          </p:nvGrpSpPr>
          <p:grpSpPr>
            <a:xfrm>
              <a:off x="3190200" y="6311602"/>
              <a:ext cx="417643" cy="76965"/>
              <a:chOff x="1029672" y="6039727"/>
              <a:chExt cx="576345" cy="76965"/>
            </a:xfrm>
          </p:grpSpPr>
          <p:sp>
            <p:nvSpPr>
              <p:cNvPr id="68" name="円/楕円 13"/>
              <p:cNvSpPr/>
              <p:nvPr/>
            </p:nvSpPr>
            <p:spPr>
              <a:xfrm>
                <a:off x="1029672" y="6039934"/>
                <a:ext cx="192115" cy="76758"/>
              </a:xfrm>
              <a:custGeom>
                <a:avLst/>
                <a:gdLst>
                  <a:gd name="connsiteX0" fmla="*/ 0 w 422150"/>
                  <a:gd name="connsiteY0" fmla="*/ 212224 h 424447"/>
                  <a:gd name="connsiteX1" fmla="*/ 211075 w 422150"/>
                  <a:gd name="connsiteY1" fmla="*/ 0 h 424447"/>
                  <a:gd name="connsiteX2" fmla="*/ 422150 w 422150"/>
                  <a:gd name="connsiteY2" fmla="*/ 212224 h 424447"/>
                  <a:gd name="connsiteX3" fmla="*/ 211075 w 422150"/>
                  <a:gd name="connsiteY3" fmla="*/ 424448 h 424447"/>
                  <a:gd name="connsiteX4" fmla="*/ 0 w 422150"/>
                  <a:gd name="connsiteY4" fmla="*/ 212224 h 424447"/>
                  <a:gd name="connsiteX0" fmla="*/ 211075 w 422150"/>
                  <a:gd name="connsiteY0" fmla="*/ 0 h 424448"/>
                  <a:gd name="connsiteX1" fmla="*/ 422150 w 422150"/>
                  <a:gd name="connsiteY1" fmla="*/ 212224 h 424448"/>
                  <a:gd name="connsiteX2" fmla="*/ 211075 w 422150"/>
                  <a:gd name="connsiteY2" fmla="*/ 424448 h 424448"/>
                  <a:gd name="connsiteX3" fmla="*/ 0 w 422150"/>
                  <a:gd name="connsiteY3" fmla="*/ 212224 h 424448"/>
                  <a:gd name="connsiteX4" fmla="*/ 302515 w 422150"/>
                  <a:gd name="connsiteY4" fmla="*/ 91440 h 424448"/>
                  <a:gd name="connsiteX0" fmla="*/ 299586 w 510661"/>
                  <a:gd name="connsiteY0" fmla="*/ 0 h 424448"/>
                  <a:gd name="connsiteX1" fmla="*/ 510661 w 510661"/>
                  <a:gd name="connsiteY1" fmla="*/ 212224 h 424448"/>
                  <a:gd name="connsiteX2" fmla="*/ 299586 w 510661"/>
                  <a:gd name="connsiteY2" fmla="*/ 424448 h 424448"/>
                  <a:gd name="connsiteX3" fmla="*/ 88511 w 510661"/>
                  <a:gd name="connsiteY3" fmla="*/ 212224 h 424448"/>
                  <a:gd name="connsiteX4" fmla="*/ 105276 w 510661"/>
                  <a:gd name="connsiteY4" fmla="*/ 218440 h 424448"/>
                  <a:gd name="connsiteX0" fmla="*/ 299586 w 543006"/>
                  <a:gd name="connsiteY0" fmla="*/ 0 h 424448"/>
                  <a:gd name="connsiteX1" fmla="*/ 530804 w 543006"/>
                  <a:gd name="connsiteY1" fmla="*/ 232334 h 424448"/>
                  <a:gd name="connsiteX2" fmla="*/ 510661 w 543006"/>
                  <a:gd name="connsiteY2" fmla="*/ 212224 h 424448"/>
                  <a:gd name="connsiteX3" fmla="*/ 299586 w 543006"/>
                  <a:gd name="connsiteY3" fmla="*/ 424448 h 424448"/>
                  <a:gd name="connsiteX4" fmla="*/ 88511 w 543006"/>
                  <a:gd name="connsiteY4" fmla="*/ 212224 h 424448"/>
                  <a:gd name="connsiteX5" fmla="*/ 105276 w 543006"/>
                  <a:gd name="connsiteY5" fmla="*/ 218440 h 424448"/>
                  <a:gd name="connsiteX0" fmla="*/ 572636 w 572754"/>
                  <a:gd name="connsiteY0" fmla="*/ 49126 h 257674"/>
                  <a:gd name="connsiteX1" fmla="*/ 530804 w 572754"/>
                  <a:gd name="connsiteY1" fmla="*/ 65560 h 257674"/>
                  <a:gd name="connsiteX2" fmla="*/ 510661 w 572754"/>
                  <a:gd name="connsiteY2" fmla="*/ 45450 h 257674"/>
                  <a:gd name="connsiteX3" fmla="*/ 299586 w 572754"/>
                  <a:gd name="connsiteY3" fmla="*/ 257674 h 257674"/>
                  <a:gd name="connsiteX4" fmla="*/ 88511 w 572754"/>
                  <a:gd name="connsiteY4" fmla="*/ 45450 h 257674"/>
                  <a:gd name="connsiteX5" fmla="*/ 105276 w 572754"/>
                  <a:gd name="connsiteY5" fmla="*/ 51666 h 257674"/>
                  <a:gd name="connsiteX0" fmla="*/ 574076 w 574194"/>
                  <a:gd name="connsiteY0" fmla="*/ 47532 h 224330"/>
                  <a:gd name="connsiteX1" fmla="*/ 532244 w 574194"/>
                  <a:gd name="connsiteY1" fmla="*/ 63966 h 224330"/>
                  <a:gd name="connsiteX2" fmla="*/ 512101 w 574194"/>
                  <a:gd name="connsiteY2" fmla="*/ 43856 h 224330"/>
                  <a:gd name="connsiteX3" fmla="*/ 332776 w 574194"/>
                  <a:gd name="connsiteY3" fmla="*/ 224330 h 224330"/>
                  <a:gd name="connsiteX4" fmla="*/ 89951 w 574194"/>
                  <a:gd name="connsiteY4" fmla="*/ 43856 h 224330"/>
                  <a:gd name="connsiteX5" fmla="*/ 106716 w 574194"/>
                  <a:gd name="connsiteY5" fmla="*/ 50072 h 224330"/>
                  <a:gd name="connsiteX0" fmla="*/ 572637 w 572755"/>
                  <a:gd name="connsiteY0" fmla="*/ 47845 h 230993"/>
                  <a:gd name="connsiteX1" fmla="*/ 530805 w 572755"/>
                  <a:gd name="connsiteY1" fmla="*/ 64279 h 230993"/>
                  <a:gd name="connsiteX2" fmla="*/ 510662 w 572755"/>
                  <a:gd name="connsiteY2" fmla="*/ 44169 h 230993"/>
                  <a:gd name="connsiteX3" fmla="*/ 299587 w 572755"/>
                  <a:gd name="connsiteY3" fmla="*/ 230993 h 230993"/>
                  <a:gd name="connsiteX4" fmla="*/ 88512 w 572755"/>
                  <a:gd name="connsiteY4" fmla="*/ 44169 h 230993"/>
                  <a:gd name="connsiteX5" fmla="*/ 105277 w 572755"/>
                  <a:gd name="connsiteY5" fmla="*/ 50385 h 230993"/>
                  <a:gd name="connsiteX0" fmla="*/ 467360 w 467478"/>
                  <a:gd name="connsiteY0" fmla="*/ 25775 h 208928"/>
                  <a:gd name="connsiteX1" fmla="*/ 425528 w 467478"/>
                  <a:gd name="connsiteY1" fmla="*/ 42209 h 208928"/>
                  <a:gd name="connsiteX2" fmla="*/ 405385 w 467478"/>
                  <a:gd name="connsiteY2" fmla="*/ 22099 h 208928"/>
                  <a:gd name="connsiteX3" fmla="*/ 194310 w 467478"/>
                  <a:gd name="connsiteY3" fmla="*/ 208923 h 208928"/>
                  <a:gd name="connsiteX4" fmla="*/ 0 w 467478"/>
                  <a:gd name="connsiteY4" fmla="*/ 28315 h 208928"/>
                  <a:gd name="connsiteX0" fmla="*/ 467360 w 467360"/>
                  <a:gd name="connsiteY0" fmla="*/ 16504 h 199657"/>
                  <a:gd name="connsiteX1" fmla="*/ 405385 w 467360"/>
                  <a:gd name="connsiteY1" fmla="*/ 12828 h 199657"/>
                  <a:gd name="connsiteX2" fmla="*/ 194310 w 467360"/>
                  <a:gd name="connsiteY2" fmla="*/ 199652 h 199657"/>
                  <a:gd name="connsiteX3" fmla="*/ 0 w 467360"/>
                  <a:gd name="connsiteY3" fmla="*/ 19044 h 199657"/>
                  <a:gd name="connsiteX0" fmla="*/ 405385 w 405385"/>
                  <a:gd name="connsiteY0" fmla="*/ 0 h 186829"/>
                  <a:gd name="connsiteX1" fmla="*/ 194310 w 405385"/>
                  <a:gd name="connsiteY1" fmla="*/ 186824 h 186829"/>
                  <a:gd name="connsiteX2" fmla="*/ 0 w 405385"/>
                  <a:gd name="connsiteY2" fmla="*/ 6216 h 186829"/>
                  <a:gd name="connsiteX0" fmla="*/ 391098 w 391098"/>
                  <a:gd name="connsiteY0" fmla="*/ 0 h 186850"/>
                  <a:gd name="connsiteX1" fmla="*/ 180023 w 391098"/>
                  <a:gd name="connsiteY1" fmla="*/ 186824 h 186850"/>
                  <a:gd name="connsiteX2" fmla="*/ 0 w 391098"/>
                  <a:gd name="connsiteY2" fmla="*/ 13360 h 186850"/>
                  <a:gd name="connsiteX0" fmla="*/ 391098 w 391098"/>
                  <a:gd name="connsiteY0" fmla="*/ 0 h 186853"/>
                  <a:gd name="connsiteX1" fmla="*/ 180023 w 391098"/>
                  <a:gd name="connsiteY1" fmla="*/ 186824 h 186853"/>
                  <a:gd name="connsiteX2" fmla="*/ 0 w 391098"/>
                  <a:gd name="connsiteY2" fmla="*/ 13360 h 186853"/>
                  <a:gd name="connsiteX0" fmla="*/ 391098 w 391098"/>
                  <a:gd name="connsiteY0" fmla="*/ 0 h 153526"/>
                  <a:gd name="connsiteX1" fmla="*/ 218123 w 391098"/>
                  <a:gd name="connsiteY1" fmla="*/ 153486 h 153526"/>
                  <a:gd name="connsiteX2" fmla="*/ 0 w 391098"/>
                  <a:gd name="connsiteY2" fmla="*/ 13360 h 153526"/>
                  <a:gd name="connsiteX0" fmla="*/ 391098 w 391098"/>
                  <a:gd name="connsiteY0" fmla="*/ 0 h 153526"/>
                  <a:gd name="connsiteX1" fmla="*/ 213361 w 391098"/>
                  <a:gd name="connsiteY1" fmla="*/ 153486 h 153526"/>
                  <a:gd name="connsiteX2" fmla="*/ 0 w 391098"/>
                  <a:gd name="connsiteY2" fmla="*/ 13360 h 153526"/>
                  <a:gd name="connsiteX0" fmla="*/ 391098 w 391098"/>
                  <a:gd name="connsiteY0" fmla="*/ 0 h 159290"/>
                  <a:gd name="connsiteX1" fmla="*/ 213361 w 391098"/>
                  <a:gd name="connsiteY1" fmla="*/ 153486 h 159290"/>
                  <a:gd name="connsiteX2" fmla="*/ 89771 w 391098"/>
                  <a:gd name="connsiteY2" fmla="*/ 116153 h 159290"/>
                  <a:gd name="connsiteX3" fmla="*/ 0 w 391098"/>
                  <a:gd name="connsiteY3" fmla="*/ 13360 h 159290"/>
                  <a:gd name="connsiteX0" fmla="*/ 391098 w 391098"/>
                  <a:gd name="connsiteY0" fmla="*/ 0 h 153540"/>
                  <a:gd name="connsiteX1" fmla="*/ 311227 w 391098"/>
                  <a:gd name="connsiteY1" fmla="*/ 120915 h 153540"/>
                  <a:gd name="connsiteX2" fmla="*/ 213361 w 391098"/>
                  <a:gd name="connsiteY2" fmla="*/ 153486 h 153540"/>
                  <a:gd name="connsiteX3" fmla="*/ 89771 w 391098"/>
                  <a:gd name="connsiteY3" fmla="*/ 116153 h 153540"/>
                  <a:gd name="connsiteX4" fmla="*/ 0 w 391098"/>
                  <a:gd name="connsiteY4" fmla="*/ 13360 h 153540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1098" h="153516">
                    <a:moveTo>
                      <a:pt x="391098" y="0"/>
                    </a:moveTo>
                    <a:cubicBezTo>
                      <a:pt x="376596" y="18168"/>
                      <a:pt x="345613" y="102477"/>
                      <a:pt x="311227" y="120915"/>
                    </a:cubicBezTo>
                    <a:cubicBezTo>
                      <a:pt x="276841" y="139353"/>
                      <a:pt x="250270" y="154280"/>
                      <a:pt x="213361" y="153486"/>
                    </a:cubicBezTo>
                    <a:cubicBezTo>
                      <a:pt x="176452" y="152692"/>
                      <a:pt x="125331" y="139507"/>
                      <a:pt x="89771" y="116153"/>
                    </a:cubicBezTo>
                    <a:cubicBezTo>
                      <a:pt x="54211" y="92799"/>
                      <a:pt x="16946" y="28508"/>
                      <a:pt x="0" y="13360"/>
                    </a:cubicBezTo>
                  </a:path>
                </a:pathLst>
              </a:custGeom>
              <a:noFill/>
              <a:ln w="158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円/楕円 13"/>
              <p:cNvSpPr/>
              <p:nvPr/>
            </p:nvSpPr>
            <p:spPr>
              <a:xfrm>
                <a:off x="1221787" y="6039727"/>
                <a:ext cx="192115" cy="76758"/>
              </a:xfrm>
              <a:custGeom>
                <a:avLst/>
                <a:gdLst>
                  <a:gd name="connsiteX0" fmla="*/ 0 w 422150"/>
                  <a:gd name="connsiteY0" fmla="*/ 212224 h 424447"/>
                  <a:gd name="connsiteX1" fmla="*/ 211075 w 422150"/>
                  <a:gd name="connsiteY1" fmla="*/ 0 h 424447"/>
                  <a:gd name="connsiteX2" fmla="*/ 422150 w 422150"/>
                  <a:gd name="connsiteY2" fmla="*/ 212224 h 424447"/>
                  <a:gd name="connsiteX3" fmla="*/ 211075 w 422150"/>
                  <a:gd name="connsiteY3" fmla="*/ 424448 h 424447"/>
                  <a:gd name="connsiteX4" fmla="*/ 0 w 422150"/>
                  <a:gd name="connsiteY4" fmla="*/ 212224 h 424447"/>
                  <a:gd name="connsiteX0" fmla="*/ 211075 w 422150"/>
                  <a:gd name="connsiteY0" fmla="*/ 0 h 424448"/>
                  <a:gd name="connsiteX1" fmla="*/ 422150 w 422150"/>
                  <a:gd name="connsiteY1" fmla="*/ 212224 h 424448"/>
                  <a:gd name="connsiteX2" fmla="*/ 211075 w 422150"/>
                  <a:gd name="connsiteY2" fmla="*/ 424448 h 424448"/>
                  <a:gd name="connsiteX3" fmla="*/ 0 w 422150"/>
                  <a:gd name="connsiteY3" fmla="*/ 212224 h 424448"/>
                  <a:gd name="connsiteX4" fmla="*/ 302515 w 422150"/>
                  <a:gd name="connsiteY4" fmla="*/ 91440 h 424448"/>
                  <a:gd name="connsiteX0" fmla="*/ 299586 w 510661"/>
                  <a:gd name="connsiteY0" fmla="*/ 0 h 424448"/>
                  <a:gd name="connsiteX1" fmla="*/ 510661 w 510661"/>
                  <a:gd name="connsiteY1" fmla="*/ 212224 h 424448"/>
                  <a:gd name="connsiteX2" fmla="*/ 299586 w 510661"/>
                  <a:gd name="connsiteY2" fmla="*/ 424448 h 424448"/>
                  <a:gd name="connsiteX3" fmla="*/ 88511 w 510661"/>
                  <a:gd name="connsiteY3" fmla="*/ 212224 h 424448"/>
                  <a:gd name="connsiteX4" fmla="*/ 105276 w 510661"/>
                  <a:gd name="connsiteY4" fmla="*/ 218440 h 424448"/>
                  <a:gd name="connsiteX0" fmla="*/ 299586 w 543006"/>
                  <a:gd name="connsiteY0" fmla="*/ 0 h 424448"/>
                  <a:gd name="connsiteX1" fmla="*/ 530804 w 543006"/>
                  <a:gd name="connsiteY1" fmla="*/ 232334 h 424448"/>
                  <a:gd name="connsiteX2" fmla="*/ 510661 w 543006"/>
                  <a:gd name="connsiteY2" fmla="*/ 212224 h 424448"/>
                  <a:gd name="connsiteX3" fmla="*/ 299586 w 543006"/>
                  <a:gd name="connsiteY3" fmla="*/ 424448 h 424448"/>
                  <a:gd name="connsiteX4" fmla="*/ 88511 w 543006"/>
                  <a:gd name="connsiteY4" fmla="*/ 212224 h 424448"/>
                  <a:gd name="connsiteX5" fmla="*/ 105276 w 543006"/>
                  <a:gd name="connsiteY5" fmla="*/ 218440 h 424448"/>
                  <a:gd name="connsiteX0" fmla="*/ 572636 w 572754"/>
                  <a:gd name="connsiteY0" fmla="*/ 49126 h 257674"/>
                  <a:gd name="connsiteX1" fmla="*/ 530804 w 572754"/>
                  <a:gd name="connsiteY1" fmla="*/ 65560 h 257674"/>
                  <a:gd name="connsiteX2" fmla="*/ 510661 w 572754"/>
                  <a:gd name="connsiteY2" fmla="*/ 45450 h 257674"/>
                  <a:gd name="connsiteX3" fmla="*/ 299586 w 572754"/>
                  <a:gd name="connsiteY3" fmla="*/ 257674 h 257674"/>
                  <a:gd name="connsiteX4" fmla="*/ 88511 w 572754"/>
                  <a:gd name="connsiteY4" fmla="*/ 45450 h 257674"/>
                  <a:gd name="connsiteX5" fmla="*/ 105276 w 572754"/>
                  <a:gd name="connsiteY5" fmla="*/ 51666 h 257674"/>
                  <a:gd name="connsiteX0" fmla="*/ 574076 w 574194"/>
                  <a:gd name="connsiteY0" fmla="*/ 47532 h 224330"/>
                  <a:gd name="connsiteX1" fmla="*/ 532244 w 574194"/>
                  <a:gd name="connsiteY1" fmla="*/ 63966 h 224330"/>
                  <a:gd name="connsiteX2" fmla="*/ 512101 w 574194"/>
                  <a:gd name="connsiteY2" fmla="*/ 43856 h 224330"/>
                  <a:gd name="connsiteX3" fmla="*/ 332776 w 574194"/>
                  <a:gd name="connsiteY3" fmla="*/ 224330 h 224330"/>
                  <a:gd name="connsiteX4" fmla="*/ 89951 w 574194"/>
                  <a:gd name="connsiteY4" fmla="*/ 43856 h 224330"/>
                  <a:gd name="connsiteX5" fmla="*/ 106716 w 574194"/>
                  <a:gd name="connsiteY5" fmla="*/ 50072 h 224330"/>
                  <a:gd name="connsiteX0" fmla="*/ 572637 w 572755"/>
                  <a:gd name="connsiteY0" fmla="*/ 47845 h 230993"/>
                  <a:gd name="connsiteX1" fmla="*/ 530805 w 572755"/>
                  <a:gd name="connsiteY1" fmla="*/ 64279 h 230993"/>
                  <a:gd name="connsiteX2" fmla="*/ 510662 w 572755"/>
                  <a:gd name="connsiteY2" fmla="*/ 44169 h 230993"/>
                  <a:gd name="connsiteX3" fmla="*/ 299587 w 572755"/>
                  <a:gd name="connsiteY3" fmla="*/ 230993 h 230993"/>
                  <a:gd name="connsiteX4" fmla="*/ 88512 w 572755"/>
                  <a:gd name="connsiteY4" fmla="*/ 44169 h 230993"/>
                  <a:gd name="connsiteX5" fmla="*/ 105277 w 572755"/>
                  <a:gd name="connsiteY5" fmla="*/ 50385 h 230993"/>
                  <a:gd name="connsiteX0" fmla="*/ 467360 w 467478"/>
                  <a:gd name="connsiteY0" fmla="*/ 25775 h 208928"/>
                  <a:gd name="connsiteX1" fmla="*/ 425528 w 467478"/>
                  <a:gd name="connsiteY1" fmla="*/ 42209 h 208928"/>
                  <a:gd name="connsiteX2" fmla="*/ 405385 w 467478"/>
                  <a:gd name="connsiteY2" fmla="*/ 22099 h 208928"/>
                  <a:gd name="connsiteX3" fmla="*/ 194310 w 467478"/>
                  <a:gd name="connsiteY3" fmla="*/ 208923 h 208928"/>
                  <a:gd name="connsiteX4" fmla="*/ 0 w 467478"/>
                  <a:gd name="connsiteY4" fmla="*/ 28315 h 208928"/>
                  <a:gd name="connsiteX0" fmla="*/ 467360 w 467360"/>
                  <a:gd name="connsiteY0" fmla="*/ 16504 h 199657"/>
                  <a:gd name="connsiteX1" fmla="*/ 405385 w 467360"/>
                  <a:gd name="connsiteY1" fmla="*/ 12828 h 199657"/>
                  <a:gd name="connsiteX2" fmla="*/ 194310 w 467360"/>
                  <a:gd name="connsiteY2" fmla="*/ 199652 h 199657"/>
                  <a:gd name="connsiteX3" fmla="*/ 0 w 467360"/>
                  <a:gd name="connsiteY3" fmla="*/ 19044 h 199657"/>
                  <a:gd name="connsiteX0" fmla="*/ 405385 w 405385"/>
                  <a:gd name="connsiteY0" fmla="*/ 0 h 186829"/>
                  <a:gd name="connsiteX1" fmla="*/ 194310 w 405385"/>
                  <a:gd name="connsiteY1" fmla="*/ 186824 h 186829"/>
                  <a:gd name="connsiteX2" fmla="*/ 0 w 405385"/>
                  <a:gd name="connsiteY2" fmla="*/ 6216 h 186829"/>
                  <a:gd name="connsiteX0" fmla="*/ 391098 w 391098"/>
                  <a:gd name="connsiteY0" fmla="*/ 0 h 186850"/>
                  <a:gd name="connsiteX1" fmla="*/ 180023 w 391098"/>
                  <a:gd name="connsiteY1" fmla="*/ 186824 h 186850"/>
                  <a:gd name="connsiteX2" fmla="*/ 0 w 391098"/>
                  <a:gd name="connsiteY2" fmla="*/ 13360 h 186850"/>
                  <a:gd name="connsiteX0" fmla="*/ 391098 w 391098"/>
                  <a:gd name="connsiteY0" fmla="*/ 0 h 186853"/>
                  <a:gd name="connsiteX1" fmla="*/ 180023 w 391098"/>
                  <a:gd name="connsiteY1" fmla="*/ 186824 h 186853"/>
                  <a:gd name="connsiteX2" fmla="*/ 0 w 391098"/>
                  <a:gd name="connsiteY2" fmla="*/ 13360 h 186853"/>
                  <a:gd name="connsiteX0" fmla="*/ 391098 w 391098"/>
                  <a:gd name="connsiteY0" fmla="*/ 0 h 153526"/>
                  <a:gd name="connsiteX1" fmla="*/ 218123 w 391098"/>
                  <a:gd name="connsiteY1" fmla="*/ 153486 h 153526"/>
                  <a:gd name="connsiteX2" fmla="*/ 0 w 391098"/>
                  <a:gd name="connsiteY2" fmla="*/ 13360 h 153526"/>
                  <a:gd name="connsiteX0" fmla="*/ 391098 w 391098"/>
                  <a:gd name="connsiteY0" fmla="*/ 0 h 153526"/>
                  <a:gd name="connsiteX1" fmla="*/ 213361 w 391098"/>
                  <a:gd name="connsiteY1" fmla="*/ 153486 h 153526"/>
                  <a:gd name="connsiteX2" fmla="*/ 0 w 391098"/>
                  <a:gd name="connsiteY2" fmla="*/ 13360 h 153526"/>
                  <a:gd name="connsiteX0" fmla="*/ 391098 w 391098"/>
                  <a:gd name="connsiteY0" fmla="*/ 0 h 159290"/>
                  <a:gd name="connsiteX1" fmla="*/ 213361 w 391098"/>
                  <a:gd name="connsiteY1" fmla="*/ 153486 h 159290"/>
                  <a:gd name="connsiteX2" fmla="*/ 89771 w 391098"/>
                  <a:gd name="connsiteY2" fmla="*/ 116153 h 159290"/>
                  <a:gd name="connsiteX3" fmla="*/ 0 w 391098"/>
                  <a:gd name="connsiteY3" fmla="*/ 13360 h 159290"/>
                  <a:gd name="connsiteX0" fmla="*/ 391098 w 391098"/>
                  <a:gd name="connsiteY0" fmla="*/ 0 h 153540"/>
                  <a:gd name="connsiteX1" fmla="*/ 311227 w 391098"/>
                  <a:gd name="connsiteY1" fmla="*/ 120915 h 153540"/>
                  <a:gd name="connsiteX2" fmla="*/ 213361 w 391098"/>
                  <a:gd name="connsiteY2" fmla="*/ 153486 h 153540"/>
                  <a:gd name="connsiteX3" fmla="*/ 89771 w 391098"/>
                  <a:gd name="connsiteY3" fmla="*/ 116153 h 153540"/>
                  <a:gd name="connsiteX4" fmla="*/ 0 w 391098"/>
                  <a:gd name="connsiteY4" fmla="*/ 13360 h 153540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1098" h="153516">
                    <a:moveTo>
                      <a:pt x="391098" y="0"/>
                    </a:moveTo>
                    <a:cubicBezTo>
                      <a:pt x="376596" y="18168"/>
                      <a:pt x="345613" y="102477"/>
                      <a:pt x="311227" y="120915"/>
                    </a:cubicBezTo>
                    <a:cubicBezTo>
                      <a:pt x="276841" y="139353"/>
                      <a:pt x="250270" y="154280"/>
                      <a:pt x="213361" y="153486"/>
                    </a:cubicBezTo>
                    <a:cubicBezTo>
                      <a:pt x="176452" y="152692"/>
                      <a:pt x="125331" y="139507"/>
                      <a:pt x="89771" y="116153"/>
                    </a:cubicBezTo>
                    <a:cubicBezTo>
                      <a:pt x="54211" y="92799"/>
                      <a:pt x="16946" y="28508"/>
                      <a:pt x="0" y="13360"/>
                    </a:cubicBezTo>
                  </a:path>
                </a:pathLst>
              </a:custGeom>
              <a:noFill/>
              <a:ln w="158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円/楕円 13"/>
              <p:cNvSpPr/>
              <p:nvPr/>
            </p:nvSpPr>
            <p:spPr>
              <a:xfrm>
                <a:off x="1413902" y="6039934"/>
                <a:ext cx="192115" cy="76758"/>
              </a:xfrm>
              <a:custGeom>
                <a:avLst/>
                <a:gdLst>
                  <a:gd name="connsiteX0" fmla="*/ 0 w 422150"/>
                  <a:gd name="connsiteY0" fmla="*/ 212224 h 424447"/>
                  <a:gd name="connsiteX1" fmla="*/ 211075 w 422150"/>
                  <a:gd name="connsiteY1" fmla="*/ 0 h 424447"/>
                  <a:gd name="connsiteX2" fmla="*/ 422150 w 422150"/>
                  <a:gd name="connsiteY2" fmla="*/ 212224 h 424447"/>
                  <a:gd name="connsiteX3" fmla="*/ 211075 w 422150"/>
                  <a:gd name="connsiteY3" fmla="*/ 424448 h 424447"/>
                  <a:gd name="connsiteX4" fmla="*/ 0 w 422150"/>
                  <a:gd name="connsiteY4" fmla="*/ 212224 h 424447"/>
                  <a:gd name="connsiteX0" fmla="*/ 211075 w 422150"/>
                  <a:gd name="connsiteY0" fmla="*/ 0 h 424448"/>
                  <a:gd name="connsiteX1" fmla="*/ 422150 w 422150"/>
                  <a:gd name="connsiteY1" fmla="*/ 212224 h 424448"/>
                  <a:gd name="connsiteX2" fmla="*/ 211075 w 422150"/>
                  <a:gd name="connsiteY2" fmla="*/ 424448 h 424448"/>
                  <a:gd name="connsiteX3" fmla="*/ 0 w 422150"/>
                  <a:gd name="connsiteY3" fmla="*/ 212224 h 424448"/>
                  <a:gd name="connsiteX4" fmla="*/ 302515 w 422150"/>
                  <a:gd name="connsiteY4" fmla="*/ 91440 h 424448"/>
                  <a:gd name="connsiteX0" fmla="*/ 299586 w 510661"/>
                  <a:gd name="connsiteY0" fmla="*/ 0 h 424448"/>
                  <a:gd name="connsiteX1" fmla="*/ 510661 w 510661"/>
                  <a:gd name="connsiteY1" fmla="*/ 212224 h 424448"/>
                  <a:gd name="connsiteX2" fmla="*/ 299586 w 510661"/>
                  <a:gd name="connsiteY2" fmla="*/ 424448 h 424448"/>
                  <a:gd name="connsiteX3" fmla="*/ 88511 w 510661"/>
                  <a:gd name="connsiteY3" fmla="*/ 212224 h 424448"/>
                  <a:gd name="connsiteX4" fmla="*/ 105276 w 510661"/>
                  <a:gd name="connsiteY4" fmla="*/ 218440 h 424448"/>
                  <a:gd name="connsiteX0" fmla="*/ 299586 w 543006"/>
                  <a:gd name="connsiteY0" fmla="*/ 0 h 424448"/>
                  <a:gd name="connsiteX1" fmla="*/ 530804 w 543006"/>
                  <a:gd name="connsiteY1" fmla="*/ 232334 h 424448"/>
                  <a:gd name="connsiteX2" fmla="*/ 510661 w 543006"/>
                  <a:gd name="connsiteY2" fmla="*/ 212224 h 424448"/>
                  <a:gd name="connsiteX3" fmla="*/ 299586 w 543006"/>
                  <a:gd name="connsiteY3" fmla="*/ 424448 h 424448"/>
                  <a:gd name="connsiteX4" fmla="*/ 88511 w 543006"/>
                  <a:gd name="connsiteY4" fmla="*/ 212224 h 424448"/>
                  <a:gd name="connsiteX5" fmla="*/ 105276 w 543006"/>
                  <a:gd name="connsiteY5" fmla="*/ 218440 h 424448"/>
                  <a:gd name="connsiteX0" fmla="*/ 572636 w 572754"/>
                  <a:gd name="connsiteY0" fmla="*/ 49126 h 257674"/>
                  <a:gd name="connsiteX1" fmla="*/ 530804 w 572754"/>
                  <a:gd name="connsiteY1" fmla="*/ 65560 h 257674"/>
                  <a:gd name="connsiteX2" fmla="*/ 510661 w 572754"/>
                  <a:gd name="connsiteY2" fmla="*/ 45450 h 257674"/>
                  <a:gd name="connsiteX3" fmla="*/ 299586 w 572754"/>
                  <a:gd name="connsiteY3" fmla="*/ 257674 h 257674"/>
                  <a:gd name="connsiteX4" fmla="*/ 88511 w 572754"/>
                  <a:gd name="connsiteY4" fmla="*/ 45450 h 257674"/>
                  <a:gd name="connsiteX5" fmla="*/ 105276 w 572754"/>
                  <a:gd name="connsiteY5" fmla="*/ 51666 h 257674"/>
                  <a:gd name="connsiteX0" fmla="*/ 574076 w 574194"/>
                  <a:gd name="connsiteY0" fmla="*/ 47532 h 224330"/>
                  <a:gd name="connsiteX1" fmla="*/ 532244 w 574194"/>
                  <a:gd name="connsiteY1" fmla="*/ 63966 h 224330"/>
                  <a:gd name="connsiteX2" fmla="*/ 512101 w 574194"/>
                  <a:gd name="connsiteY2" fmla="*/ 43856 h 224330"/>
                  <a:gd name="connsiteX3" fmla="*/ 332776 w 574194"/>
                  <a:gd name="connsiteY3" fmla="*/ 224330 h 224330"/>
                  <a:gd name="connsiteX4" fmla="*/ 89951 w 574194"/>
                  <a:gd name="connsiteY4" fmla="*/ 43856 h 224330"/>
                  <a:gd name="connsiteX5" fmla="*/ 106716 w 574194"/>
                  <a:gd name="connsiteY5" fmla="*/ 50072 h 224330"/>
                  <a:gd name="connsiteX0" fmla="*/ 572637 w 572755"/>
                  <a:gd name="connsiteY0" fmla="*/ 47845 h 230993"/>
                  <a:gd name="connsiteX1" fmla="*/ 530805 w 572755"/>
                  <a:gd name="connsiteY1" fmla="*/ 64279 h 230993"/>
                  <a:gd name="connsiteX2" fmla="*/ 510662 w 572755"/>
                  <a:gd name="connsiteY2" fmla="*/ 44169 h 230993"/>
                  <a:gd name="connsiteX3" fmla="*/ 299587 w 572755"/>
                  <a:gd name="connsiteY3" fmla="*/ 230993 h 230993"/>
                  <a:gd name="connsiteX4" fmla="*/ 88512 w 572755"/>
                  <a:gd name="connsiteY4" fmla="*/ 44169 h 230993"/>
                  <a:gd name="connsiteX5" fmla="*/ 105277 w 572755"/>
                  <a:gd name="connsiteY5" fmla="*/ 50385 h 230993"/>
                  <a:gd name="connsiteX0" fmla="*/ 467360 w 467478"/>
                  <a:gd name="connsiteY0" fmla="*/ 25775 h 208928"/>
                  <a:gd name="connsiteX1" fmla="*/ 425528 w 467478"/>
                  <a:gd name="connsiteY1" fmla="*/ 42209 h 208928"/>
                  <a:gd name="connsiteX2" fmla="*/ 405385 w 467478"/>
                  <a:gd name="connsiteY2" fmla="*/ 22099 h 208928"/>
                  <a:gd name="connsiteX3" fmla="*/ 194310 w 467478"/>
                  <a:gd name="connsiteY3" fmla="*/ 208923 h 208928"/>
                  <a:gd name="connsiteX4" fmla="*/ 0 w 467478"/>
                  <a:gd name="connsiteY4" fmla="*/ 28315 h 208928"/>
                  <a:gd name="connsiteX0" fmla="*/ 467360 w 467360"/>
                  <a:gd name="connsiteY0" fmla="*/ 16504 h 199657"/>
                  <a:gd name="connsiteX1" fmla="*/ 405385 w 467360"/>
                  <a:gd name="connsiteY1" fmla="*/ 12828 h 199657"/>
                  <a:gd name="connsiteX2" fmla="*/ 194310 w 467360"/>
                  <a:gd name="connsiteY2" fmla="*/ 199652 h 199657"/>
                  <a:gd name="connsiteX3" fmla="*/ 0 w 467360"/>
                  <a:gd name="connsiteY3" fmla="*/ 19044 h 199657"/>
                  <a:gd name="connsiteX0" fmla="*/ 405385 w 405385"/>
                  <a:gd name="connsiteY0" fmla="*/ 0 h 186829"/>
                  <a:gd name="connsiteX1" fmla="*/ 194310 w 405385"/>
                  <a:gd name="connsiteY1" fmla="*/ 186824 h 186829"/>
                  <a:gd name="connsiteX2" fmla="*/ 0 w 405385"/>
                  <a:gd name="connsiteY2" fmla="*/ 6216 h 186829"/>
                  <a:gd name="connsiteX0" fmla="*/ 391098 w 391098"/>
                  <a:gd name="connsiteY0" fmla="*/ 0 h 186850"/>
                  <a:gd name="connsiteX1" fmla="*/ 180023 w 391098"/>
                  <a:gd name="connsiteY1" fmla="*/ 186824 h 186850"/>
                  <a:gd name="connsiteX2" fmla="*/ 0 w 391098"/>
                  <a:gd name="connsiteY2" fmla="*/ 13360 h 186850"/>
                  <a:gd name="connsiteX0" fmla="*/ 391098 w 391098"/>
                  <a:gd name="connsiteY0" fmla="*/ 0 h 186853"/>
                  <a:gd name="connsiteX1" fmla="*/ 180023 w 391098"/>
                  <a:gd name="connsiteY1" fmla="*/ 186824 h 186853"/>
                  <a:gd name="connsiteX2" fmla="*/ 0 w 391098"/>
                  <a:gd name="connsiteY2" fmla="*/ 13360 h 186853"/>
                  <a:gd name="connsiteX0" fmla="*/ 391098 w 391098"/>
                  <a:gd name="connsiteY0" fmla="*/ 0 h 153526"/>
                  <a:gd name="connsiteX1" fmla="*/ 218123 w 391098"/>
                  <a:gd name="connsiteY1" fmla="*/ 153486 h 153526"/>
                  <a:gd name="connsiteX2" fmla="*/ 0 w 391098"/>
                  <a:gd name="connsiteY2" fmla="*/ 13360 h 153526"/>
                  <a:gd name="connsiteX0" fmla="*/ 391098 w 391098"/>
                  <a:gd name="connsiteY0" fmla="*/ 0 h 153526"/>
                  <a:gd name="connsiteX1" fmla="*/ 213361 w 391098"/>
                  <a:gd name="connsiteY1" fmla="*/ 153486 h 153526"/>
                  <a:gd name="connsiteX2" fmla="*/ 0 w 391098"/>
                  <a:gd name="connsiteY2" fmla="*/ 13360 h 153526"/>
                  <a:gd name="connsiteX0" fmla="*/ 391098 w 391098"/>
                  <a:gd name="connsiteY0" fmla="*/ 0 h 159290"/>
                  <a:gd name="connsiteX1" fmla="*/ 213361 w 391098"/>
                  <a:gd name="connsiteY1" fmla="*/ 153486 h 159290"/>
                  <a:gd name="connsiteX2" fmla="*/ 89771 w 391098"/>
                  <a:gd name="connsiteY2" fmla="*/ 116153 h 159290"/>
                  <a:gd name="connsiteX3" fmla="*/ 0 w 391098"/>
                  <a:gd name="connsiteY3" fmla="*/ 13360 h 159290"/>
                  <a:gd name="connsiteX0" fmla="*/ 391098 w 391098"/>
                  <a:gd name="connsiteY0" fmla="*/ 0 h 153540"/>
                  <a:gd name="connsiteX1" fmla="*/ 311227 w 391098"/>
                  <a:gd name="connsiteY1" fmla="*/ 120915 h 153540"/>
                  <a:gd name="connsiteX2" fmla="*/ 213361 w 391098"/>
                  <a:gd name="connsiteY2" fmla="*/ 153486 h 153540"/>
                  <a:gd name="connsiteX3" fmla="*/ 89771 w 391098"/>
                  <a:gd name="connsiteY3" fmla="*/ 116153 h 153540"/>
                  <a:gd name="connsiteX4" fmla="*/ 0 w 391098"/>
                  <a:gd name="connsiteY4" fmla="*/ 13360 h 153540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1098" h="153516">
                    <a:moveTo>
                      <a:pt x="391098" y="0"/>
                    </a:moveTo>
                    <a:cubicBezTo>
                      <a:pt x="376596" y="18168"/>
                      <a:pt x="345613" y="102477"/>
                      <a:pt x="311227" y="120915"/>
                    </a:cubicBezTo>
                    <a:cubicBezTo>
                      <a:pt x="276841" y="139353"/>
                      <a:pt x="250270" y="154280"/>
                      <a:pt x="213361" y="153486"/>
                    </a:cubicBezTo>
                    <a:cubicBezTo>
                      <a:pt x="176452" y="152692"/>
                      <a:pt x="125331" y="139507"/>
                      <a:pt x="89771" y="116153"/>
                    </a:cubicBezTo>
                    <a:cubicBezTo>
                      <a:pt x="54211" y="92799"/>
                      <a:pt x="16946" y="28508"/>
                      <a:pt x="0" y="13360"/>
                    </a:cubicBezTo>
                  </a:path>
                </a:pathLst>
              </a:custGeom>
              <a:noFill/>
              <a:ln w="158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" name="グループ化 74"/>
            <p:cNvGrpSpPr/>
            <p:nvPr/>
          </p:nvGrpSpPr>
          <p:grpSpPr>
            <a:xfrm>
              <a:off x="2032278" y="6422957"/>
              <a:ext cx="417643" cy="76965"/>
              <a:chOff x="1029672" y="6039727"/>
              <a:chExt cx="576345" cy="76965"/>
            </a:xfrm>
          </p:grpSpPr>
          <p:sp>
            <p:nvSpPr>
              <p:cNvPr id="76" name="円/楕円 13"/>
              <p:cNvSpPr/>
              <p:nvPr/>
            </p:nvSpPr>
            <p:spPr>
              <a:xfrm>
                <a:off x="1029672" y="6039934"/>
                <a:ext cx="192115" cy="76758"/>
              </a:xfrm>
              <a:custGeom>
                <a:avLst/>
                <a:gdLst>
                  <a:gd name="connsiteX0" fmla="*/ 0 w 422150"/>
                  <a:gd name="connsiteY0" fmla="*/ 212224 h 424447"/>
                  <a:gd name="connsiteX1" fmla="*/ 211075 w 422150"/>
                  <a:gd name="connsiteY1" fmla="*/ 0 h 424447"/>
                  <a:gd name="connsiteX2" fmla="*/ 422150 w 422150"/>
                  <a:gd name="connsiteY2" fmla="*/ 212224 h 424447"/>
                  <a:gd name="connsiteX3" fmla="*/ 211075 w 422150"/>
                  <a:gd name="connsiteY3" fmla="*/ 424448 h 424447"/>
                  <a:gd name="connsiteX4" fmla="*/ 0 w 422150"/>
                  <a:gd name="connsiteY4" fmla="*/ 212224 h 424447"/>
                  <a:gd name="connsiteX0" fmla="*/ 211075 w 422150"/>
                  <a:gd name="connsiteY0" fmla="*/ 0 h 424448"/>
                  <a:gd name="connsiteX1" fmla="*/ 422150 w 422150"/>
                  <a:gd name="connsiteY1" fmla="*/ 212224 h 424448"/>
                  <a:gd name="connsiteX2" fmla="*/ 211075 w 422150"/>
                  <a:gd name="connsiteY2" fmla="*/ 424448 h 424448"/>
                  <a:gd name="connsiteX3" fmla="*/ 0 w 422150"/>
                  <a:gd name="connsiteY3" fmla="*/ 212224 h 424448"/>
                  <a:gd name="connsiteX4" fmla="*/ 302515 w 422150"/>
                  <a:gd name="connsiteY4" fmla="*/ 91440 h 424448"/>
                  <a:gd name="connsiteX0" fmla="*/ 299586 w 510661"/>
                  <a:gd name="connsiteY0" fmla="*/ 0 h 424448"/>
                  <a:gd name="connsiteX1" fmla="*/ 510661 w 510661"/>
                  <a:gd name="connsiteY1" fmla="*/ 212224 h 424448"/>
                  <a:gd name="connsiteX2" fmla="*/ 299586 w 510661"/>
                  <a:gd name="connsiteY2" fmla="*/ 424448 h 424448"/>
                  <a:gd name="connsiteX3" fmla="*/ 88511 w 510661"/>
                  <a:gd name="connsiteY3" fmla="*/ 212224 h 424448"/>
                  <a:gd name="connsiteX4" fmla="*/ 105276 w 510661"/>
                  <a:gd name="connsiteY4" fmla="*/ 218440 h 424448"/>
                  <a:gd name="connsiteX0" fmla="*/ 299586 w 543006"/>
                  <a:gd name="connsiteY0" fmla="*/ 0 h 424448"/>
                  <a:gd name="connsiteX1" fmla="*/ 530804 w 543006"/>
                  <a:gd name="connsiteY1" fmla="*/ 232334 h 424448"/>
                  <a:gd name="connsiteX2" fmla="*/ 510661 w 543006"/>
                  <a:gd name="connsiteY2" fmla="*/ 212224 h 424448"/>
                  <a:gd name="connsiteX3" fmla="*/ 299586 w 543006"/>
                  <a:gd name="connsiteY3" fmla="*/ 424448 h 424448"/>
                  <a:gd name="connsiteX4" fmla="*/ 88511 w 543006"/>
                  <a:gd name="connsiteY4" fmla="*/ 212224 h 424448"/>
                  <a:gd name="connsiteX5" fmla="*/ 105276 w 543006"/>
                  <a:gd name="connsiteY5" fmla="*/ 218440 h 424448"/>
                  <a:gd name="connsiteX0" fmla="*/ 572636 w 572754"/>
                  <a:gd name="connsiteY0" fmla="*/ 49126 h 257674"/>
                  <a:gd name="connsiteX1" fmla="*/ 530804 w 572754"/>
                  <a:gd name="connsiteY1" fmla="*/ 65560 h 257674"/>
                  <a:gd name="connsiteX2" fmla="*/ 510661 w 572754"/>
                  <a:gd name="connsiteY2" fmla="*/ 45450 h 257674"/>
                  <a:gd name="connsiteX3" fmla="*/ 299586 w 572754"/>
                  <a:gd name="connsiteY3" fmla="*/ 257674 h 257674"/>
                  <a:gd name="connsiteX4" fmla="*/ 88511 w 572754"/>
                  <a:gd name="connsiteY4" fmla="*/ 45450 h 257674"/>
                  <a:gd name="connsiteX5" fmla="*/ 105276 w 572754"/>
                  <a:gd name="connsiteY5" fmla="*/ 51666 h 257674"/>
                  <a:gd name="connsiteX0" fmla="*/ 574076 w 574194"/>
                  <a:gd name="connsiteY0" fmla="*/ 47532 h 224330"/>
                  <a:gd name="connsiteX1" fmla="*/ 532244 w 574194"/>
                  <a:gd name="connsiteY1" fmla="*/ 63966 h 224330"/>
                  <a:gd name="connsiteX2" fmla="*/ 512101 w 574194"/>
                  <a:gd name="connsiteY2" fmla="*/ 43856 h 224330"/>
                  <a:gd name="connsiteX3" fmla="*/ 332776 w 574194"/>
                  <a:gd name="connsiteY3" fmla="*/ 224330 h 224330"/>
                  <a:gd name="connsiteX4" fmla="*/ 89951 w 574194"/>
                  <a:gd name="connsiteY4" fmla="*/ 43856 h 224330"/>
                  <a:gd name="connsiteX5" fmla="*/ 106716 w 574194"/>
                  <a:gd name="connsiteY5" fmla="*/ 50072 h 224330"/>
                  <a:gd name="connsiteX0" fmla="*/ 572637 w 572755"/>
                  <a:gd name="connsiteY0" fmla="*/ 47845 h 230993"/>
                  <a:gd name="connsiteX1" fmla="*/ 530805 w 572755"/>
                  <a:gd name="connsiteY1" fmla="*/ 64279 h 230993"/>
                  <a:gd name="connsiteX2" fmla="*/ 510662 w 572755"/>
                  <a:gd name="connsiteY2" fmla="*/ 44169 h 230993"/>
                  <a:gd name="connsiteX3" fmla="*/ 299587 w 572755"/>
                  <a:gd name="connsiteY3" fmla="*/ 230993 h 230993"/>
                  <a:gd name="connsiteX4" fmla="*/ 88512 w 572755"/>
                  <a:gd name="connsiteY4" fmla="*/ 44169 h 230993"/>
                  <a:gd name="connsiteX5" fmla="*/ 105277 w 572755"/>
                  <a:gd name="connsiteY5" fmla="*/ 50385 h 230993"/>
                  <a:gd name="connsiteX0" fmla="*/ 467360 w 467478"/>
                  <a:gd name="connsiteY0" fmla="*/ 25775 h 208928"/>
                  <a:gd name="connsiteX1" fmla="*/ 425528 w 467478"/>
                  <a:gd name="connsiteY1" fmla="*/ 42209 h 208928"/>
                  <a:gd name="connsiteX2" fmla="*/ 405385 w 467478"/>
                  <a:gd name="connsiteY2" fmla="*/ 22099 h 208928"/>
                  <a:gd name="connsiteX3" fmla="*/ 194310 w 467478"/>
                  <a:gd name="connsiteY3" fmla="*/ 208923 h 208928"/>
                  <a:gd name="connsiteX4" fmla="*/ 0 w 467478"/>
                  <a:gd name="connsiteY4" fmla="*/ 28315 h 208928"/>
                  <a:gd name="connsiteX0" fmla="*/ 467360 w 467360"/>
                  <a:gd name="connsiteY0" fmla="*/ 16504 h 199657"/>
                  <a:gd name="connsiteX1" fmla="*/ 405385 w 467360"/>
                  <a:gd name="connsiteY1" fmla="*/ 12828 h 199657"/>
                  <a:gd name="connsiteX2" fmla="*/ 194310 w 467360"/>
                  <a:gd name="connsiteY2" fmla="*/ 199652 h 199657"/>
                  <a:gd name="connsiteX3" fmla="*/ 0 w 467360"/>
                  <a:gd name="connsiteY3" fmla="*/ 19044 h 199657"/>
                  <a:gd name="connsiteX0" fmla="*/ 405385 w 405385"/>
                  <a:gd name="connsiteY0" fmla="*/ 0 h 186829"/>
                  <a:gd name="connsiteX1" fmla="*/ 194310 w 405385"/>
                  <a:gd name="connsiteY1" fmla="*/ 186824 h 186829"/>
                  <a:gd name="connsiteX2" fmla="*/ 0 w 405385"/>
                  <a:gd name="connsiteY2" fmla="*/ 6216 h 186829"/>
                  <a:gd name="connsiteX0" fmla="*/ 391098 w 391098"/>
                  <a:gd name="connsiteY0" fmla="*/ 0 h 186850"/>
                  <a:gd name="connsiteX1" fmla="*/ 180023 w 391098"/>
                  <a:gd name="connsiteY1" fmla="*/ 186824 h 186850"/>
                  <a:gd name="connsiteX2" fmla="*/ 0 w 391098"/>
                  <a:gd name="connsiteY2" fmla="*/ 13360 h 186850"/>
                  <a:gd name="connsiteX0" fmla="*/ 391098 w 391098"/>
                  <a:gd name="connsiteY0" fmla="*/ 0 h 186853"/>
                  <a:gd name="connsiteX1" fmla="*/ 180023 w 391098"/>
                  <a:gd name="connsiteY1" fmla="*/ 186824 h 186853"/>
                  <a:gd name="connsiteX2" fmla="*/ 0 w 391098"/>
                  <a:gd name="connsiteY2" fmla="*/ 13360 h 186853"/>
                  <a:gd name="connsiteX0" fmla="*/ 391098 w 391098"/>
                  <a:gd name="connsiteY0" fmla="*/ 0 h 153526"/>
                  <a:gd name="connsiteX1" fmla="*/ 218123 w 391098"/>
                  <a:gd name="connsiteY1" fmla="*/ 153486 h 153526"/>
                  <a:gd name="connsiteX2" fmla="*/ 0 w 391098"/>
                  <a:gd name="connsiteY2" fmla="*/ 13360 h 153526"/>
                  <a:gd name="connsiteX0" fmla="*/ 391098 w 391098"/>
                  <a:gd name="connsiteY0" fmla="*/ 0 h 153526"/>
                  <a:gd name="connsiteX1" fmla="*/ 213361 w 391098"/>
                  <a:gd name="connsiteY1" fmla="*/ 153486 h 153526"/>
                  <a:gd name="connsiteX2" fmla="*/ 0 w 391098"/>
                  <a:gd name="connsiteY2" fmla="*/ 13360 h 153526"/>
                  <a:gd name="connsiteX0" fmla="*/ 391098 w 391098"/>
                  <a:gd name="connsiteY0" fmla="*/ 0 h 159290"/>
                  <a:gd name="connsiteX1" fmla="*/ 213361 w 391098"/>
                  <a:gd name="connsiteY1" fmla="*/ 153486 h 159290"/>
                  <a:gd name="connsiteX2" fmla="*/ 89771 w 391098"/>
                  <a:gd name="connsiteY2" fmla="*/ 116153 h 159290"/>
                  <a:gd name="connsiteX3" fmla="*/ 0 w 391098"/>
                  <a:gd name="connsiteY3" fmla="*/ 13360 h 159290"/>
                  <a:gd name="connsiteX0" fmla="*/ 391098 w 391098"/>
                  <a:gd name="connsiteY0" fmla="*/ 0 h 153540"/>
                  <a:gd name="connsiteX1" fmla="*/ 311227 w 391098"/>
                  <a:gd name="connsiteY1" fmla="*/ 120915 h 153540"/>
                  <a:gd name="connsiteX2" fmla="*/ 213361 w 391098"/>
                  <a:gd name="connsiteY2" fmla="*/ 153486 h 153540"/>
                  <a:gd name="connsiteX3" fmla="*/ 89771 w 391098"/>
                  <a:gd name="connsiteY3" fmla="*/ 116153 h 153540"/>
                  <a:gd name="connsiteX4" fmla="*/ 0 w 391098"/>
                  <a:gd name="connsiteY4" fmla="*/ 13360 h 153540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1098" h="153516">
                    <a:moveTo>
                      <a:pt x="391098" y="0"/>
                    </a:moveTo>
                    <a:cubicBezTo>
                      <a:pt x="376596" y="18168"/>
                      <a:pt x="345613" y="102477"/>
                      <a:pt x="311227" y="120915"/>
                    </a:cubicBezTo>
                    <a:cubicBezTo>
                      <a:pt x="276841" y="139353"/>
                      <a:pt x="250270" y="154280"/>
                      <a:pt x="213361" y="153486"/>
                    </a:cubicBezTo>
                    <a:cubicBezTo>
                      <a:pt x="176452" y="152692"/>
                      <a:pt x="125331" y="139507"/>
                      <a:pt x="89771" y="116153"/>
                    </a:cubicBezTo>
                    <a:cubicBezTo>
                      <a:pt x="54211" y="92799"/>
                      <a:pt x="16946" y="28508"/>
                      <a:pt x="0" y="13360"/>
                    </a:cubicBezTo>
                  </a:path>
                </a:pathLst>
              </a:custGeom>
              <a:noFill/>
              <a:ln w="158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円/楕円 13"/>
              <p:cNvSpPr/>
              <p:nvPr/>
            </p:nvSpPr>
            <p:spPr>
              <a:xfrm>
                <a:off x="1221787" y="6039727"/>
                <a:ext cx="192115" cy="76758"/>
              </a:xfrm>
              <a:custGeom>
                <a:avLst/>
                <a:gdLst>
                  <a:gd name="connsiteX0" fmla="*/ 0 w 422150"/>
                  <a:gd name="connsiteY0" fmla="*/ 212224 h 424447"/>
                  <a:gd name="connsiteX1" fmla="*/ 211075 w 422150"/>
                  <a:gd name="connsiteY1" fmla="*/ 0 h 424447"/>
                  <a:gd name="connsiteX2" fmla="*/ 422150 w 422150"/>
                  <a:gd name="connsiteY2" fmla="*/ 212224 h 424447"/>
                  <a:gd name="connsiteX3" fmla="*/ 211075 w 422150"/>
                  <a:gd name="connsiteY3" fmla="*/ 424448 h 424447"/>
                  <a:gd name="connsiteX4" fmla="*/ 0 w 422150"/>
                  <a:gd name="connsiteY4" fmla="*/ 212224 h 424447"/>
                  <a:gd name="connsiteX0" fmla="*/ 211075 w 422150"/>
                  <a:gd name="connsiteY0" fmla="*/ 0 h 424448"/>
                  <a:gd name="connsiteX1" fmla="*/ 422150 w 422150"/>
                  <a:gd name="connsiteY1" fmla="*/ 212224 h 424448"/>
                  <a:gd name="connsiteX2" fmla="*/ 211075 w 422150"/>
                  <a:gd name="connsiteY2" fmla="*/ 424448 h 424448"/>
                  <a:gd name="connsiteX3" fmla="*/ 0 w 422150"/>
                  <a:gd name="connsiteY3" fmla="*/ 212224 h 424448"/>
                  <a:gd name="connsiteX4" fmla="*/ 302515 w 422150"/>
                  <a:gd name="connsiteY4" fmla="*/ 91440 h 424448"/>
                  <a:gd name="connsiteX0" fmla="*/ 299586 w 510661"/>
                  <a:gd name="connsiteY0" fmla="*/ 0 h 424448"/>
                  <a:gd name="connsiteX1" fmla="*/ 510661 w 510661"/>
                  <a:gd name="connsiteY1" fmla="*/ 212224 h 424448"/>
                  <a:gd name="connsiteX2" fmla="*/ 299586 w 510661"/>
                  <a:gd name="connsiteY2" fmla="*/ 424448 h 424448"/>
                  <a:gd name="connsiteX3" fmla="*/ 88511 w 510661"/>
                  <a:gd name="connsiteY3" fmla="*/ 212224 h 424448"/>
                  <a:gd name="connsiteX4" fmla="*/ 105276 w 510661"/>
                  <a:gd name="connsiteY4" fmla="*/ 218440 h 424448"/>
                  <a:gd name="connsiteX0" fmla="*/ 299586 w 543006"/>
                  <a:gd name="connsiteY0" fmla="*/ 0 h 424448"/>
                  <a:gd name="connsiteX1" fmla="*/ 530804 w 543006"/>
                  <a:gd name="connsiteY1" fmla="*/ 232334 h 424448"/>
                  <a:gd name="connsiteX2" fmla="*/ 510661 w 543006"/>
                  <a:gd name="connsiteY2" fmla="*/ 212224 h 424448"/>
                  <a:gd name="connsiteX3" fmla="*/ 299586 w 543006"/>
                  <a:gd name="connsiteY3" fmla="*/ 424448 h 424448"/>
                  <a:gd name="connsiteX4" fmla="*/ 88511 w 543006"/>
                  <a:gd name="connsiteY4" fmla="*/ 212224 h 424448"/>
                  <a:gd name="connsiteX5" fmla="*/ 105276 w 543006"/>
                  <a:gd name="connsiteY5" fmla="*/ 218440 h 424448"/>
                  <a:gd name="connsiteX0" fmla="*/ 572636 w 572754"/>
                  <a:gd name="connsiteY0" fmla="*/ 49126 h 257674"/>
                  <a:gd name="connsiteX1" fmla="*/ 530804 w 572754"/>
                  <a:gd name="connsiteY1" fmla="*/ 65560 h 257674"/>
                  <a:gd name="connsiteX2" fmla="*/ 510661 w 572754"/>
                  <a:gd name="connsiteY2" fmla="*/ 45450 h 257674"/>
                  <a:gd name="connsiteX3" fmla="*/ 299586 w 572754"/>
                  <a:gd name="connsiteY3" fmla="*/ 257674 h 257674"/>
                  <a:gd name="connsiteX4" fmla="*/ 88511 w 572754"/>
                  <a:gd name="connsiteY4" fmla="*/ 45450 h 257674"/>
                  <a:gd name="connsiteX5" fmla="*/ 105276 w 572754"/>
                  <a:gd name="connsiteY5" fmla="*/ 51666 h 257674"/>
                  <a:gd name="connsiteX0" fmla="*/ 574076 w 574194"/>
                  <a:gd name="connsiteY0" fmla="*/ 47532 h 224330"/>
                  <a:gd name="connsiteX1" fmla="*/ 532244 w 574194"/>
                  <a:gd name="connsiteY1" fmla="*/ 63966 h 224330"/>
                  <a:gd name="connsiteX2" fmla="*/ 512101 w 574194"/>
                  <a:gd name="connsiteY2" fmla="*/ 43856 h 224330"/>
                  <a:gd name="connsiteX3" fmla="*/ 332776 w 574194"/>
                  <a:gd name="connsiteY3" fmla="*/ 224330 h 224330"/>
                  <a:gd name="connsiteX4" fmla="*/ 89951 w 574194"/>
                  <a:gd name="connsiteY4" fmla="*/ 43856 h 224330"/>
                  <a:gd name="connsiteX5" fmla="*/ 106716 w 574194"/>
                  <a:gd name="connsiteY5" fmla="*/ 50072 h 224330"/>
                  <a:gd name="connsiteX0" fmla="*/ 572637 w 572755"/>
                  <a:gd name="connsiteY0" fmla="*/ 47845 h 230993"/>
                  <a:gd name="connsiteX1" fmla="*/ 530805 w 572755"/>
                  <a:gd name="connsiteY1" fmla="*/ 64279 h 230993"/>
                  <a:gd name="connsiteX2" fmla="*/ 510662 w 572755"/>
                  <a:gd name="connsiteY2" fmla="*/ 44169 h 230993"/>
                  <a:gd name="connsiteX3" fmla="*/ 299587 w 572755"/>
                  <a:gd name="connsiteY3" fmla="*/ 230993 h 230993"/>
                  <a:gd name="connsiteX4" fmla="*/ 88512 w 572755"/>
                  <a:gd name="connsiteY4" fmla="*/ 44169 h 230993"/>
                  <a:gd name="connsiteX5" fmla="*/ 105277 w 572755"/>
                  <a:gd name="connsiteY5" fmla="*/ 50385 h 230993"/>
                  <a:gd name="connsiteX0" fmla="*/ 467360 w 467478"/>
                  <a:gd name="connsiteY0" fmla="*/ 25775 h 208928"/>
                  <a:gd name="connsiteX1" fmla="*/ 425528 w 467478"/>
                  <a:gd name="connsiteY1" fmla="*/ 42209 h 208928"/>
                  <a:gd name="connsiteX2" fmla="*/ 405385 w 467478"/>
                  <a:gd name="connsiteY2" fmla="*/ 22099 h 208928"/>
                  <a:gd name="connsiteX3" fmla="*/ 194310 w 467478"/>
                  <a:gd name="connsiteY3" fmla="*/ 208923 h 208928"/>
                  <a:gd name="connsiteX4" fmla="*/ 0 w 467478"/>
                  <a:gd name="connsiteY4" fmla="*/ 28315 h 208928"/>
                  <a:gd name="connsiteX0" fmla="*/ 467360 w 467360"/>
                  <a:gd name="connsiteY0" fmla="*/ 16504 h 199657"/>
                  <a:gd name="connsiteX1" fmla="*/ 405385 w 467360"/>
                  <a:gd name="connsiteY1" fmla="*/ 12828 h 199657"/>
                  <a:gd name="connsiteX2" fmla="*/ 194310 w 467360"/>
                  <a:gd name="connsiteY2" fmla="*/ 199652 h 199657"/>
                  <a:gd name="connsiteX3" fmla="*/ 0 w 467360"/>
                  <a:gd name="connsiteY3" fmla="*/ 19044 h 199657"/>
                  <a:gd name="connsiteX0" fmla="*/ 405385 w 405385"/>
                  <a:gd name="connsiteY0" fmla="*/ 0 h 186829"/>
                  <a:gd name="connsiteX1" fmla="*/ 194310 w 405385"/>
                  <a:gd name="connsiteY1" fmla="*/ 186824 h 186829"/>
                  <a:gd name="connsiteX2" fmla="*/ 0 w 405385"/>
                  <a:gd name="connsiteY2" fmla="*/ 6216 h 186829"/>
                  <a:gd name="connsiteX0" fmla="*/ 391098 w 391098"/>
                  <a:gd name="connsiteY0" fmla="*/ 0 h 186850"/>
                  <a:gd name="connsiteX1" fmla="*/ 180023 w 391098"/>
                  <a:gd name="connsiteY1" fmla="*/ 186824 h 186850"/>
                  <a:gd name="connsiteX2" fmla="*/ 0 w 391098"/>
                  <a:gd name="connsiteY2" fmla="*/ 13360 h 186850"/>
                  <a:gd name="connsiteX0" fmla="*/ 391098 w 391098"/>
                  <a:gd name="connsiteY0" fmla="*/ 0 h 186853"/>
                  <a:gd name="connsiteX1" fmla="*/ 180023 w 391098"/>
                  <a:gd name="connsiteY1" fmla="*/ 186824 h 186853"/>
                  <a:gd name="connsiteX2" fmla="*/ 0 w 391098"/>
                  <a:gd name="connsiteY2" fmla="*/ 13360 h 186853"/>
                  <a:gd name="connsiteX0" fmla="*/ 391098 w 391098"/>
                  <a:gd name="connsiteY0" fmla="*/ 0 h 153526"/>
                  <a:gd name="connsiteX1" fmla="*/ 218123 w 391098"/>
                  <a:gd name="connsiteY1" fmla="*/ 153486 h 153526"/>
                  <a:gd name="connsiteX2" fmla="*/ 0 w 391098"/>
                  <a:gd name="connsiteY2" fmla="*/ 13360 h 153526"/>
                  <a:gd name="connsiteX0" fmla="*/ 391098 w 391098"/>
                  <a:gd name="connsiteY0" fmla="*/ 0 h 153526"/>
                  <a:gd name="connsiteX1" fmla="*/ 213361 w 391098"/>
                  <a:gd name="connsiteY1" fmla="*/ 153486 h 153526"/>
                  <a:gd name="connsiteX2" fmla="*/ 0 w 391098"/>
                  <a:gd name="connsiteY2" fmla="*/ 13360 h 153526"/>
                  <a:gd name="connsiteX0" fmla="*/ 391098 w 391098"/>
                  <a:gd name="connsiteY0" fmla="*/ 0 h 159290"/>
                  <a:gd name="connsiteX1" fmla="*/ 213361 w 391098"/>
                  <a:gd name="connsiteY1" fmla="*/ 153486 h 159290"/>
                  <a:gd name="connsiteX2" fmla="*/ 89771 w 391098"/>
                  <a:gd name="connsiteY2" fmla="*/ 116153 h 159290"/>
                  <a:gd name="connsiteX3" fmla="*/ 0 w 391098"/>
                  <a:gd name="connsiteY3" fmla="*/ 13360 h 159290"/>
                  <a:gd name="connsiteX0" fmla="*/ 391098 w 391098"/>
                  <a:gd name="connsiteY0" fmla="*/ 0 h 153540"/>
                  <a:gd name="connsiteX1" fmla="*/ 311227 w 391098"/>
                  <a:gd name="connsiteY1" fmla="*/ 120915 h 153540"/>
                  <a:gd name="connsiteX2" fmla="*/ 213361 w 391098"/>
                  <a:gd name="connsiteY2" fmla="*/ 153486 h 153540"/>
                  <a:gd name="connsiteX3" fmla="*/ 89771 w 391098"/>
                  <a:gd name="connsiteY3" fmla="*/ 116153 h 153540"/>
                  <a:gd name="connsiteX4" fmla="*/ 0 w 391098"/>
                  <a:gd name="connsiteY4" fmla="*/ 13360 h 153540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1098" h="153516">
                    <a:moveTo>
                      <a:pt x="391098" y="0"/>
                    </a:moveTo>
                    <a:cubicBezTo>
                      <a:pt x="376596" y="18168"/>
                      <a:pt x="345613" y="102477"/>
                      <a:pt x="311227" y="120915"/>
                    </a:cubicBezTo>
                    <a:cubicBezTo>
                      <a:pt x="276841" y="139353"/>
                      <a:pt x="250270" y="154280"/>
                      <a:pt x="213361" y="153486"/>
                    </a:cubicBezTo>
                    <a:cubicBezTo>
                      <a:pt x="176452" y="152692"/>
                      <a:pt x="125331" y="139507"/>
                      <a:pt x="89771" y="116153"/>
                    </a:cubicBezTo>
                    <a:cubicBezTo>
                      <a:pt x="54211" y="92799"/>
                      <a:pt x="16946" y="28508"/>
                      <a:pt x="0" y="13360"/>
                    </a:cubicBezTo>
                  </a:path>
                </a:pathLst>
              </a:custGeom>
              <a:noFill/>
              <a:ln w="158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円/楕円 13"/>
              <p:cNvSpPr/>
              <p:nvPr/>
            </p:nvSpPr>
            <p:spPr>
              <a:xfrm>
                <a:off x="1413902" y="6039934"/>
                <a:ext cx="192115" cy="76758"/>
              </a:xfrm>
              <a:custGeom>
                <a:avLst/>
                <a:gdLst>
                  <a:gd name="connsiteX0" fmla="*/ 0 w 422150"/>
                  <a:gd name="connsiteY0" fmla="*/ 212224 h 424447"/>
                  <a:gd name="connsiteX1" fmla="*/ 211075 w 422150"/>
                  <a:gd name="connsiteY1" fmla="*/ 0 h 424447"/>
                  <a:gd name="connsiteX2" fmla="*/ 422150 w 422150"/>
                  <a:gd name="connsiteY2" fmla="*/ 212224 h 424447"/>
                  <a:gd name="connsiteX3" fmla="*/ 211075 w 422150"/>
                  <a:gd name="connsiteY3" fmla="*/ 424448 h 424447"/>
                  <a:gd name="connsiteX4" fmla="*/ 0 w 422150"/>
                  <a:gd name="connsiteY4" fmla="*/ 212224 h 424447"/>
                  <a:gd name="connsiteX0" fmla="*/ 211075 w 422150"/>
                  <a:gd name="connsiteY0" fmla="*/ 0 h 424448"/>
                  <a:gd name="connsiteX1" fmla="*/ 422150 w 422150"/>
                  <a:gd name="connsiteY1" fmla="*/ 212224 h 424448"/>
                  <a:gd name="connsiteX2" fmla="*/ 211075 w 422150"/>
                  <a:gd name="connsiteY2" fmla="*/ 424448 h 424448"/>
                  <a:gd name="connsiteX3" fmla="*/ 0 w 422150"/>
                  <a:gd name="connsiteY3" fmla="*/ 212224 h 424448"/>
                  <a:gd name="connsiteX4" fmla="*/ 302515 w 422150"/>
                  <a:gd name="connsiteY4" fmla="*/ 91440 h 424448"/>
                  <a:gd name="connsiteX0" fmla="*/ 299586 w 510661"/>
                  <a:gd name="connsiteY0" fmla="*/ 0 h 424448"/>
                  <a:gd name="connsiteX1" fmla="*/ 510661 w 510661"/>
                  <a:gd name="connsiteY1" fmla="*/ 212224 h 424448"/>
                  <a:gd name="connsiteX2" fmla="*/ 299586 w 510661"/>
                  <a:gd name="connsiteY2" fmla="*/ 424448 h 424448"/>
                  <a:gd name="connsiteX3" fmla="*/ 88511 w 510661"/>
                  <a:gd name="connsiteY3" fmla="*/ 212224 h 424448"/>
                  <a:gd name="connsiteX4" fmla="*/ 105276 w 510661"/>
                  <a:gd name="connsiteY4" fmla="*/ 218440 h 424448"/>
                  <a:gd name="connsiteX0" fmla="*/ 299586 w 543006"/>
                  <a:gd name="connsiteY0" fmla="*/ 0 h 424448"/>
                  <a:gd name="connsiteX1" fmla="*/ 530804 w 543006"/>
                  <a:gd name="connsiteY1" fmla="*/ 232334 h 424448"/>
                  <a:gd name="connsiteX2" fmla="*/ 510661 w 543006"/>
                  <a:gd name="connsiteY2" fmla="*/ 212224 h 424448"/>
                  <a:gd name="connsiteX3" fmla="*/ 299586 w 543006"/>
                  <a:gd name="connsiteY3" fmla="*/ 424448 h 424448"/>
                  <a:gd name="connsiteX4" fmla="*/ 88511 w 543006"/>
                  <a:gd name="connsiteY4" fmla="*/ 212224 h 424448"/>
                  <a:gd name="connsiteX5" fmla="*/ 105276 w 543006"/>
                  <a:gd name="connsiteY5" fmla="*/ 218440 h 424448"/>
                  <a:gd name="connsiteX0" fmla="*/ 572636 w 572754"/>
                  <a:gd name="connsiteY0" fmla="*/ 49126 h 257674"/>
                  <a:gd name="connsiteX1" fmla="*/ 530804 w 572754"/>
                  <a:gd name="connsiteY1" fmla="*/ 65560 h 257674"/>
                  <a:gd name="connsiteX2" fmla="*/ 510661 w 572754"/>
                  <a:gd name="connsiteY2" fmla="*/ 45450 h 257674"/>
                  <a:gd name="connsiteX3" fmla="*/ 299586 w 572754"/>
                  <a:gd name="connsiteY3" fmla="*/ 257674 h 257674"/>
                  <a:gd name="connsiteX4" fmla="*/ 88511 w 572754"/>
                  <a:gd name="connsiteY4" fmla="*/ 45450 h 257674"/>
                  <a:gd name="connsiteX5" fmla="*/ 105276 w 572754"/>
                  <a:gd name="connsiteY5" fmla="*/ 51666 h 257674"/>
                  <a:gd name="connsiteX0" fmla="*/ 574076 w 574194"/>
                  <a:gd name="connsiteY0" fmla="*/ 47532 h 224330"/>
                  <a:gd name="connsiteX1" fmla="*/ 532244 w 574194"/>
                  <a:gd name="connsiteY1" fmla="*/ 63966 h 224330"/>
                  <a:gd name="connsiteX2" fmla="*/ 512101 w 574194"/>
                  <a:gd name="connsiteY2" fmla="*/ 43856 h 224330"/>
                  <a:gd name="connsiteX3" fmla="*/ 332776 w 574194"/>
                  <a:gd name="connsiteY3" fmla="*/ 224330 h 224330"/>
                  <a:gd name="connsiteX4" fmla="*/ 89951 w 574194"/>
                  <a:gd name="connsiteY4" fmla="*/ 43856 h 224330"/>
                  <a:gd name="connsiteX5" fmla="*/ 106716 w 574194"/>
                  <a:gd name="connsiteY5" fmla="*/ 50072 h 224330"/>
                  <a:gd name="connsiteX0" fmla="*/ 572637 w 572755"/>
                  <a:gd name="connsiteY0" fmla="*/ 47845 h 230993"/>
                  <a:gd name="connsiteX1" fmla="*/ 530805 w 572755"/>
                  <a:gd name="connsiteY1" fmla="*/ 64279 h 230993"/>
                  <a:gd name="connsiteX2" fmla="*/ 510662 w 572755"/>
                  <a:gd name="connsiteY2" fmla="*/ 44169 h 230993"/>
                  <a:gd name="connsiteX3" fmla="*/ 299587 w 572755"/>
                  <a:gd name="connsiteY3" fmla="*/ 230993 h 230993"/>
                  <a:gd name="connsiteX4" fmla="*/ 88512 w 572755"/>
                  <a:gd name="connsiteY4" fmla="*/ 44169 h 230993"/>
                  <a:gd name="connsiteX5" fmla="*/ 105277 w 572755"/>
                  <a:gd name="connsiteY5" fmla="*/ 50385 h 230993"/>
                  <a:gd name="connsiteX0" fmla="*/ 467360 w 467478"/>
                  <a:gd name="connsiteY0" fmla="*/ 25775 h 208928"/>
                  <a:gd name="connsiteX1" fmla="*/ 425528 w 467478"/>
                  <a:gd name="connsiteY1" fmla="*/ 42209 h 208928"/>
                  <a:gd name="connsiteX2" fmla="*/ 405385 w 467478"/>
                  <a:gd name="connsiteY2" fmla="*/ 22099 h 208928"/>
                  <a:gd name="connsiteX3" fmla="*/ 194310 w 467478"/>
                  <a:gd name="connsiteY3" fmla="*/ 208923 h 208928"/>
                  <a:gd name="connsiteX4" fmla="*/ 0 w 467478"/>
                  <a:gd name="connsiteY4" fmla="*/ 28315 h 208928"/>
                  <a:gd name="connsiteX0" fmla="*/ 467360 w 467360"/>
                  <a:gd name="connsiteY0" fmla="*/ 16504 h 199657"/>
                  <a:gd name="connsiteX1" fmla="*/ 405385 w 467360"/>
                  <a:gd name="connsiteY1" fmla="*/ 12828 h 199657"/>
                  <a:gd name="connsiteX2" fmla="*/ 194310 w 467360"/>
                  <a:gd name="connsiteY2" fmla="*/ 199652 h 199657"/>
                  <a:gd name="connsiteX3" fmla="*/ 0 w 467360"/>
                  <a:gd name="connsiteY3" fmla="*/ 19044 h 199657"/>
                  <a:gd name="connsiteX0" fmla="*/ 405385 w 405385"/>
                  <a:gd name="connsiteY0" fmla="*/ 0 h 186829"/>
                  <a:gd name="connsiteX1" fmla="*/ 194310 w 405385"/>
                  <a:gd name="connsiteY1" fmla="*/ 186824 h 186829"/>
                  <a:gd name="connsiteX2" fmla="*/ 0 w 405385"/>
                  <a:gd name="connsiteY2" fmla="*/ 6216 h 186829"/>
                  <a:gd name="connsiteX0" fmla="*/ 391098 w 391098"/>
                  <a:gd name="connsiteY0" fmla="*/ 0 h 186850"/>
                  <a:gd name="connsiteX1" fmla="*/ 180023 w 391098"/>
                  <a:gd name="connsiteY1" fmla="*/ 186824 h 186850"/>
                  <a:gd name="connsiteX2" fmla="*/ 0 w 391098"/>
                  <a:gd name="connsiteY2" fmla="*/ 13360 h 186850"/>
                  <a:gd name="connsiteX0" fmla="*/ 391098 w 391098"/>
                  <a:gd name="connsiteY0" fmla="*/ 0 h 186853"/>
                  <a:gd name="connsiteX1" fmla="*/ 180023 w 391098"/>
                  <a:gd name="connsiteY1" fmla="*/ 186824 h 186853"/>
                  <a:gd name="connsiteX2" fmla="*/ 0 w 391098"/>
                  <a:gd name="connsiteY2" fmla="*/ 13360 h 186853"/>
                  <a:gd name="connsiteX0" fmla="*/ 391098 w 391098"/>
                  <a:gd name="connsiteY0" fmla="*/ 0 h 153526"/>
                  <a:gd name="connsiteX1" fmla="*/ 218123 w 391098"/>
                  <a:gd name="connsiteY1" fmla="*/ 153486 h 153526"/>
                  <a:gd name="connsiteX2" fmla="*/ 0 w 391098"/>
                  <a:gd name="connsiteY2" fmla="*/ 13360 h 153526"/>
                  <a:gd name="connsiteX0" fmla="*/ 391098 w 391098"/>
                  <a:gd name="connsiteY0" fmla="*/ 0 h 153526"/>
                  <a:gd name="connsiteX1" fmla="*/ 213361 w 391098"/>
                  <a:gd name="connsiteY1" fmla="*/ 153486 h 153526"/>
                  <a:gd name="connsiteX2" fmla="*/ 0 w 391098"/>
                  <a:gd name="connsiteY2" fmla="*/ 13360 h 153526"/>
                  <a:gd name="connsiteX0" fmla="*/ 391098 w 391098"/>
                  <a:gd name="connsiteY0" fmla="*/ 0 h 159290"/>
                  <a:gd name="connsiteX1" fmla="*/ 213361 w 391098"/>
                  <a:gd name="connsiteY1" fmla="*/ 153486 h 159290"/>
                  <a:gd name="connsiteX2" fmla="*/ 89771 w 391098"/>
                  <a:gd name="connsiteY2" fmla="*/ 116153 h 159290"/>
                  <a:gd name="connsiteX3" fmla="*/ 0 w 391098"/>
                  <a:gd name="connsiteY3" fmla="*/ 13360 h 159290"/>
                  <a:gd name="connsiteX0" fmla="*/ 391098 w 391098"/>
                  <a:gd name="connsiteY0" fmla="*/ 0 h 153540"/>
                  <a:gd name="connsiteX1" fmla="*/ 311227 w 391098"/>
                  <a:gd name="connsiteY1" fmla="*/ 120915 h 153540"/>
                  <a:gd name="connsiteX2" fmla="*/ 213361 w 391098"/>
                  <a:gd name="connsiteY2" fmla="*/ 153486 h 153540"/>
                  <a:gd name="connsiteX3" fmla="*/ 89771 w 391098"/>
                  <a:gd name="connsiteY3" fmla="*/ 116153 h 153540"/>
                  <a:gd name="connsiteX4" fmla="*/ 0 w 391098"/>
                  <a:gd name="connsiteY4" fmla="*/ 13360 h 153540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1098" h="153516">
                    <a:moveTo>
                      <a:pt x="391098" y="0"/>
                    </a:moveTo>
                    <a:cubicBezTo>
                      <a:pt x="376596" y="18168"/>
                      <a:pt x="345613" y="102477"/>
                      <a:pt x="311227" y="120915"/>
                    </a:cubicBezTo>
                    <a:cubicBezTo>
                      <a:pt x="276841" y="139353"/>
                      <a:pt x="250270" y="154280"/>
                      <a:pt x="213361" y="153486"/>
                    </a:cubicBezTo>
                    <a:cubicBezTo>
                      <a:pt x="176452" y="152692"/>
                      <a:pt x="125331" y="139507"/>
                      <a:pt x="89771" y="116153"/>
                    </a:cubicBezTo>
                    <a:cubicBezTo>
                      <a:pt x="54211" y="92799"/>
                      <a:pt x="16946" y="28508"/>
                      <a:pt x="0" y="13360"/>
                    </a:cubicBezTo>
                  </a:path>
                </a:pathLst>
              </a:custGeom>
              <a:noFill/>
              <a:ln w="158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9" name="グループ化 78"/>
            <p:cNvGrpSpPr/>
            <p:nvPr/>
          </p:nvGrpSpPr>
          <p:grpSpPr>
            <a:xfrm>
              <a:off x="4168506" y="6465118"/>
              <a:ext cx="417643" cy="76965"/>
              <a:chOff x="1029672" y="6039727"/>
              <a:chExt cx="576345" cy="76965"/>
            </a:xfrm>
          </p:grpSpPr>
          <p:sp>
            <p:nvSpPr>
              <p:cNvPr id="80" name="円/楕円 13"/>
              <p:cNvSpPr/>
              <p:nvPr/>
            </p:nvSpPr>
            <p:spPr>
              <a:xfrm>
                <a:off x="1029672" y="6039934"/>
                <a:ext cx="192115" cy="76758"/>
              </a:xfrm>
              <a:custGeom>
                <a:avLst/>
                <a:gdLst>
                  <a:gd name="connsiteX0" fmla="*/ 0 w 422150"/>
                  <a:gd name="connsiteY0" fmla="*/ 212224 h 424447"/>
                  <a:gd name="connsiteX1" fmla="*/ 211075 w 422150"/>
                  <a:gd name="connsiteY1" fmla="*/ 0 h 424447"/>
                  <a:gd name="connsiteX2" fmla="*/ 422150 w 422150"/>
                  <a:gd name="connsiteY2" fmla="*/ 212224 h 424447"/>
                  <a:gd name="connsiteX3" fmla="*/ 211075 w 422150"/>
                  <a:gd name="connsiteY3" fmla="*/ 424448 h 424447"/>
                  <a:gd name="connsiteX4" fmla="*/ 0 w 422150"/>
                  <a:gd name="connsiteY4" fmla="*/ 212224 h 424447"/>
                  <a:gd name="connsiteX0" fmla="*/ 211075 w 422150"/>
                  <a:gd name="connsiteY0" fmla="*/ 0 h 424448"/>
                  <a:gd name="connsiteX1" fmla="*/ 422150 w 422150"/>
                  <a:gd name="connsiteY1" fmla="*/ 212224 h 424448"/>
                  <a:gd name="connsiteX2" fmla="*/ 211075 w 422150"/>
                  <a:gd name="connsiteY2" fmla="*/ 424448 h 424448"/>
                  <a:gd name="connsiteX3" fmla="*/ 0 w 422150"/>
                  <a:gd name="connsiteY3" fmla="*/ 212224 h 424448"/>
                  <a:gd name="connsiteX4" fmla="*/ 302515 w 422150"/>
                  <a:gd name="connsiteY4" fmla="*/ 91440 h 424448"/>
                  <a:gd name="connsiteX0" fmla="*/ 299586 w 510661"/>
                  <a:gd name="connsiteY0" fmla="*/ 0 h 424448"/>
                  <a:gd name="connsiteX1" fmla="*/ 510661 w 510661"/>
                  <a:gd name="connsiteY1" fmla="*/ 212224 h 424448"/>
                  <a:gd name="connsiteX2" fmla="*/ 299586 w 510661"/>
                  <a:gd name="connsiteY2" fmla="*/ 424448 h 424448"/>
                  <a:gd name="connsiteX3" fmla="*/ 88511 w 510661"/>
                  <a:gd name="connsiteY3" fmla="*/ 212224 h 424448"/>
                  <a:gd name="connsiteX4" fmla="*/ 105276 w 510661"/>
                  <a:gd name="connsiteY4" fmla="*/ 218440 h 424448"/>
                  <a:gd name="connsiteX0" fmla="*/ 299586 w 543006"/>
                  <a:gd name="connsiteY0" fmla="*/ 0 h 424448"/>
                  <a:gd name="connsiteX1" fmla="*/ 530804 w 543006"/>
                  <a:gd name="connsiteY1" fmla="*/ 232334 h 424448"/>
                  <a:gd name="connsiteX2" fmla="*/ 510661 w 543006"/>
                  <a:gd name="connsiteY2" fmla="*/ 212224 h 424448"/>
                  <a:gd name="connsiteX3" fmla="*/ 299586 w 543006"/>
                  <a:gd name="connsiteY3" fmla="*/ 424448 h 424448"/>
                  <a:gd name="connsiteX4" fmla="*/ 88511 w 543006"/>
                  <a:gd name="connsiteY4" fmla="*/ 212224 h 424448"/>
                  <a:gd name="connsiteX5" fmla="*/ 105276 w 543006"/>
                  <a:gd name="connsiteY5" fmla="*/ 218440 h 424448"/>
                  <a:gd name="connsiteX0" fmla="*/ 572636 w 572754"/>
                  <a:gd name="connsiteY0" fmla="*/ 49126 h 257674"/>
                  <a:gd name="connsiteX1" fmla="*/ 530804 w 572754"/>
                  <a:gd name="connsiteY1" fmla="*/ 65560 h 257674"/>
                  <a:gd name="connsiteX2" fmla="*/ 510661 w 572754"/>
                  <a:gd name="connsiteY2" fmla="*/ 45450 h 257674"/>
                  <a:gd name="connsiteX3" fmla="*/ 299586 w 572754"/>
                  <a:gd name="connsiteY3" fmla="*/ 257674 h 257674"/>
                  <a:gd name="connsiteX4" fmla="*/ 88511 w 572754"/>
                  <a:gd name="connsiteY4" fmla="*/ 45450 h 257674"/>
                  <a:gd name="connsiteX5" fmla="*/ 105276 w 572754"/>
                  <a:gd name="connsiteY5" fmla="*/ 51666 h 257674"/>
                  <a:gd name="connsiteX0" fmla="*/ 574076 w 574194"/>
                  <a:gd name="connsiteY0" fmla="*/ 47532 h 224330"/>
                  <a:gd name="connsiteX1" fmla="*/ 532244 w 574194"/>
                  <a:gd name="connsiteY1" fmla="*/ 63966 h 224330"/>
                  <a:gd name="connsiteX2" fmla="*/ 512101 w 574194"/>
                  <a:gd name="connsiteY2" fmla="*/ 43856 h 224330"/>
                  <a:gd name="connsiteX3" fmla="*/ 332776 w 574194"/>
                  <a:gd name="connsiteY3" fmla="*/ 224330 h 224330"/>
                  <a:gd name="connsiteX4" fmla="*/ 89951 w 574194"/>
                  <a:gd name="connsiteY4" fmla="*/ 43856 h 224330"/>
                  <a:gd name="connsiteX5" fmla="*/ 106716 w 574194"/>
                  <a:gd name="connsiteY5" fmla="*/ 50072 h 224330"/>
                  <a:gd name="connsiteX0" fmla="*/ 572637 w 572755"/>
                  <a:gd name="connsiteY0" fmla="*/ 47845 h 230993"/>
                  <a:gd name="connsiteX1" fmla="*/ 530805 w 572755"/>
                  <a:gd name="connsiteY1" fmla="*/ 64279 h 230993"/>
                  <a:gd name="connsiteX2" fmla="*/ 510662 w 572755"/>
                  <a:gd name="connsiteY2" fmla="*/ 44169 h 230993"/>
                  <a:gd name="connsiteX3" fmla="*/ 299587 w 572755"/>
                  <a:gd name="connsiteY3" fmla="*/ 230993 h 230993"/>
                  <a:gd name="connsiteX4" fmla="*/ 88512 w 572755"/>
                  <a:gd name="connsiteY4" fmla="*/ 44169 h 230993"/>
                  <a:gd name="connsiteX5" fmla="*/ 105277 w 572755"/>
                  <a:gd name="connsiteY5" fmla="*/ 50385 h 230993"/>
                  <a:gd name="connsiteX0" fmla="*/ 467360 w 467478"/>
                  <a:gd name="connsiteY0" fmla="*/ 25775 h 208928"/>
                  <a:gd name="connsiteX1" fmla="*/ 425528 w 467478"/>
                  <a:gd name="connsiteY1" fmla="*/ 42209 h 208928"/>
                  <a:gd name="connsiteX2" fmla="*/ 405385 w 467478"/>
                  <a:gd name="connsiteY2" fmla="*/ 22099 h 208928"/>
                  <a:gd name="connsiteX3" fmla="*/ 194310 w 467478"/>
                  <a:gd name="connsiteY3" fmla="*/ 208923 h 208928"/>
                  <a:gd name="connsiteX4" fmla="*/ 0 w 467478"/>
                  <a:gd name="connsiteY4" fmla="*/ 28315 h 208928"/>
                  <a:gd name="connsiteX0" fmla="*/ 467360 w 467360"/>
                  <a:gd name="connsiteY0" fmla="*/ 16504 h 199657"/>
                  <a:gd name="connsiteX1" fmla="*/ 405385 w 467360"/>
                  <a:gd name="connsiteY1" fmla="*/ 12828 h 199657"/>
                  <a:gd name="connsiteX2" fmla="*/ 194310 w 467360"/>
                  <a:gd name="connsiteY2" fmla="*/ 199652 h 199657"/>
                  <a:gd name="connsiteX3" fmla="*/ 0 w 467360"/>
                  <a:gd name="connsiteY3" fmla="*/ 19044 h 199657"/>
                  <a:gd name="connsiteX0" fmla="*/ 405385 w 405385"/>
                  <a:gd name="connsiteY0" fmla="*/ 0 h 186829"/>
                  <a:gd name="connsiteX1" fmla="*/ 194310 w 405385"/>
                  <a:gd name="connsiteY1" fmla="*/ 186824 h 186829"/>
                  <a:gd name="connsiteX2" fmla="*/ 0 w 405385"/>
                  <a:gd name="connsiteY2" fmla="*/ 6216 h 186829"/>
                  <a:gd name="connsiteX0" fmla="*/ 391098 w 391098"/>
                  <a:gd name="connsiteY0" fmla="*/ 0 h 186850"/>
                  <a:gd name="connsiteX1" fmla="*/ 180023 w 391098"/>
                  <a:gd name="connsiteY1" fmla="*/ 186824 h 186850"/>
                  <a:gd name="connsiteX2" fmla="*/ 0 w 391098"/>
                  <a:gd name="connsiteY2" fmla="*/ 13360 h 186850"/>
                  <a:gd name="connsiteX0" fmla="*/ 391098 w 391098"/>
                  <a:gd name="connsiteY0" fmla="*/ 0 h 186853"/>
                  <a:gd name="connsiteX1" fmla="*/ 180023 w 391098"/>
                  <a:gd name="connsiteY1" fmla="*/ 186824 h 186853"/>
                  <a:gd name="connsiteX2" fmla="*/ 0 w 391098"/>
                  <a:gd name="connsiteY2" fmla="*/ 13360 h 186853"/>
                  <a:gd name="connsiteX0" fmla="*/ 391098 w 391098"/>
                  <a:gd name="connsiteY0" fmla="*/ 0 h 153526"/>
                  <a:gd name="connsiteX1" fmla="*/ 218123 w 391098"/>
                  <a:gd name="connsiteY1" fmla="*/ 153486 h 153526"/>
                  <a:gd name="connsiteX2" fmla="*/ 0 w 391098"/>
                  <a:gd name="connsiteY2" fmla="*/ 13360 h 153526"/>
                  <a:gd name="connsiteX0" fmla="*/ 391098 w 391098"/>
                  <a:gd name="connsiteY0" fmla="*/ 0 h 153526"/>
                  <a:gd name="connsiteX1" fmla="*/ 213361 w 391098"/>
                  <a:gd name="connsiteY1" fmla="*/ 153486 h 153526"/>
                  <a:gd name="connsiteX2" fmla="*/ 0 w 391098"/>
                  <a:gd name="connsiteY2" fmla="*/ 13360 h 153526"/>
                  <a:gd name="connsiteX0" fmla="*/ 391098 w 391098"/>
                  <a:gd name="connsiteY0" fmla="*/ 0 h 159290"/>
                  <a:gd name="connsiteX1" fmla="*/ 213361 w 391098"/>
                  <a:gd name="connsiteY1" fmla="*/ 153486 h 159290"/>
                  <a:gd name="connsiteX2" fmla="*/ 89771 w 391098"/>
                  <a:gd name="connsiteY2" fmla="*/ 116153 h 159290"/>
                  <a:gd name="connsiteX3" fmla="*/ 0 w 391098"/>
                  <a:gd name="connsiteY3" fmla="*/ 13360 h 159290"/>
                  <a:gd name="connsiteX0" fmla="*/ 391098 w 391098"/>
                  <a:gd name="connsiteY0" fmla="*/ 0 h 153540"/>
                  <a:gd name="connsiteX1" fmla="*/ 311227 w 391098"/>
                  <a:gd name="connsiteY1" fmla="*/ 120915 h 153540"/>
                  <a:gd name="connsiteX2" fmla="*/ 213361 w 391098"/>
                  <a:gd name="connsiteY2" fmla="*/ 153486 h 153540"/>
                  <a:gd name="connsiteX3" fmla="*/ 89771 w 391098"/>
                  <a:gd name="connsiteY3" fmla="*/ 116153 h 153540"/>
                  <a:gd name="connsiteX4" fmla="*/ 0 w 391098"/>
                  <a:gd name="connsiteY4" fmla="*/ 13360 h 153540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1098" h="153516">
                    <a:moveTo>
                      <a:pt x="391098" y="0"/>
                    </a:moveTo>
                    <a:cubicBezTo>
                      <a:pt x="376596" y="18168"/>
                      <a:pt x="345613" y="102477"/>
                      <a:pt x="311227" y="120915"/>
                    </a:cubicBezTo>
                    <a:cubicBezTo>
                      <a:pt x="276841" y="139353"/>
                      <a:pt x="250270" y="154280"/>
                      <a:pt x="213361" y="153486"/>
                    </a:cubicBezTo>
                    <a:cubicBezTo>
                      <a:pt x="176452" y="152692"/>
                      <a:pt x="125331" y="139507"/>
                      <a:pt x="89771" y="116153"/>
                    </a:cubicBezTo>
                    <a:cubicBezTo>
                      <a:pt x="54211" y="92799"/>
                      <a:pt x="16946" y="28508"/>
                      <a:pt x="0" y="13360"/>
                    </a:cubicBezTo>
                  </a:path>
                </a:pathLst>
              </a:custGeom>
              <a:noFill/>
              <a:ln w="158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円/楕円 13"/>
              <p:cNvSpPr/>
              <p:nvPr/>
            </p:nvSpPr>
            <p:spPr>
              <a:xfrm>
                <a:off x="1221787" y="6039727"/>
                <a:ext cx="192115" cy="76758"/>
              </a:xfrm>
              <a:custGeom>
                <a:avLst/>
                <a:gdLst>
                  <a:gd name="connsiteX0" fmla="*/ 0 w 422150"/>
                  <a:gd name="connsiteY0" fmla="*/ 212224 h 424447"/>
                  <a:gd name="connsiteX1" fmla="*/ 211075 w 422150"/>
                  <a:gd name="connsiteY1" fmla="*/ 0 h 424447"/>
                  <a:gd name="connsiteX2" fmla="*/ 422150 w 422150"/>
                  <a:gd name="connsiteY2" fmla="*/ 212224 h 424447"/>
                  <a:gd name="connsiteX3" fmla="*/ 211075 w 422150"/>
                  <a:gd name="connsiteY3" fmla="*/ 424448 h 424447"/>
                  <a:gd name="connsiteX4" fmla="*/ 0 w 422150"/>
                  <a:gd name="connsiteY4" fmla="*/ 212224 h 424447"/>
                  <a:gd name="connsiteX0" fmla="*/ 211075 w 422150"/>
                  <a:gd name="connsiteY0" fmla="*/ 0 h 424448"/>
                  <a:gd name="connsiteX1" fmla="*/ 422150 w 422150"/>
                  <a:gd name="connsiteY1" fmla="*/ 212224 h 424448"/>
                  <a:gd name="connsiteX2" fmla="*/ 211075 w 422150"/>
                  <a:gd name="connsiteY2" fmla="*/ 424448 h 424448"/>
                  <a:gd name="connsiteX3" fmla="*/ 0 w 422150"/>
                  <a:gd name="connsiteY3" fmla="*/ 212224 h 424448"/>
                  <a:gd name="connsiteX4" fmla="*/ 302515 w 422150"/>
                  <a:gd name="connsiteY4" fmla="*/ 91440 h 424448"/>
                  <a:gd name="connsiteX0" fmla="*/ 299586 w 510661"/>
                  <a:gd name="connsiteY0" fmla="*/ 0 h 424448"/>
                  <a:gd name="connsiteX1" fmla="*/ 510661 w 510661"/>
                  <a:gd name="connsiteY1" fmla="*/ 212224 h 424448"/>
                  <a:gd name="connsiteX2" fmla="*/ 299586 w 510661"/>
                  <a:gd name="connsiteY2" fmla="*/ 424448 h 424448"/>
                  <a:gd name="connsiteX3" fmla="*/ 88511 w 510661"/>
                  <a:gd name="connsiteY3" fmla="*/ 212224 h 424448"/>
                  <a:gd name="connsiteX4" fmla="*/ 105276 w 510661"/>
                  <a:gd name="connsiteY4" fmla="*/ 218440 h 424448"/>
                  <a:gd name="connsiteX0" fmla="*/ 299586 w 543006"/>
                  <a:gd name="connsiteY0" fmla="*/ 0 h 424448"/>
                  <a:gd name="connsiteX1" fmla="*/ 530804 w 543006"/>
                  <a:gd name="connsiteY1" fmla="*/ 232334 h 424448"/>
                  <a:gd name="connsiteX2" fmla="*/ 510661 w 543006"/>
                  <a:gd name="connsiteY2" fmla="*/ 212224 h 424448"/>
                  <a:gd name="connsiteX3" fmla="*/ 299586 w 543006"/>
                  <a:gd name="connsiteY3" fmla="*/ 424448 h 424448"/>
                  <a:gd name="connsiteX4" fmla="*/ 88511 w 543006"/>
                  <a:gd name="connsiteY4" fmla="*/ 212224 h 424448"/>
                  <a:gd name="connsiteX5" fmla="*/ 105276 w 543006"/>
                  <a:gd name="connsiteY5" fmla="*/ 218440 h 424448"/>
                  <a:gd name="connsiteX0" fmla="*/ 572636 w 572754"/>
                  <a:gd name="connsiteY0" fmla="*/ 49126 h 257674"/>
                  <a:gd name="connsiteX1" fmla="*/ 530804 w 572754"/>
                  <a:gd name="connsiteY1" fmla="*/ 65560 h 257674"/>
                  <a:gd name="connsiteX2" fmla="*/ 510661 w 572754"/>
                  <a:gd name="connsiteY2" fmla="*/ 45450 h 257674"/>
                  <a:gd name="connsiteX3" fmla="*/ 299586 w 572754"/>
                  <a:gd name="connsiteY3" fmla="*/ 257674 h 257674"/>
                  <a:gd name="connsiteX4" fmla="*/ 88511 w 572754"/>
                  <a:gd name="connsiteY4" fmla="*/ 45450 h 257674"/>
                  <a:gd name="connsiteX5" fmla="*/ 105276 w 572754"/>
                  <a:gd name="connsiteY5" fmla="*/ 51666 h 257674"/>
                  <a:gd name="connsiteX0" fmla="*/ 574076 w 574194"/>
                  <a:gd name="connsiteY0" fmla="*/ 47532 h 224330"/>
                  <a:gd name="connsiteX1" fmla="*/ 532244 w 574194"/>
                  <a:gd name="connsiteY1" fmla="*/ 63966 h 224330"/>
                  <a:gd name="connsiteX2" fmla="*/ 512101 w 574194"/>
                  <a:gd name="connsiteY2" fmla="*/ 43856 h 224330"/>
                  <a:gd name="connsiteX3" fmla="*/ 332776 w 574194"/>
                  <a:gd name="connsiteY3" fmla="*/ 224330 h 224330"/>
                  <a:gd name="connsiteX4" fmla="*/ 89951 w 574194"/>
                  <a:gd name="connsiteY4" fmla="*/ 43856 h 224330"/>
                  <a:gd name="connsiteX5" fmla="*/ 106716 w 574194"/>
                  <a:gd name="connsiteY5" fmla="*/ 50072 h 224330"/>
                  <a:gd name="connsiteX0" fmla="*/ 572637 w 572755"/>
                  <a:gd name="connsiteY0" fmla="*/ 47845 h 230993"/>
                  <a:gd name="connsiteX1" fmla="*/ 530805 w 572755"/>
                  <a:gd name="connsiteY1" fmla="*/ 64279 h 230993"/>
                  <a:gd name="connsiteX2" fmla="*/ 510662 w 572755"/>
                  <a:gd name="connsiteY2" fmla="*/ 44169 h 230993"/>
                  <a:gd name="connsiteX3" fmla="*/ 299587 w 572755"/>
                  <a:gd name="connsiteY3" fmla="*/ 230993 h 230993"/>
                  <a:gd name="connsiteX4" fmla="*/ 88512 w 572755"/>
                  <a:gd name="connsiteY4" fmla="*/ 44169 h 230993"/>
                  <a:gd name="connsiteX5" fmla="*/ 105277 w 572755"/>
                  <a:gd name="connsiteY5" fmla="*/ 50385 h 230993"/>
                  <a:gd name="connsiteX0" fmla="*/ 467360 w 467478"/>
                  <a:gd name="connsiteY0" fmla="*/ 25775 h 208928"/>
                  <a:gd name="connsiteX1" fmla="*/ 425528 w 467478"/>
                  <a:gd name="connsiteY1" fmla="*/ 42209 h 208928"/>
                  <a:gd name="connsiteX2" fmla="*/ 405385 w 467478"/>
                  <a:gd name="connsiteY2" fmla="*/ 22099 h 208928"/>
                  <a:gd name="connsiteX3" fmla="*/ 194310 w 467478"/>
                  <a:gd name="connsiteY3" fmla="*/ 208923 h 208928"/>
                  <a:gd name="connsiteX4" fmla="*/ 0 w 467478"/>
                  <a:gd name="connsiteY4" fmla="*/ 28315 h 208928"/>
                  <a:gd name="connsiteX0" fmla="*/ 467360 w 467360"/>
                  <a:gd name="connsiteY0" fmla="*/ 16504 h 199657"/>
                  <a:gd name="connsiteX1" fmla="*/ 405385 w 467360"/>
                  <a:gd name="connsiteY1" fmla="*/ 12828 h 199657"/>
                  <a:gd name="connsiteX2" fmla="*/ 194310 w 467360"/>
                  <a:gd name="connsiteY2" fmla="*/ 199652 h 199657"/>
                  <a:gd name="connsiteX3" fmla="*/ 0 w 467360"/>
                  <a:gd name="connsiteY3" fmla="*/ 19044 h 199657"/>
                  <a:gd name="connsiteX0" fmla="*/ 405385 w 405385"/>
                  <a:gd name="connsiteY0" fmla="*/ 0 h 186829"/>
                  <a:gd name="connsiteX1" fmla="*/ 194310 w 405385"/>
                  <a:gd name="connsiteY1" fmla="*/ 186824 h 186829"/>
                  <a:gd name="connsiteX2" fmla="*/ 0 w 405385"/>
                  <a:gd name="connsiteY2" fmla="*/ 6216 h 186829"/>
                  <a:gd name="connsiteX0" fmla="*/ 391098 w 391098"/>
                  <a:gd name="connsiteY0" fmla="*/ 0 h 186850"/>
                  <a:gd name="connsiteX1" fmla="*/ 180023 w 391098"/>
                  <a:gd name="connsiteY1" fmla="*/ 186824 h 186850"/>
                  <a:gd name="connsiteX2" fmla="*/ 0 w 391098"/>
                  <a:gd name="connsiteY2" fmla="*/ 13360 h 186850"/>
                  <a:gd name="connsiteX0" fmla="*/ 391098 w 391098"/>
                  <a:gd name="connsiteY0" fmla="*/ 0 h 186853"/>
                  <a:gd name="connsiteX1" fmla="*/ 180023 w 391098"/>
                  <a:gd name="connsiteY1" fmla="*/ 186824 h 186853"/>
                  <a:gd name="connsiteX2" fmla="*/ 0 w 391098"/>
                  <a:gd name="connsiteY2" fmla="*/ 13360 h 186853"/>
                  <a:gd name="connsiteX0" fmla="*/ 391098 w 391098"/>
                  <a:gd name="connsiteY0" fmla="*/ 0 h 153526"/>
                  <a:gd name="connsiteX1" fmla="*/ 218123 w 391098"/>
                  <a:gd name="connsiteY1" fmla="*/ 153486 h 153526"/>
                  <a:gd name="connsiteX2" fmla="*/ 0 w 391098"/>
                  <a:gd name="connsiteY2" fmla="*/ 13360 h 153526"/>
                  <a:gd name="connsiteX0" fmla="*/ 391098 w 391098"/>
                  <a:gd name="connsiteY0" fmla="*/ 0 h 153526"/>
                  <a:gd name="connsiteX1" fmla="*/ 213361 w 391098"/>
                  <a:gd name="connsiteY1" fmla="*/ 153486 h 153526"/>
                  <a:gd name="connsiteX2" fmla="*/ 0 w 391098"/>
                  <a:gd name="connsiteY2" fmla="*/ 13360 h 153526"/>
                  <a:gd name="connsiteX0" fmla="*/ 391098 w 391098"/>
                  <a:gd name="connsiteY0" fmla="*/ 0 h 159290"/>
                  <a:gd name="connsiteX1" fmla="*/ 213361 w 391098"/>
                  <a:gd name="connsiteY1" fmla="*/ 153486 h 159290"/>
                  <a:gd name="connsiteX2" fmla="*/ 89771 w 391098"/>
                  <a:gd name="connsiteY2" fmla="*/ 116153 h 159290"/>
                  <a:gd name="connsiteX3" fmla="*/ 0 w 391098"/>
                  <a:gd name="connsiteY3" fmla="*/ 13360 h 159290"/>
                  <a:gd name="connsiteX0" fmla="*/ 391098 w 391098"/>
                  <a:gd name="connsiteY0" fmla="*/ 0 h 153540"/>
                  <a:gd name="connsiteX1" fmla="*/ 311227 w 391098"/>
                  <a:gd name="connsiteY1" fmla="*/ 120915 h 153540"/>
                  <a:gd name="connsiteX2" fmla="*/ 213361 w 391098"/>
                  <a:gd name="connsiteY2" fmla="*/ 153486 h 153540"/>
                  <a:gd name="connsiteX3" fmla="*/ 89771 w 391098"/>
                  <a:gd name="connsiteY3" fmla="*/ 116153 h 153540"/>
                  <a:gd name="connsiteX4" fmla="*/ 0 w 391098"/>
                  <a:gd name="connsiteY4" fmla="*/ 13360 h 153540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1098" h="153516">
                    <a:moveTo>
                      <a:pt x="391098" y="0"/>
                    </a:moveTo>
                    <a:cubicBezTo>
                      <a:pt x="376596" y="18168"/>
                      <a:pt x="345613" y="102477"/>
                      <a:pt x="311227" y="120915"/>
                    </a:cubicBezTo>
                    <a:cubicBezTo>
                      <a:pt x="276841" y="139353"/>
                      <a:pt x="250270" y="154280"/>
                      <a:pt x="213361" y="153486"/>
                    </a:cubicBezTo>
                    <a:cubicBezTo>
                      <a:pt x="176452" y="152692"/>
                      <a:pt x="125331" y="139507"/>
                      <a:pt x="89771" y="116153"/>
                    </a:cubicBezTo>
                    <a:cubicBezTo>
                      <a:pt x="54211" y="92799"/>
                      <a:pt x="16946" y="28508"/>
                      <a:pt x="0" y="13360"/>
                    </a:cubicBezTo>
                  </a:path>
                </a:pathLst>
              </a:custGeom>
              <a:noFill/>
              <a:ln w="158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円/楕円 13"/>
              <p:cNvSpPr/>
              <p:nvPr/>
            </p:nvSpPr>
            <p:spPr>
              <a:xfrm>
                <a:off x="1413902" y="6039934"/>
                <a:ext cx="192115" cy="76758"/>
              </a:xfrm>
              <a:custGeom>
                <a:avLst/>
                <a:gdLst>
                  <a:gd name="connsiteX0" fmla="*/ 0 w 422150"/>
                  <a:gd name="connsiteY0" fmla="*/ 212224 h 424447"/>
                  <a:gd name="connsiteX1" fmla="*/ 211075 w 422150"/>
                  <a:gd name="connsiteY1" fmla="*/ 0 h 424447"/>
                  <a:gd name="connsiteX2" fmla="*/ 422150 w 422150"/>
                  <a:gd name="connsiteY2" fmla="*/ 212224 h 424447"/>
                  <a:gd name="connsiteX3" fmla="*/ 211075 w 422150"/>
                  <a:gd name="connsiteY3" fmla="*/ 424448 h 424447"/>
                  <a:gd name="connsiteX4" fmla="*/ 0 w 422150"/>
                  <a:gd name="connsiteY4" fmla="*/ 212224 h 424447"/>
                  <a:gd name="connsiteX0" fmla="*/ 211075 w 422150"/>
                  <a:gd name="connsiteY0" fmla="*/ 0 h 424448"/>
                  <a:gd name="connsiteX1" fmla="*/ 422150 w 422150"/>
                  <a:gd name="connsiteY1" fmla="*/ 212224 h 424448"/>
                  <a:gd name="connsiteX2" fmla="*/ 211075 w 422150"/>
                  <a:gd name="connsiteY2" fmla="*/ 424448 h 424448"/>
                  <a:gd name="connsiteX3" fmla="*/ 0 w 422150"/>
                  <a:gd name="connsiteY3" fmla="*/ 212224 h 424448"/>
                  <a:gd name="connsiteX4" fmla="*/ 302515 w 422150"/>
                  <a:gd name="connsiteY4" fmla="*/ 91440 h 424448"/>
                  <a:gd name="connsiteX0" fmla="*/ 299586 w 510661"/>
                  <a:gd name="connsiteY0" fmla="*/ 0 h 424448"/>
                  <a:gd name="connsiteX1" fmla="*/ 510661 w 510661"/>
                  <a:gd name="connsiteY1" fmla="*/ 212224 h 424448"/>
                  <a:gd name="connsiteX2" fmla="*/ 299586 w 510661"/>
                  <a:gd name="connsiteY2" fmla="*/ 424448 h 424448"/>
                  <a:gd name="connsiteX3" fmla="*/ 88511 w 510661"/>
                  <a:gd name="connsiteY3" fmla="*/ 212224 h 424448"/>
                  <a:gd name="connsiteX4" fmla="*/ 105276 w 510661"/>
                  <a:gd name="connsiteY4" fmla="*/ 218440 h 424448"/>
                  <a:gd name="connsiteX0" fmla="*/ 299586 w 543006"/>
                  <a:gd name="connsiteY0" fmla="*/ 0 h 424448"/>
                  <a:gd name="connsiteX1" fmla="*/ 530804 w 543006"/>
                  <a:gd name="connsiteY1" fmla="*/ 232334 h 424448"/>
                  <a:gd name="connsiteX2" fmla="*/ 510661 w 543006"/>
                  <a:gd name="connsiteY2" fmla="*/ 212224 h 424448"/>
                  <a:gd name="connsiteX3" fmla="*/ 299586 w 543006"/>
                  <a:gd name="connsiteY3" fmla="*/ 424448 h 424448"/>
                  <a:gd name="connsiteX4" fmla="*/ 88511 w 543006"/>
                  <a:gd name="connsiteY4" fmla="*/ 212224 h 424448"/>
                  <a:gd name="connsiteX5" fmla="*/ 105276 w 543006"/>
                  <a:gd name="connsiteY5" fmla="*/ 218440 h 424448"/>
                  <a:gd name="connsiteX0" fmla="*/ 572636 w 572754"/>
                  <a:gd name="connsiteY0" fmla="*/ 49126 h 257674"/>
                  <a:gd name="connsiteX1" fmla="*/ 530804 w 572754"/>
                  <a:gd name="connsiteY1" fmla="*/ 65560 h 257674"/>
                  <a:gd name="connsiteX2" fmla="*/ 510661 w 572754"/>
                  <a:gd name="connsiteY2" fmla="*/ 45450 h 257674"/>
                  <a:gd name="connsiteX3" fmla="*/ 299586 w 572754"/>
                  <a:gd name="connsiteY3" fmla="*/ 257674 h 257674"/>
                  <a:gd name="connsiteX4" fmla="*/ 88511 w 572754"/>
                  <a:gd name="connsiteY4" fmla="*/ 45450 h 257674"/>
                  <a:gd name="connsiteX5" fmla="*/ 105276 w 572754"/>
                  <a:gd name="connsiteY5" fmla="*/ 51666 h 257674"/>
                  <a:gd name="connsiteX0" fmla="*/ 574076 w 574194"/>
                  <a:gd name="connsiteY0" fmla="*/ 47532 h 224330"/>
                  <a:gd name="connsiteX1" fmla="*/ 532244 w 574194"/>
                  <a:gd name="connsiteY1" fmla="*/ 63966 h 224330"/>
                  <a:gd name="connsiteX2" fmla="*/ 512101 w 574194"/>
                  <a:gd name="connsiteY2" fmla="*/ 43856 h 224330"/>
                  <a:gd name="connsiteX3" fmla="*/ 332776 w 574194"/>
                  <a:gd name="connsiteY3" fmla="*/ 224330 h 224330"/>
                  <a:gd name="connsiteX4" fmla="*/ 89951 w 574194"/>
                  <a:gd name="connsiteY4" fmla="*/ 43856 h 224330"/>
                  <a:gd name="connsiteX5" fmla="*/ 106716 w 574194"/>
                  <a:gd name="connsiteY5" fmla="*/ 50072 h 224330"/>
                  <a:gd name="connsiteX0" fmla="*/ 572637 w 572755"/>
                  <a:gd name="connsiteY0" fmla="*/ 47845 h 230993"/>
                  <a:gd name="connsiteX1" fmla="*/ 530805 w 572755"/>
                  <a:gd name="connsiteY1" fmla="*/ 64279 h 230993"/>
                  <a:gd name="connsiteX2" fmla="*/ 510662 w 572755"/>
                  <a:gd name="connsiteY2" fmla="*/ 44169 h 230993"/>
                  <a:gd name="connsiteX3" fmla="*/ 299587 w 572755"/>
                  <a:gd name="connsiteY3" fmla="*/ 230993 h 230993"/>
                  <a:gd name="connsiteX4" fmla="*/ 88512 w 572755"/>
                  <a:gd name="connsiteY4" fmla="*/ 44169 h 230993"/>
                  <a:gd name="connsiteX5" fmla="*/ 105277 w 572755"/>
                  <a:gd name="connsiteY5" fmla="*/ 50385 h 230993"/>
                  <a:gd name="connsiteX0" fmla="*/ 467360 w 467478"/>
                  <a:gd name="connsiteY0" fmla="*/ 25775 h 208928"/>
                  <a:gd name="connsiteX1" fmla="*/ 425528 w 467478"/>
                  <a:gd name="connsiteY1" fmla="*/ 42209 h 208928"/>
                  <a:gd name="connsiteX2" fmla="*/ 405385 w 467478"/>
                  <a:gd name="connsiteY2" fmla="*/ 22099 h 208928"/>
                  <a:gd name="connsiteX3" fmla="*/ 194310 w 467478"/>
                  <a:gd name="connsiteY3" fmla="*/ 208923 h 208928"/>
                  <a:gd name="connsiteX4" fmla="*/ 0 w 467478"/>
                  <a:gd name="connsiteY4" fmla="*/ 28315 h 208928"/>
                  <a:gd name="connsiteX0" fmla="*/ 467360 w 467360"/>
                  <a:gd name="connsiteY0" fmla="*/ 16504 h 199657"/>
                  <a:gd name="connsiteX1" fmla="*/ 405385 w 467360"/>
                  <a:gd name="connsiteY1" fmla="*/ 12828 h 199657"/>
                  <a:gd name="connsiteX2" fmla="*/ 194310 w 467360"/>
                  <a:gd name="connsiteY2" fmla="*/ 199652 h 199657"/>
                  <a:gd name="connsiteX3" fmla="*/ 0 w 467360"/>
                  <a:gd name="connsiteY3" fmla="*/ 19044 h 199657"/>
                  <a:gd name="connsiteX0" fmla="*/ 405385 w 405385"/>
                  <a:gd name="connsiteY0" fmla="*/ 0 h 186829"/>
                  <a:gd name="connsiteX1" fmla="*/ 194310 w 405385"/>
                  <a:gd name="connsiteY1" fmla="*/ 186824 h 186829"/>
                  <a:gd name="connsiteX2" fmla="*/ 0 w 405385"/>
                  <a:gd name="connsiteY2" fmla="*/ 6216 h 186829"/>
                  <a:gd name="connsiteX0" fmla="*/ 391098 w 391098"/>
                  <a:gd name="connsiteY0" fmla="*/ 0 h 186850"/>
                  <a:gd name="connsiteX1" fmla="*/ 180023 w 391098"/>
                  <a:gd name="connsiteY1" fmla="*/ 186824 h 186850"/>
                  <a:gd name="connsiteX2" fmla="*/ 0 w 391098"/>
                  <a:gd name="connsiteY2" fmla="*/ 13360 h 186850"/>
                  <a:gd name="connsiteX0" fmla="*/ 391098 w 391098"/>
                  <a:gd name="connsiteY0" fmla="*/ 0 h 186853"/>
                  <a:gd name="connsiteX1" fmla="*/ 180023 w 391098"/>
                  <a:gd name="connsiteY1" fmla="*/ 186824 h 186853"/>
                  <a:gd name="connsiteX2" fmla="*/ 0 w 391098"/>
                  <a:gd name="connsiteY2" fmla="*/ 13360 h 186853"/>
                  <a:gd name="connsiteX0" fmla="*/ 391098 w 391098"/>
                  <a:gd name="connsiteY0" fmla="*/ 0 h 153526"/>
                  <a:gd name="connsiteX1" fmla="*/ 218123 w 391098"/>
                  <a:gd name="connsiteY1" fmla="*/ 153486 h 153526"/>
                  <a:gd name="connsiteX2" fmla="*/ 0 w 391098"/>
                  <a:gd name="connsiteY2" fmla="*/ 13360 h 153526"/>
                  <a:gd name="connsiteX0" fmla="*/ 391098 w 391098"/>
                  <a:gd name="connsiteY0" fmla="*/ 0 h 153526"/>
                  <a:gd name="connsiteX1" fmla="*/ 213361 w 391098"/>
                  <a:gd name="connsiteY1" fmla="*/ 153486 h 153526"/>
                  <a:gd name="connsiteX2" fmla="*/ 0 w 391098"/>
                  <a:gd name="connsiteY2" fmla="*/ 13360 h 153526"/>
                  <a:gd name="connsiteX0" fmla="*/ 391098 w 391098"/>
                  <a:gd name="connsiteY0" fmla="*/ 0 h 159290"/>
                  <a:gd name="connsiteX1" fmla="*/ 213361 w 391098"/>
                  <a:gd name="connsiteY1" fmla="*/ 153486 h 159290"/>
                  <a:gd name="connsiteX2" fmla="*/ 89771 w 391098"/>
                  <a:gd name="connsiteY2" fmla="*/ 116153 h 159290"/>
                  <a:gd name="connsiteX3" fmla="*/ 0 w 391098"/>
                  <a:gd name="connsiteY3" fmla="*/ 13360 h 159290"/>
                  <a:gd name="connsiteX0" fmla="*/ 391098 w 391098"/>
                  <a:gd name="connsiteY0" fmla="*/ 0 h 153540"/>
                  <a:gd name="connsiteX1" fmla="*/ 311227 w 391098"/>
                  <a:gd name="connsiteY1" fmla="*/ 120915 h 153540"/>
                  <a:gd name="connsiteX2" fmla="*/ 213361 w 391098"/>
                  <a:gd name="connsiteY2" fmla="*/ 153486 h 153540"/>
                  <a:gd name="connsiteX3" fmla="*/ 89771 w 391098"/>
                  <a:gd name="connsiteY3" fmla="*/ 116153 h 153540"/>
                  <a:gd name="connsiteX4" fmla="*/ 0 w 391098"/>
                  <a:gd name="connsiteY4" fmla="*/ 13360 h 153540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1098" h="153516">
                    <a:moveTo>
                      <a:pt x="391098" y="0"/>
                    </a:moveTo>
                    <a:cubicBezTo>
                      <a:pt x="376596" y="18168"/>
                      <a:pt x="345613" y="102477"/>
                      <a:pt x="311227" y="120915"/>
                    </a:cubicBezTo>
                    <a:cubicBezTo>
                      <a:pt x="276841" y="139353"/>
                      <a:pt x="250270" y="154280"/>
                      <a:pt x="213361" y="153486"/>
                    </a:cubicBezTo>
                    <a:cubicBezTo>
                      <a:pt x="176452" y="152692"/>
                      <a:pt x="125331" y="139507"/>
                      <a:pt x="89771" y="116153"/>
                    </a:cubicBezTo>
                    <a:cubicBezTo>
                      <a:pt x="54211" y="92799"/>
                      <a:pt x="16946" y="28508"/>
                      <a:pt x="0" y="13360"/>
                    </a:cubicBezTo>
                  </a:path>
                </a:pathLst>
              </a:custGeom>
              <a:noFill/>
              <a:ln w="158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" name="グループ化 82"/>
            <p:cNvGrpSpPr/>
            <p:nvPr/>
          </p:nvGrpSpPr>
          <p:grpSpPr>
            <a:xfrm>
              <a:off x="1586643" y="5822983"/>
              <a:ext cx="417643" cy="76965"/>
              <a:chOff x="1029672" y="6039727"/>
              <a:chExt cx="576345" cy="76965"/>
            </a:xfrm>
          </p:grpSpPr>
          <p:sp>
            <p:nvSpPr>
              <p:cNvPr id="84" name="円/楕円 13"/>
              <p:cNvSpPr/>
              <p:nvPr/>
            </p:nvSpPr>
            <p:spPr>
              <a:xfrm>
                <a:off x="1029672" y="6039934"/>
                <a:ext cx="192115" cy="76758"/>
              </a:xfrm>
              <a:custGeom>
                <a:avLst/>
                <a:gdLst>
                  <a:gd name="connsiteX0" fmla="*/ 0 w 422150"/>
                  <a:gd name="connsiteY0" fmla="*/ 212224 h 424447"/>
                  <a:gd name="connsiteX1" fmla="*/ 211075 w 422150"/>
                  <a:gd name="connsiteY1" fmla="*/ 0 h 424447"/>
                  <a:gd name="connsiteX2" fmla="*/ 422150 w 422150"/>
                  <a:gd name="connsiteY2" fmla="*/ 212224 h 424447"/>
                  <a:gd name="connsiteX3" fmla="*/ 211075 w 422150"/>
                  <a:gd name="connsiteY3" fmla="*/ 424448 h 424447"/>
                  <a:gd name="connsiteX4" fmla="*/ 0 w 422150"/>
                  <a:gd name="connsiteY4" fmla="*/ 212224 h 424447"/>
                  <a:gd name="connsiteX0" fmla="*/ 211075 w 422150"/>
                  <a:gd name="connsiteY0" fmla="*/ 0 h 424448"/>
                  <a:gd name="connsiteX1" fmla="*/ 422150 w 422150"/>
                  <a:gd name="connsiteY1" fmla="*/ 212224 h 424448"/>
                  <a:gd name="connsiteX2" fmla="*/ 211075 w 422150"/>
                  <a:gd name="connsiteY2" fmla="*/ 424448 h 424448"/>
                  <a:gd name="connsiteX3" fmla="*/ 0 w 422150"/>
                  <a:gd name="connsiteY3" fmla="*/ 212224 h 424448"/>
                  <a:gd name="connsiteX4" fmla="*/ 302515 w 422150"/>
                  <a:gd name="connsiteY4" fmla="*/ 91440 h 424448"/>
                  <a:gd name="connsiteX0" fmla="*/ 299586 w 510661"/>
                  <a:gd name="connsiteY0" fmla="*/ 0 h 424448"/>
                  <a:gd name="connsiteX1" fmla="*/ 510661 w 510661"/>
                  <a:gd name="connsiteY1" fmla="*/ 212224 h 424448"/>
                  <a:gd name="connsiteX2" fmla="*/ 299586 w 510661"/>
                  <a:gd name="connsiteY2" fmla="*/ 424448 h 424448"/>
                  <a:gd name="connsiteX3" fmla="*/ 88511 w 510661"/>
                  <a:gd name="connsiteY3" fmla="*/ 212224 h 424448"/>
                  <a:gd name="connsiteX4" fmla="*/ 105276 w 510661"/>
                  <a:gd name="connsiteY4" fmla="*/ 218440 h 424448"/>
                  <a:gd name="connsiteX0" fmla="*/ 299586 w 543006"/>
                  <a:gd name="connsiteY0" fmla="*/ 0 h 424448"/>
                  <a:gd name="connsiteX1" fmla="*/ 530804 w 543006"/>
                  <a:gd name="connsiteY1" fmla="*/ 232334 h 424448"/>
                  <a:gd name="connsiteX2" fmla="*/ 510661 w 543006"/>
                  <a:gd name="connsiteY2" fmla="*/ 212224 h 424448"/>
                  <a:gd name="connsiteX3" fmla="*/ 299586 w 543006"/>
                  <a:gd name="connsiteY3" fmla="*/ 424448 h 424448"/>
                  <a:gd name="connsiteX4" fmla="*/ 88511 w 543006"/>
                  <a:gd name="connsiteY4" fmla="*/ 212224 h 424448"/>
                  <a:gd name="connsiteX5" fmla="*/ 105276 w 543006"/>
                  <a:gd name="connsiteY5" fmla="*/ 218440 h 424448"/>
                  <a:gd name="connsiteX0" fmla="*/ 572636 w 572754"/>
                  <a:gd name="connsiteY0" fmla="*/ 49126 h 257674"/>
                  <a:gd name="connsiteX1" fmla="*/ 530804 w 572754"/>
                  <a:gd name="connsiteY1" fmla="*/ 65560 h 257674"/>
                  <a:gd name="connsiteX2" fmla="*/ 510661 w 572754"/>
                  <a:gd name="connsiteY2" fmla="*/ 45450 h 257674"/>
                  <a:gd name="connsiteX3" fmla="*/ 299586 w 572754"/>
                  <a:gd name="connsiteY3" fmla="*/ 257674 h 257674"/>
                  <a:gd name="connsiteX4" fmla="*/ 88511 w 572754"/>
                  <a:gd name="connsiteY4" fmla="*/ 45450 h 257674"/>
                  <a:gd name="connsiteX5" fmla="*/ 105276 w 572754"/>
                  <a:gd name="connsiteY5" fmla="*/ 51666 h 257674"/>
                  <a:gd name="connsiteX0" fmla="*/ 574076 w 574194"/>
                  <a:gd name="connsiteY0" fmla="*/ 47532 h 224330"/>
                  <a:gd name="connsiteX1" fmla="*/ 532244 w 574194"/>
                  <a:gd name="connsiteY1" fmla="*/ 63966 h 224330"/>
                  <a:gd name="connsiteX2" fmla="*/ 512101 w 574194"/>
                  <a:gd name="connsiteY2" fmla="*/ 43856 h 224330"/>
                  <a:gd name="connsiteX3" fmla="*/ 332776 w 574194"/>
                  <a:gd name="connsiteY3" fmla="*/ 224330 h 224330"/>
                  <a:gd name="connsiteX4" fmla="*/ 89951 w 574194"/>
                  <a:gd name="connsiteY4" fmla="*/ 43856 h 224330"/>
                  <a:gd name="connsiteX5" fmla="*/ 106716 w 574194"/>
                  <a:gd name="connsiteY5" fmla="*/ 50072 h 224330"/>
                  <a:gd name="connsiteX0" fmla="*/ 572637 w 572755"/>
                  <a:gd name="connsiteY0" fmla="*/ 47845 h 230993"/>
                  <a:gd name="connsiteX1" fmla="*/ 530805 w 572755"/>
                  <a:gd name="connsiteY1" fmla="*/ 64279 h 230993"/>
                  <a:gd name="connsiteX2" fmla="*/ 510662 w 572755"/>
                  <a:gd name="connsiteY2" fmla="*/ 44169 h 230993"/>
                  <a:gd name="connsiteX3" fmla="*/ 299587 w 572755"/>
                  <a:gd name="connsiteY3" fmla="*/ 230993 h 230993"/>
                  <a:gd name="connsiteX4" fmla="*/ 88512 w 572755"/>
                  <a:gd name="connsiteY4" fmla="*/ 44169 h 230993"/>
                  <a:gd name="connsiteX5" fmla="*/ 105277 w 572755"/>
                  <a:gd name="connsiteY5" fmla="*/ 50385 h 230993"/>
                  <a:gd name="connsiteX0" fmla="*/ 467360 w 467478"/>
                  <a:gd name="connsiteY0" fmla="*/ 25775 h 208928"/>
                  <a:gd name="connsiteX1" fmla="*/ 425528 w 467478"/>
                  <a:gd name="connsiteY1" fmla="*/ 42209 h 208928"/>
                  <a:gd name="connsiteX2" fmla="*/ 405385 w 467478"/>
                  <a:gd name="connsiteY2" fmla="*/ 22099 h 208928"/>
                  <a:gd name="connsiteX3" fmla="*/ 194310 w 467478"/>
                  <a:gd name="connsiteY3" fmla="*/ 208923 h 208928"/>
                  <a:gd name="connsiteX4" fmla="*/ 0 w 467478"/>
                  <a:gd name="connsiteY4" fmla="*/ 28315 h 208928"/>
                  <a:gd name="connsiteX0" fmla="*/ 467360 w 467360"/>
                  <a:gd name="connsiteY0" fmla="*/ 16504 h 199657"/>
                  <a:gd name="connsiteX1" fmla="*/ 405385 w 467360"/>
                  <a:gd name="connsiteY1" fmla="*/ 12828 h 199657"/>
                  <a:gd name="connsiteX2" fmla="*/ 194310 w 467360"/>
                  <a:gd name="connsiteY2" fmla="*/ 199652 h 199657"/>
                  <a:gd name="connsiteX3" fmla="*/ 0 w 467360"/>
                  <a:gd name="connsiteY3" fmla="*/ 19044 h 199657"/>
                  <a:gd name="connsiteX0" fmla="*/ 405385 w 405385"/>
                  <a:gd name="connsiteY0" fmla="*/ 0 h 186829"/>
                  <a:gd name="connsiteX1" fmla="*/ 194310 w 405385"/>
                  <a:gd name="connsiteY1" fmla="*/ 186824 h 186829"/>
                  <a:gd name="connsiteX2" fmla="*/ 0 w 405385"/>
                  <a:gd name="connsiteY2" fmla="*/ 6216 h 186829"/>
                  <a:gd name="connsiteX0" fmla="*/ 391098 w 391098"/>
                  <a:gd name="connsiteY0" fmla="*/ 0 h 186850"/>
                  <a:gd name="connsiteX1" fmla="*/ 180023 w 391098"/>
                  <a:gd name="connsiteY1" fmla="*/ 186824 h 186850"/>
                  <a:gd name="connsiteX2" fmla="*/ 0 w 391098"/>
                  <a:gd name="connsiteY2" fmla="*/ 13360 h 186850"/>
                  <a:gd name="connsiteX0" fmla="*/ 391098 w 391098"/>
                  <a:gd name="connsiteY0" fmla="*/ 0 h 186853"/>
                  <a:gd name="connsiteX1" fmla="*/ 180023 w 391098"/>
                  <a:gd name="connsiteY1" fmla="*/ 186824 h 186853"/>
                  <a:gd name="connsiteX2" fmla="*/ 0 w 391098"/>
                  <a:gd name="connsiteY2" fmla="*/ 13360 h 186853"/>
                  <a:gd name="connsiteX0" fmla="*/ 391098 w 391098"/>
                  <a:gd name="connsiteY0" fmla="*/ 0 h 153526"/>
                  <a:gd name="connsiteX1" fmla="*/ 218123 w 391098"/>
                  <a:gd name="connsiteY1" fmla="*/ 153486 h 153526"/>
                  <a:gd name="connsiteX2" fmla="*/ 0 w 391098"/>
                  <a:gd name="connsiteY2" fmla="*/ 13360 h 153526"/>
                  <a:gd name="connsiteX0" fmla="*/ 391098 w 391098"/>
                  <a:gd name="connsiteY0" fmla="*/ 0 h 153526"/>
                  <a:gd name="connsiteX1" fmla="*/ 213361 w 391098"/>
                  <a:gd name="connsiteY1" fmla="*/ 153486 h 153526"/>
                  <a:gd name="connsiteX2" fmla="*/ 0 w 391098"/>
                  <a:gd name="connsiteY2" fmla="*/ 13360 h 153526"/>
                  <a:gd name="connsiteX0" fmla="*/ 391098 w 391098"/>
                  <a:gd name="connsiteY0" fmla="*/ 0 h 159290"/>
                  <a:gd name="connsiteX1" fmla="*/ 213361 w 391098"/>
                  <a:gd name="connsiteY1" fmla="*/ 153486 h 159290"/>
                  <a:gd name="connsiteX2" fmla="*/ 89771 w 391098"/>
                  <a:gd name="connsiteY2" fmla="*/ 116153 h 159290"/>
                  <a:gd name="connsiteX3" fmla="*/ 0 w 391098"/>
                  <a:gd name="connsiteY3" fmla="*/ 13360 h 159290"/>
                  <a:gd name="connsiteX0" fmla="*/ 391098 w 391098"/>
                  <a:gd name="connsiteY0" fmla="*/ 0 h 153540"/>
                  <a:gd name="connsiteX1" fmla="*/ 311227 w 391098"/>
                  <a:gd name="connsiteY1" fmla="*/ 120915 h 153540"/>
                  <a:gd name="connsiteX2" fmla="*/ 213361 w 391098"/>
                  <a:gd name="connsiteY2" fmla="*/ 153486 h 153540"/>
                  <a:gd name="connsiteX3" fmla="*/ 89771 w 391098"/>
                  <a:gd name="connsiteY3" fmla="*/ 116153 h 153540"/>
                  <a:gd name="connsiteX4" fmla="*/ 0 w 391098"/>
                  <a:gd name="connsiteY4" fmla="*/ 13360 h 153540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1098" h="153516">
                    <a:moveTo>
                      <a:pt x="391098" y="0"/>
                    </a:moveTo>
                    <a:cubicBezTo>
                      <a:pt x="376596" y="18168"/>
                      <a:pt x="345613" y="102477"/>
                      <a:pt x="311227" y="120915"/>
                    </a:cubicBezTo>
                    <a:cubicBezTo>
                      <a:pt x="276841" y="139353"/>
                      <a:pt x="250270" y="154280"/>
                      <a:pt x="213361" y="153486"/>
                    </a:cubicBezTo>
                    <a:cubicBezTo>
                      <a:pt x="176452" y="152692"/>
                      <a:pt x="125331" y="139507"/>
                      <a:pt x="89771" y="116153"/>
                    </a:cubicBezTo>
                    <a:cubicBezTo>
                      <a:pt x="54211" y="92799"/>
                      <a:pt x="16946" y="28508"/>
                      <a:pt x="0" y="13360"/>
                    </a:cubicBezTo>
                  </a:path>
                </a:pathLst>
              </a:custGeom>
              <a:noFill/>
              <a:ln w="158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円/楕円 13"/>
              <p:cNvSpPr/>
              <p:nvPr/>
            </p:nvSpPr>
            <p:spPr>
              <a:xfrm>
                <a:off x="1221787" y="6039727"/>
                <a:ext cx="192115" cy="76758"/>
              </a:xfrm>
              <a:custGeom>
                <a:avLst/>
                <a:gdLst>
                  <a:gd name="connsiteX0" fmla="*/ 0 w 422150"/>
                  <a:gd name="connsiteY0" fmla="*/ 212224 h 424447"/>
                  <a:gd name="connsiteX1" fmla="*/ 211075 w 422150"/>
                  <a:gd name="connsiteY1" fmla="*/ 0 h 424447"/>
                  <a:gd name="connsiteX2" fmla="*/ 422150 w 422150"/>
                  <a:gd name="connsiteY2" fmla="*/ 212224 h 424447"/>
                  <a:gd name="connsiteX3" fmla="*/ 211075 w 422150"/>
                  <a:gd name="connsiteY3" fmla="*/ 424448 h 424447"/>
                  <a:gd name="connsiteX4" fmla="*/ 0 w 422150"/>
                  <a:gd name="connsiteY4" fmla="*/ 212224 h 424447"/>
                  <a:gd name="connsiteX0" fmla="*/ 211075 w 422150"/>
                  <a:gd name="connsiteY0" fmla="*/ 0 h 424448"/>
                  <a:gd name="connsiteX1" fmla="*/ 422150 w 422150"/>
                  <a:gd name="connsiteY1" fmla="*/ 212224 h 424448"/>
                  <a:gd name="connsiteX2" fmla="*/ 211075 w 422150"/>
                  <a:gd name="connsiteY2" fmla="*/ 424448 h 424448"/>
                  <a:gd name="connsiteX3" fmla="*/ 0 w 422150"/>
                  <a:gd name="connsiteY3" fmla="*/ 212224 h 424448"/>
                  <a:gd name="connsiteX4" fmla="*/ 302515 w 422150"/>
                  <a:gd name="connsiteY4" fmla="*/ 91440 h 424448"/>
                  <a:gd name="connsiteX0" fmla="*/ 299586 w 510661"/>
                  <a:gd name="connsiteY0" fmla="*/ 0 h 424448"/>
                  <a:gd name="connsiteX1" fmla="*/ 510661 w 510661"/>
                  <a:gd name="connsiteY1" fmla="*/ 212224 h 424448"/>
                  <a:gd name="connsiteX2" fmla="*/ 299586 w 510661"/>
                  <a:gd name="connsiteY2" fmla="*/ 424448 h 424448"/>
                  <a:gd name="connsiteX3" fmla="*/ 88511 w 510661"/>
                  <a:gd name="connsiteY3" fmla="*/ 212224 h 424448"/>
                  <a:gd name="connsiteX4" fmla="*/ 105276 w 510661"/>
                  <a:gd name="connsiteY4" fmla="*/ 218440 h 424448"/>
                  <a:gd name="connsiteX0" fmla="*/ 299586 w 543006"/>
                  <a:gd name="connsiteY0" fmla="*/ 0 h 424448"/>
                  <a:gd name="connsiteX1" fmla="*/ 530804 w 543006"/>
                  <a:gd name="connsiteY1" fmla="*/ 232334 h 424448"/>
                  <a:gd name="connsiteX2" fmla="*/ 510661 w 543006"/>
                  <a:gd name="connsiteY2" fmla="*/ 212224 h 424448"/>
                  <a:gd name="connsiteX3" fmla="*/ 299586 w 543006"/>
                  <a:gd name="connsiteY3" fmla="*/ 424448 h 424448"/>
                  <a:gd name="connsiteX4" fmla="*/ 88511 w 543006"/>
                  <a:gd name="connsiteY4" fmla="*/ 212224 h 424448"/>
                  <a:gd name="connsiteX5" fmla="*/ 105276 w 543006"/>
                  <a:gd name="connsiteY5" fmla="*/ 218440 h 424448"/>
                  <a:gd name="connsiteX0" fmla="*/ 572636 w 572754"/>
                  <a:gd name="connsiteY0" fmla="*/ 49126 h 257674"/>
                  <a:gd name="connsiteX1" fmla="*/ 530804 w 572754"/>
                  <a:gd name="connsiteY1" fmla="*/ 65560 h 257674"/>
                  <a:gd name="connsiteX2" fmla="*/ 510661 w 572754"/>
                  <a:gd name="connsiteY2" fmla="*/ 45450 h 257674"/>
                  <a:gd name="connsiteX3" fmla="*/ 299586 w 572754"/>
                  <a:gd name="connsiteY3" fmla="*/ 257674 h 257674"/>
                  <a:gd name="connsiteX4" fmla="*/ 88511 w 572754"/>
                  <a:gd name="connsiteY4" fmla="*/ 45450 h 257674"/>
                  <a:gd name="connsiteX5" fmla="*/ 105276 w 572754"/>
                  <a:gd name="connsiteY5" fmla="*/ 51666 h 257674"/>
                  <a:gd name="connsiteX0" fmla="*/ 574076 w 574194"/>
                  <a:gd name="connsiteY0" fmla="*/ 47532 h 224330"/>
                  <a:gd name="connsiteX1" fmla="*/ 532244 w 574194"/>
                  <a:gd name="connsiteY1" fmla="*/ 63966 h 224330"/>
                  <a:gd name="connsiteX2" fmla="*/ 512101 w 574194"/>
                  <a:gd name="connsiteY2" fmla="*/ 43856 h 224330"/>
                  <a:gd name="connsiteX3" fmla="*/ 332776 w 574194"/>
                  <a:gd name="connsiteY3" fmla="*/ 224330 h 224330"/>
                  <a:gd name="connsiteX4" fmla="*/ 89951 w 574194"/>
                  <a:gd name="connsiteY4" fmla="*/ 43856 h 224330"/>
                  <a:gd name="connsiteX5" fmla="*/ 106716 w 574194"/>
                  <a:gd name="connsiteY5" fmla="*/ 50072 h 224330"/>
                  <a:gd name="connsiteX0" fmla="*/ 572637 w 572755"/>
                  <a:gd name="connsiteY0" fmla="*/ 47845 h 230993"/>
                  <a:gd name="connsiteX1" fmla="*/ 530805 w 572755"/>
                  <a:gd name="connsiteY1" fmla="*/ 64279 h 230993"/>
                  <a:gd name="connsiteX2" fmla="*/ 510662 w 572755"/>
                  <a:gd name="connsiteY2" fmla="*/ 44169 h 230993"/>
                  <a:gd name="connsiteX3" fmla="*/ 299587 w 572755"/>
                  <a:gd name="connsiteY3" fmla="*/ 230993 h 230993"/>
                  <a:gd name="connsiteX4" fmla="*/ 88512 w 572755"/>
                  <a:gd name="connsiteY4" fmla="*/ 44169 h 230993"/>
                  <a:gd name="connsiteX5" fmla="*/ 105277 w 572755"/>
                  <a:gd name="connsiteY5" fmla="*/ 50385 h 230993"/>
                  <a:gd name="connsiteX0" fmla="*/ 467360 w 467478"/>
                  <a:gd name="connsiteY0" fmla="*/ 25775 h 208928"/>
                  <a:gd name="connsiteX1" fmla="*/ 425528 w 467478"/>
                  <a:gd name="connsiteY1" fmla="*/ 42209 h 208928"/>
                  <a:gd name="connsiteX2" fmla="*/ 405385 w 467478"/>
                  <a:gd name="connsiteY2" fmla="*/ 22099 h 208928"/>
                  <a:gd name="connsiteX3" fmla="*/ 194310 w 467478"/>
                  <a:gd name="connsiteY3" fmla="*/ 208923 h 208928"/>
                  <a:gd name="connsiteX4" fmla="*/ 0 w 467478"/>
                  <a:gd name="connsiteY4" fmla="*/ 28315 h 208928"/>
                  <a:gd name="connsiteX0" fmla="*/ 467360 w 467360"/>
                  <a:gd name="connsiteY0" fmla="*/ 16504 h 199657"/>
                  <a:gd name="connsiteX1" fmla="*/ 405385 w 467360"/>
                  <a:gd name="connsiteY1" fmla="*/ 12828 h 199657"/>
                  <a:gd name="connsiteX2" fmla="*/ 194310 w 467360"/>
                  <a:gd name="connsiteY2" fmla="*/ 199652 h 199657"/>
                  <a:gd name="connsiteX3" fmla="*/ 0 w 467360"/>
                  <a:gd name="connsiteY3" fmla="*/ 19044 h 199657"/>
                  <a:gd name="connsiteX0" fmla="*/ 405385 w 405385"/>
                  <a:gd name="connsiteY0" fmla="*/ 0 h 186829"/>
                  <a:gd name="connsiteX1" fmla="*/ 194310 w 405385"/>
                  <a:gd name="connsiteY1" fmla="*/ 186824 h 186829"/>
                  <a:gd name="connsiteX2" fmla="*/ 0 w 405385"/>
                  <a:gd name="connsiteY2" fmla="*/ 6216 h 186829"/>
                  <a:gd name="connsiteX0" fmla="*/ 391098 w 391098"/>
                  <a:gd name="connsiteY0" fmla="*/ 0 h 186850"/>
                  <a:gd name="connsiteX1" fmla="*/ 180023 w 391098"/>
                  <a:gd name="connsiteY1" fmla="*/ 186824 h 186850"/>
                  <a:gd name="connsiteX2" fmla="*/ 0 w 391098"/>
                  <a:gd name="connsiteY2" fmla="*/ 13360 h 186850"/>
                  <a:gd name="connsiteX0" fmla="*/ 391098 w 391098"/>
                  <a:gd name="connsiteY0" fmla="*/ 0 h 186853"/>
                  <a:gd name="connsiteX1" fmla="*/ 180023 w 391098"/>
                  <a:gd name="connsiteY1" fmla="*/ 186824 h 186853"/>
                  <a:gd name="connsiteX2" fmla="*/ 0 w 391098"/>
                  <a:gd name="connsiteY2" fmla="*/ 13360 h 186853"/>
                  <a:gd name="connsiteX0" fmla="*/ 391098 w 391098"/>
                  <a:gd name="connsiteY0" fmla="*/ 0 h 153526"/>
                  <a:gd name="connsiteX1" fmla="*/ 218123 w 391098"/>
                  <a:gd name="connsiteY1" fmla="*/ 153486 h 153526"/>
                  <a:gd name="connsiteX2" fmla="*/ 0 w 391098"/>
                  <a:gd name="connsiteY2" fmla="*/ 13360 h 153526"/>
                  <a:gd name="connsiteX0" fmla="*/ 391098 w 391098"/>
                  <a:gd name="connsiteY0" fmla="*/ 0 h 153526"/>
                  <a:gd name="connsiteX1" fmla="*/ 213361 w 391098"/>
                  <a:gd name="connsiteY1" fmla="*/ 153486 h 153526"/>
                  <a:gd name="connsiteX2" fmla="*/ 0 w 391098"/>
                  <a:gd name="connsiteY2" fmla="*/ 13360 h 153526"/>
                  <a:gd name="connsiteX0" fmla="*/ 391098 w 391098"/>
                  <a:gd name="connsiteY0" fmla="*/ 0 h 159290"/>
                  <a:gd name="connsiteX1" fmla="*/ 213361 w 391098"/>
                  <a:gd name="connsiteY1" fmla="*/ 153486 h 159290"/>
                  <a:gd name="connsiteX2" fmla="*/ 89771 w 391098"/>
                  <a:gd name="connsiteY2" fmla="*/ 116153 h 159290"/>
                  <a:gd name="connsiteX3" fmla="*/ 0 w 391098"/>
                  <a:gd name="connsiteY3" fmla="*/ 13360 h 159290"/>
                  <a:gd name="connsiteX0" fmla="*/ 391098 w 391098"/>
                  <a:gd name="connsiteY0" fmla="*/ 0 h 153540"/>
                  <a:gd name="connsiteX1" fmla="*/ 311227 w 391098"/>
                  <a:gd name="connsiteY1" fmla="*/ 120915 h 153540"/>
                  <a:gd name="connsiteX2" fmla="*/ 213361 w 391098"/>
                  <a:gd name="connsiteY2" fmla="*/ 153486 h 153540"/>
                  <a:gd name="connsiteX3" fmla="*/ 89771 w 391098"/>
                  <a:gd name="connsiteY3" fmla="*/ 116153 h 153540"/>
                  <a:gd name="connsiteX4" fmla="*/ 0 w 391098"/>
                  <a:gd name="connsiteY4" fmla="*/ 13360 h 153540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1098" h="153516">
                    <a:moveTo>
                      <a:pt x="391098" y="0"/>
                    </a:moveTo>
                    <a:cubicBezTo>
                      <a:pt x="376596" y="18168"/>
                      <a:pt x="345613" y="102477"/>
                      <a:pt x="311227" y="120915"/>
                    </a:cubicBezTo>
                    <a:cubicBezTo>
                      <a:pt x="276841" y="139353"/>
                      <a:pt x="250270" y="154280"/>
                      <a:pt x="213361" y="153486"/>
                    </a:cubicBezTo>
                    <a:cubicBezTo>
                      <a:pt x="176452" y="152692"/>
                      <a:pt x="125331" y="139507"/>
                      <a:pt x="89771" y="116153"/>
                    </a:cubicBezTo>
                    <a:cubicBezTo>
                      <a:pt x="54211" y="92799"/>
                      <a:pt x="16946" y="28508"/>
                      <a:pt x="0" y="13360"/>
                    </a:cubicBezTo>
                  </a:path>
                </a:pathLst>
              </a:custGeom>
              <a:noFill/>
              <a:ln w="158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円/楕円 13"/>
              <p:cNvSpPr/>
              <p:nvPr/>
            </p:nvSpPr>
            <p:spPr>
              <a:xfrm>
                <a:off x="1413902" y="6039934"/>
                <a:ext cx="192115" cy="76758"/>
              </a:xfrm>
              <a:custGeom>
                <a:avLst/>
                <a:gdLst>
                  <a:gd name="connsiteX0" fmla="*/ 0 w 422150"/>
                  <a:gd name="connsiteY0" fmla="*/ 212224 h 424447"/>
                  <a:gd name="connsiteX1" fmla="*/ 211075 w 422150"/>
                  <a:gd name="connsiteY1" fmla="*/ 0 h 424447"/>
                  <a:gd name="connsiteX2" fmla="*/ 422150 w 422150"/>
                  <a:gd name="connsiteY2" fmla="*/ 212224 h 424447"/>
                  <a:gd name="connsiteX3" fmla="*/ 211075 w 422150"/>
                  <a:gd name="connsiteY3" fmla="*/ 424448 h 424447"/>
                  <a:gd name="connsiteX4" fmla="*/ 0 w 422150"/>
                  <a:gd name="connsiteY4" fmla="*/ 212224 h 424447"/>
                  <a:gd name="connsiteX0" fmla="*/ 211075 w 422150"/>
                  <a:gd name="connsiteY0" fmla="*/ 0 h 424448"/>
                  <a:gd name="connsiteX1" fmla="*/ 422150 w 422150"/>
                  <a:gd name="connsiteY1" fmla="*/ 212224 h 424448"/>
                  <a:gd name="connsiteX2" fmla="*/ 211075 w 422150"/>
                  <a:gd name="connsiteY2" fmla="*/ 424448 h 424448"/>
                  <a:gd name="connsiteX3" fmla="*/ 0 w 422150"/>
                  <a:gd name="connsiteY3" fmla="*/ 212224 h 424448"/>
                  <a:gd name="connsiteX4" fmla="*/ 302515 w 422150"/>
                  <a:gd name="connsiteY4" fmla="*/ 91440 h 424448"/>
                  <a:gd name="connsiteX0" fmla="*/ 299586 w 510661"/>
                  <a:gd name="connsiteY0" fmla="*/ 0 h 424448"/>
                  <a:gd name="connsiteX1" fmla="*/ 510661 w 510661"/>
                  <a:gd name="connsiteY1" fmla="*/ 212224 h 424448"/>
                  <a:gd name="connsiteX2" fmla="*/ 299586 w 510661"/>
                  <a:gd name="connsiteY2" fmla="*/ 424448 h 424448"/>
                  <a:gd name="connsiteX3" fmla="*/ 88511 w 510661"/>
                  <a:gd name="connsiteY3" fmla="*/ 212224 h 424448"/>
                  <a:gd name="connsiteX4" fmla="*/ 105276 w 510661"/>
                  <a:gd name="connsiteY4" fmla="*/ 218440 h 424448"/>
                  <a:gd name="connsiteX0" fmla="*/ 299586 w 543006"/>
                  <a:gd name="connsiteY0" fmla="*/ 0 h 424448"/>
                  <a:gd name="connsiteX1" fmla="*/ 530804 w 543006"/>
                  <a:gd name="connsiteY1" fmla="*/ 232334 h 424448"/>
                  <a:gd name="connsiteX2" fmla="*/ 510661 w 543006"/>
                  <a:gd name="connsiteY2" fmla="*/ 212224 h 424448"/>
                  <a:gd name="connsiteX3" fmla="*/ 299586 w 543006"/>
                  <a:gd name="connsiteY3" fmla="*/ 424448 h 424448"/>
                  <a:gd name="connsiteX4" fmla="*/ 88511 w 543006"/>
                  <a:gd name="connsiteY4" fmla="*/ 212224 h 424448"/>
                  <a:gd name="connsiteX5" fmla="*/ 105276 w 543006"/>
                  <a:gd name="connsiteY5" fmla="*/ 218440 h 424448"/>
                  <a:gd name="connsiteX0" fmla="*/ 572636 w 572754"/>
                  <a:gd name="connsiteY0" fmla="*/ 49126 h 257674"/>
                  <a:gd name="connsiteX1" fmla="*/ 530804 w 572754"/>
                  <a:gd name="connsiteY1" fmla="*/ 65560 h 257674"/>
                  <a:gd name="connsiteX2" fmla="*/ 510661 w 572754"/>
                  <a:gd name="connsiteY2" fmla="*/ 45450 h 257674"/>
                  <a:gd name="connsiteX3" fmla="*/ 299586 w 572754"/>
                  <a:gd name="connsiteY3" fmla="*/ 257674 h 257674"/>
                  <a:gd name="connsiteX4" fmla="*/ 88511 w 572754"/>
                  <a:gd name="connsiteY4" fmla="*/ 45450 h 257674"/>
                  <a:gd name="connsiteX5" fmla="*/ 105276 w 572754"/>
                  <a:gd name="connsiteY5" fmla="*/ 51666 h 257674"/>
                  <a:gd name="connsiteX0" fmla="*/ 574076 w 574194"/>
                  <a:gd name="connsiteY0" fmla="*/ 47532 h 224330"/>
                  <a:gd name="connsiteX1" fmla="*/ 532244 w 574194"/>
                  <a:gd name="connsiteY1" fmla="*/ 63966 h 224330"/>
                  <a:gd name="connsiteX2" fmla="*/ 512101 w 574194"/>
                  <a:gd name="connsiteY2" fmla="*/ 43856 h 224330"/>
                  <a:gd name="connsiteX3" fmla="*/ 332776 w 574194"/>
                  <a:gd name="connsiteY3" fmla="*/ 224330 h 224330"/>
                  <a:gd name="connsiteX4" fmla="*/ 89951 w 574194"/>
                  <a:gd name="connsiteY4" fmla="*/ 43856 h 224330"/>
                  <a:gd name="connsiteX5" fmla="*/ 106716 w 574194"/>
                  <a:gd name="connsiteY5" fmla="*/ 50072 h 224330"/>
                  <a:gd name="connsiteX0" fmla="*/ 572637 w 572755"/>
                  <a:gd name="connsiteY0" fmla="*/ 47845 h 230993"/>
                  <a:gd name="connsiteX1" fmla="*/ 530805 w 572755"/>
                  <a:gd name="connsiteY1" fmla="*/ 64279 h 230993"/>
                  <a:gd name="connsiteX2" fmla="*/ 510662 w 572755"/>
                  <a:gd name="connsiteY2" fmla="*/ 44169 h 230993"/>
                  <a:gd name="connsiteX3" fmla="*/ 299587 w 572755"/>
                  <a:gd name="connsiteY3" fmla="*/ 230993 h 230993"/>
                  <a:gd name="connsiteX4" fmla="*/ 88512 w 572755"/>
                  <a:gd name="connsiteY4" fmla="*/ 44169 h 230993"/>
                  <a:gd name="connsiteX5" fmla="*/ 105277 w 572755"/>
                  <a:gd name="connsiteY5" fmla="*/ 50385 h 230993"/>
                  <a:gd name="connsiteX0" fmla="*/ 467360 w 467478"/>
                  <a:gd name="connsiteY0" fmla="*/ 25775 h 208928"/>
                  <a:gd name="connsiteX1" fmla="*/ 425528 w 467478"/>
                  <a:gd name="connsiteY1" fmla="*/ 42209 h 208928"/>
                  <a:gd name="connsiteX2" fmla="*/ 405385 w 467478"/>
                  <a:gd name="connsiteY2" fmla="*/ 22099 h 208928"/>
                  <a:gd name="connsiteX3" fmla="*/ 194310 w 467478"/>
                  <a:gd name="connsiteY3" fmla="*/ 208923 h 208928"/>
                  <a:gd name="connsiteX4" fmla="*/ 0 w 467478"/>
                  <a:gd name="connsiteY4" fmla="*/ 28315 h 208928"/>
                  <a:gd name="connsiteX0" fmla="*/ 467360 w 467360"/>
                  <a:gd name="connsiteY0" fmla="*/ 16504 h 199657"/>
                  <a:gd name="connsiteX1" fmla="*/ 405385 w 467360"/>
                  <a:gd name="connsiteY1" fmla="*/ 12828 h 199657"/>
                  <a:gd name="connsiteX2" fmla="*/ 194310 w 467360"/>
                  <a:gd name="connsiteY2" fmla="*/ 199652 h 199657"/>
                  <a:gd name="connsiteX3" fmla="*/ 0 w 467360"/>
                  <a:gd name="connsiteY3" fmla="*/ 19044 h 199657"/>
                  <a:gd name="connsiteX0" fmla="*/ 405385 w 405385"/>
                  <a:gd name="connsiteY0" fmla="*/ 0 h 186829"/>
                  <a:gd name="connsiteX1" fmla="*/ 194310 w 405385"/>
                  <a:gd name="connsiteY1" fmla="*/ 186824 h 186829"/>
                  <a:gd name="connsiteX2" fmla="*/ 0 w 405385"/>
                  <a:gd name="connsiteY2" fmla="*/ 6216 h 186829"/>
                  <a:gd name="connsiteX0" fmla="*/ 391098 w 391098"/>
                  <a:gd name="connsiteY0" fmla="*/ 0 h 186850"/>
                  <a:gd name="connsiteX1" fmla="*/ 180023 w 391098"/>
                  <a:gd name="connsiteY1" fmla="*/ 186824 h 186850"/>
                  <a:gd name="connsiteX2" fmla="*/ 0 w 391098"/>
                  <a:gd name="connsiteY2" fmla="*/ 13360 h 186850"/>
                  <a:gd name="connsiteX0" fmla="*/ 391098 w 391098"/>
                  <a:gd name="connsiteY0" fmla="*/ 0 h 186853"/>
                  <a:gd name="connsiteX1" fmla="*/ 180023 w 391098"/>
                  <a:gd name="connsiteY1" fmla="*/ 186824 h 186853"/>
                  <a:gd name="connsiteX2" fmla="*/ 0 w 391098"/>
                  <a:gd name="connsiteY2" fmla="*/ 13360 h 186853"/>
                  <a:gd name="connsiteX0" fmla="*/ 391098 w 391098"/>
                  <a:gd name="connsiteY0" fmla="*/ 0 h 153526"/>
                  <a:gd name="connsiteX1" fmla="*/ 218123 w 391098"/>
                  <a:gd name="connsiteY1" fmla="*/ 153486 h 153526"/>
                  <a:gd name="connsiteX2" fmla="*/ 0 w 391098"/>
                  <a:gd name="connsiteY2" fmla="*/ 13360 h 153526"/>
                  <a:gd name="connsiteX0" fmla="*/ 391098 w 391098"/>
                  <a:gd name="connsiteY0" fmla="*/ 0 h 153526"/>
                  <a:gd name="connsiteX1" fmla="*/ 213361 w 391098"/>
                  <a:gd name="connsiteY1" fmla="*/ 153486 h 153526"/>
                  <a:gd name="connsiteX2" fmla="*/ 0 w 391098"/>
                  <a:gd name="connsiteY2" fmla="*/ 13360 h 153526"/>
                  <a:gd name="connsiteX0" fmla="*/ 391098 w 391098"/>
                  <a:gd name="connsiteY0" fmla="*/ 0 h 159290"/>
                  <a:gd name="connsiteX1" fmla="*/ 213361 w 391098"/>
                  <a:gd name="connsiteY1" fmla="*/ 153486 h 159290"/>
                  <a:gd name="connsiteX2" fmla="*/ 89771 w 391098"/>
                  <a:gd name="connsiteY2" fmla="*/ 116153 h 159290"/>
                  <a:gd name="connsiteX3" fmla="*/ 0 w 391098"/>
                  <a:gd name="connsiteY3" fmla="*/ 13360 h 159290"/>
                  <a:gd name="connsiteX0" fmla="*/ 391098 w 391098"/>
                  <a:gd name="connsiteY0" fmla="*/ 0 h 153540"/>
                  <a:gd name="connsiteX1" fmla="*/ 311227 w 391098"/>
                  <a:gd name="connsiteY1" fmla="*/ 120915 h 153540"/>
                  <a:gd name="connsiteX2" fmla="*/ 213361 w 391098"/>
                  <a:gd name="connsiteY2" fmla="*/ 153486 h 153540"/>
                  <a:gd name="connsiteX3" fmla="*/ 89771 w 391098"/>
                  <a:gd name="connsiteY3" fmla="*/ 116153 h 153540"/>
                  <a:gd name="connsiteX4" fmla="*/ 0 w 391098"/>
                  <a:gd name="connsiteY4" fmla="*/ 13360 h 153540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  <a:gd name="connsiteX0" fmla="*/ 391098 w 391098"/>
                  <a:gd name="connsiteY0" fmla="*/ 0 h 153516"/>
                  <a:gd name="connsiteX1" fmla="*/ 311227 w 391098"/>
                  <a:gd name="connsiteY1" fmla="*/ 120915 h 153516"/>
                  <a:gd name="connsiteX2" fmla="*/ 213361 w 391098"/>
                  <a:gd name="connsiteY2" fmla="*/ 153486 h 153516"/>
                  <a:gd name="connsiteX3" fmla="*/ 89771 w 391098"/>
                  <a:gd name="connsiteY3" fmla="*/ 116153 h 153516"/>
                  <a:gd name="connsiteX4" fmla="*/ 0 w 391098"/>
                  <a:gd name="connsiteY4" fmla="*/ 13360 h 153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1098" h="153516">
                    <a:moveTo>
                      <a:pt x="391098" y="0"/>
                    </a:moveTo>
                    <a:cubicBezTo>
                      <a:pt x="376596" y="18168"/>
                      <a:pt x="345613" y="102477"/>
                      <a:pt x="311227" y="120915"/>
                    </a:cubicBezTo>
                    <a:cubicBezTo>
                      <a:pt x="276841" y="139353"/>
                      <a:pt x="250270" y="154280"/>
                      <a:pt x="213361" y="153486"/>
                    </a:cubicBezTo>
                    <a:cubicBezTo>
                      <a:pt x="176452" y="152692"/>
                      <a:pt x="125331" y="139507"/>
                      <a:pt x="89771" y="116153"/>
                    </a:cubicBezTo>
                    <a:cubicBezTo>
                      <a:pt x="54211" y="92799"/>
                      <a:pt x="16946" y="28508"/>
                      <a:pt x="0" y="13360"/>
                    </a:cubicBezTo>
                  </a:path>
                </a:pathLst>
              </a:custGeom>
              <a:noFill/>
              <a:ln w="158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7" name="正方形/長方形 86"/>
            <p:cNvSpPr/>
            <p:nvPr/>
          </p:nvSpPr>
          <p:spPr>
            <a:xfrm>
              <a:off x="434798" y="6244623"/>
              <a:ext cx="1275301" cy="360040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 smtClean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はまべ湾</a:t>
              </a:r>
              <a:endPara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</p:grpSp>
      <p:sp>
        <p:nvSpPr>
          <p:cNvPr id="89" name="テキスト ボックス 88"/>
          <p:cNvSpPr txBox="1"/>
          <p:nvPr/>
        </p:nvSpPr>
        <p:spPr>
          <a:xfrm>
            <a:off x="3788261" y="5801120"/>
            <a:ext cx="682371" cy="16158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lIns="0" tIns="0" rIns="0" bIns="0" rtlCol="0">
            <a:spAutoFit/>
          </a:bodyPr>
          <a:lstStyle>
            <a:defPPr>
              <a:defRPr lang="ja-JP"/>
            </a:defPPr>
            <a:lvl1pPr>
              <a:defRPr sz="1200"/>
            </a:lvl1pPr>
          </a:lstStyle>
          <a:p>
            <a:pPr algn="ctr"/>
            <a:r>
              <a:rPr lang="ja-JP" altLang="en-US" sz="1050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海岸線</a:t>
            </a:r>
            <a:endParaRPr lang="ja-JP" altLang="en-US" sz="105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" name="角丸四角形吹き出し 1"/>
          <p:cNvSpPr/>
          <p:nvPr/>
        </p:nvSpPr>
        <p:spPr>
          <a:xfrm>
            <a:off x="4377327" y="3465955"/>
            <a:ext cx="911372" cy="451622"/>
          </a:xfrm>
          <a:prstGeom prst="wedgeRoundRectCallout">
            <a:avLst>
              <a:gd name="adj1" fmla="val 55841"/>
              <a:gd name="adj2" fmla="val -91800"/>
              <a:gd name="adj3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kumimoji="1" lang="ja-JP" altLang="en-US" sz="10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当社：中央駅より</a:t>
            </a:r>
            <a:r>
              <a:rPr lang="ja-JP" altLang="en-US" sz="10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徒歩</a:t>
            </a:r>
            <a:r>
              <a:rPr lang="en-US" altLang="ja-JP" sz="10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lang="ja-JP" altLang="en-US" sz="1000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分</a:t>
            </a:r>
            <a:endParaRPr kumimoji="1" lang="ja-JP" altLang="en-US" sz="1000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60723" y="296652"/>
            <a:ext cx="1348445" cy="3600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にしやま市</a:t>
            </a:r>
            <a:endParaRPr kumimoji="1" lang="ja-JP" altLang="en-US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199582" y="3456523"/>
            <a:ext cx="272510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>
            <a:defPPr>
              <a:defRPr lang="ja-JP"/>
            </a:defPPr>
            <a:lvl1pPr>
              <a:defRPr sz="1200"/>
            </a:lvl1pPr>
          </a:lstStyle>
          <a:p>
            <a:r>
              <a:rPr lang="en-US" altLang="ja-JP" dirty="0"/>
              <a:t>5</a:t>
            </a:r>
            <a:r>
              <a:rPr lang="en-US" altLang="ja-JP" dirty="0" smtClean="0"/>
              <a:t>km</a:t>
            </a:r>
            <a:endParaRPr lang="ja-JP" altLang="en-US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6895844" y="4088084"/>
            <a:ext cx="351058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>
            <a:defPPr>
              <a:defRPr lang="ja-JP"/>
            </a:defPPr>
            <a:lvl1pPr>
              <a:defRPr sz="1200"/>
            </a:lvl1pPr>
          </a:lstStyle>
          <a:p>
            <a:r>
              <a:rPr lang="en-US" altLang="ja-JP" dirty="0" smtClean="0"/>
              <a:t>10km</a:t>
            </a:r>
            <a:endParaRPr lang="ja-JP" altLang="en-US" dirty="0"/>
          </a:p>
        </p:txBody>
      </p:sp>
      <p:pic>
        <p:nvPicPr>
          <p:cNvPr id="1026" name="Picture 2" descr="C:\Program Files\Microsoft Office\MEDIA\CAGCAT10\j0205462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092" y="3045595"/>
            <a:ext cx="357978" cy="328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8" name="円/楕円 107"/>
          <p:cNvSpPr>
            <a:spLocks noChangeAspect="1"/>
          </p:cNvSpPr>
          <p:nvPr/>
        </p:nvSpPr>
        <p:spPr>
          <a:xfrm>
            <a:off x="2916073" y="279569"/>
            <a:ext cx="5400000" cy="5400000"/>
          </a:xfrm>
          <a:prstGeom prst="ellipse">
            <a:avLst/>
          </a:prstGeom>
          <a:noFill/>
          <a:ln w="635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円/楕円 108"/>
          <p:cNvSpPr>
            <a:spLocks noChangeAspect="1"/>
          </p:cNvSpPr>
          <p:nvPr/>
        </p:nvSpPr>
        <p:spPr>
          <a:xfrm>
            <a:off x="2032278" y="-605958"/>
            <a:ext cx="7200000" cy="7200000"/>
          </a:xfrm>
          <a:prstGeom prst="ellipse">
            <a:avLst/>
          </a:prstGeom>
          <a:noFill/>
          <a:ln w="635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7436163" y="4702242"/>
            <a:ext cx="351058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>
            <a:defPPr>
              <a:defRPr lang="ja-JP"/>
            </a:defPPr>
            <a:lvl1pPr>
              <a:defRPr sz="1200"/>
            </a:lvl1pPr>
          </a:lstStyle>
          <a:p>
            <a:r>
              <a:rPr lang="en-US" altLang="ja-JP" dirty="0" smtClean="0"/>
              <a:t>15km</a:t>
            </a:r>
            <a:endParaRPr lang="ja-JP" altLang="en-US" dirty="0"/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8144855" y="5317719"/>
            <a:ext cx="351058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>
            <a:defPPr>
              <a:defRPr lang="ja-JP"/>
            </a:defPPr>
            <a:lvl1pPr>
              <a:defRPr sz="1200"/>
            </a:lvl1pPr>
          </a:lstStyle>
          <a:p>
            <a:r>
              <a:rPr lang="en-US" altLang="ja-JP" dirty="0" smtClean="0"/>
              <a:t>20km</a:t>
            </a:r>
            <a:endParaRPr lang="ja-JP" altLang="en-US" dirty="0"/>
          </a:p>
        </p:txBody>
      </p:sp>
      <p:sp>
        <p:nvSpPr>
          <p:cNvPr id="111" name="円/楕円 110"/>
          <p:cNvSpPr>
            <a:spLocks noChangeAspect="1"/>
          </p:cNvSpPr>
          <p:nvPr/>
        </p:nvSpPr>
        <p:spPr>
          <a:xfrm>
            <a:off x="1132278" y="-1496386"/>
            <a:ext cx="9000000" cy="9000000"/>
          </a:xfrm>
          <a:prstGeom prst="ellipse">
            <a:avLst/>
          </a:prstGeom>
          <a:noFill/>
          <a:ln w="635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8757840" y="5940499"/>
            <a:ext cx="351058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>
            <a:defPPr>
              <a:defRPr lang="ja-JP"/>
            </a:defPPr>
            <a:lvl1pPr>
              <a:defRPr sz="1200"/>
            </a:lvl1pPr>
          </a:lstStyle>
          <a:p>
            <a:r>
              <a:rPr lang="en-US" altLang="ja-JP" dirty="0" smtClean="0"/>
              <a:t>25km</a:t>
            </a:r>
            <a:endParaRPr lang="ja-JP" altLang="en-US" dirty="0"/>
          </a:p>
        </p:txBody>
      </p:sp>
      <p:sp>
        <p:nvSpPr>
          <p:cNvPr id="58" name="正方形/長方形 57"/>
          <p:cNvSpPr/>
          <p:nvPr/>
        </p:nvSpPr>
        <p:spPr>
          <a:xfrm>
            <a:off x="8088830" y="277069"/>
            <a:ext cx="1411837" cy="3600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err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ひがしの</a:t>
            </a:r>
            <a:r>
              <a:rPr kumimoji="1" lang="ja-JP" altLang="en-US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</a:t>
            </a:r>
            <a:endParaRPr kumimoji="1" lang="ja-JP" altLang="en-US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6" name="正方形/長方形 55"/>
          <p:cNvSpPr/>
          <p:nvPr/>
        </p:nvSpPr>
        <p:spPr>
          <a:xfrm>
            <a:off x="461032" y="3465955"/>
            <a:ext cx="1271046" cy="36004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はまべ市</a:t>
            </a:r>
            <a:endParaRPr kumimoji="1" lang="ja-JP" altLang="en-US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8757840" y="2348176"/>
            <a:ext cx="780085" cy="251984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kumimoji="1" lang="ja-JP" altLang="en-US" sz="1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東西線</a:t>
            </a:r>
            <a:endParaRPr kumimoji="1" lang="en-US" altLang="ja-JP" sz="12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5000525" y="116631"/>
            <a:ext cx="312033" cy="645161"/>
          </a:xfrm>
          <a:prstGeom prst="rect">
            <a:avLst/>
          </a:prstGeom>
          <a:solidFill>
            <a:schemeClr val="tx2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南北線</a:t>
            </a:r>
            <a:endParaRPr kumimoji="1" lang="en-US" altLang="ja-JP" sz="12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025" name="グループ化 1024"/>
          <p:cNvGrpSpPr/>
          <p:nvPr/>
        </p:nvGrpSpPr>
        <p:grpSpPr>
          <a:xfrm>
            <a:off x="0" y="2655649"/>
            <a:ext cx="9906001" cy="675792"/>
            <a:chOff x="0" y="2655649"/>
            <a:chExt cx="9906001" cy="675792"/>
          </a:xfrm>
        </p:grpSpPr>
        <p:grpSp>
          <p:nvGrpSpPr>
            <p:cNvPr id="8" name="グループ化 7"/>
            <p:cNvGrpSpPr/>
            <p:nvPr/>
          </p:nvGrpSpPr>
          <p:grpSpPr>
            <a:xfrm rot="5400000">
              <a:off x="4910689" y="-1949723"/>
              <a:ext cx="84624" cy="9906001"/>
              <a:chOff x="4960845" y="614811"/>
              <a:chExt cx="108782" cy="5588190"/>
            </a:xfrm>
          </p:grpSpPr>
          <p:sp>
            <p:nvSpPr>
              <p:cNvPr id="9" name="正方形/長方形 8"/>
              <p:cNvSpPr/>
              <p:nvPr/>
            </p:nvSpPr>
            <p:spPr>
              <a:xfrm>
                <a:off x="4960845" y="614811"/>
                <a:ext cx="108782" cy="558819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0" name="直線コネクタ 9"/>
              <p:cNvCxnSpPr>
                <a:stCxn id="9" idx="0"/>
                <a:endCxn id="9" idx="2"/>
              </p:cNvCxnSpPr>
              <p:nvPr/>
            </p:nvCxnSpPr>
            <p:spPr>
              <a:xfrm rot="16200000" flipH="1">
                <a:off x="2221141" y="3408905"/>
                <a:ext cx="5588190" cy="1"/>
              </a:xfrm>
              <a:prstGeom prst="line">
                <a:avLst/>
              </a:prstGeom>
              <a:ln w="85725">
                <a:solidFill>
                  <a:schemeClr val="accent6">
                    <a:lumMod val="7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正方形/長方形 33"/>
            <p:cNvSpPr/>
            <p:nvPr/>
          </p:nvSpPr>
          <p:spPr>
            <a:xfrm>
              <a:off x="4737772" y="2688122"/>
              <a:ext cx="160446" cy="64054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36000" tIns="0" rIns="3600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ja-JP" altLang="en-US" sz="900" dirty="0" smtClean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あり駅</a:t>
              </a:r>
              <a:r>
                <a:rPr kumimoji="1" lang="en-US" altLang="ja-JP" sz="900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3889565" y="2695059"/>
              <a:ext cx="182128" cy="63395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36000" tIns="0" rIns="3600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ja-JP" altLang="en-US" sz="900" dirty="0" smtClean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てんとう駅</a:t>
              </a:r>
              <a:r>
                <a:rPr lang="en-US" altLang="ja-JP" sz="900" dirty="0" smtClean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  <a:endParaRPr lang="en-US" altLang="ja-JP" sz="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37" name="正方形/長方形 36"/>
            <p:cNvSpPr/>
            <p:nvPr/>
          </p:nvSpPr>
          <p:spPr>
            <a:xfrm>
              <a:off x="2948006" y="2695059"/>
              <a:ext cx="156270" cy="63638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36000" tIns="0" rIns="3600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ja-JP" altLang="en-US" sz="900" dirty="0" smtClean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はち駅</a:t>
              </a:r>
              <a:r>
                <a:rPr lang="en-US" altLang="ja-JP" sz="900" dirty="0" smtClean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  <a:endParaRPr lang="en-US" altLang="ja-JP" sz="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38" name="正方形/長方形 37"/>
            <p:cNvSpPr/>
            <p:nvPr/>
          </p:nvSpPr>
          <p:spPr>
            <a:xfrm>
              <a:off x="1951039" y="2686657"/>
              <a:ext cx="179069" cy="62424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36000" tIns="0" rIns="3600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ja-JP" altLang="en-US" sz="900" dirty="0" smtClean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こおろぎ駅</a:t>
              </a:r>
              <a:r>
                <a:rPr lang="en-US" altLang="ja-JP" sz="900" dirty="0" smtClean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  <a:endParaRPr lang="en-US" altLang="ja-JP" sz="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39" name="正方形/長方形 38"/>
            <p:cNvSpPr/>
            <p:nvPr/>
          </p:nvSpPr>
          <p:spPr>
            <a:xfrm>
              <a:off x="1154760" y="2663804"/>
              <a:ext cx="145961" cy="62910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36000" tIns="0" rIns="3600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ja-JP" altLang="en-US" sz="900" dirty="0" err="1" smtClean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ばった</a:t>
              </a:r>
              <a:r>
                <a:rPr lang="ja-JP" altLang="en-US" sz="900" dirty="0" smtClean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駅</a:t>
              </a:r>
              <a:r>
                <a:rPr lang="en-US" altLang="ja-JP" sz="900" dirty="0" smtClean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  <a:endParaRPr lang="en-US" altLang="ja-JP" sz="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94" name="正方形/長方形 93"/>
            <p:cNvSpPr/>
            <p:nvPr/>
          </p:nvSpPr>
          <p:spPr>
            <a:xfrm>
              <a:off x="402578" y="2663602"/>
              <a:ext cx="181439" cy="62667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36000" tIns="0" rIns="3600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ja-JP" altLang="en-US" sz="900" dirty="0" smtClean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かぶと駅</a:t>
              </a:r>
              <a:r>
                <a:rPr lang="en-US" altLang="ja-JP" sz="900" dirty="0" smtClean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  <a:endParaRPr lang="en-US" altLang="ja-JP" sz="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99" name="正方形/長方形 98"/>
            <p:cNvSpPr/>
            <p:nvPr/>
          </p:nvSpPr>
          <p:spPr>
            <a:xfrm>
              <a:off x="9537925" y="2666029"/>
              <a:ext cx="179069" cy="62424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36000" tIns="0" rIns="3600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ja-JP" altLang="en-US" sz="900" dirty="0" smtClean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クマ駅</a:t>
              </a:r>
              <a:r>
                <a:rPr lang="en-US" altLang="ja-JP" sz="900" dirty="0" smtClean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  <a:endParaRPr lang="en-US" altLang="ja-JP" sz="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100" name="正方形/長方形 99"/>
            <p:cNvSpPr/>
            <p:nvPr/>
          </p:nvSpPr>
          <p:spPr>
            <a:xfrm>
              <a:off x="8860388" y="2655649"/>
              <a:ext cx="145961" cy="62910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36000" tIns="0" rIns="3600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ja-JP" altLang="en-US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シカ</a:t>
              </a:r>
              <a:r>
                <a:rPr lang="ja-JP" altLang="en-US" sz="900" dirty="0" smtClean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駅</a:t>
              </a:r>
              <a:r>
                <a:rPr lang="en-US" altLang="ja-JP" sz="900" dirty="0" smtClean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  <a:endParaRPr lang="en-US" altLang="ja-JP" sz="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8053314" y="2690276"/>
              <a:ext cx="183082" cy="62667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36000" tIns="0" rIns="3600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ja-JP" altLang="en-US" sz="900" dirty="0" smtClean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キツネ駅</a:t>
              </a:r>
              <a:r>
                <a:rPr lang="en-US" altLang="ja-JP" sz="900" dirty="0" smtClean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  <a:endParaRPr lang="en-US" altLang="ja-JP" sz="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102" name="正方形/長方形 101"/>
            <p:cNvSpPr/>
            <p:nvPr/>
          </p:nvSpPr>
          <p:spPr>
            <a:xfrm>
              <a:off x="7231886" y="2666030"/>
              <a:ext cx="181439" cy="62667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36000" tIns="0" rIns="3600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ja-JP" altLang="en-US" sz="900" dirty="0" smtClean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ウサギ駅</a:t>
              </a:r>
              <a:r>
                <a:rPr lang="en-US" altLang="ja-JP" sz="900" dirty="0" smtClean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  <a:endParaRPr lang="en-US" altLang="ja-JP" sz="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103" name="正方形/長方形 102"/>
            <p:cNvSpPr/>
            <p:nvPr/>
          </p:nvSpPr>
          <p:spPr>
            <a:xfrm>
              <a:off x="6381372" y="2666232"/>
              <a:ext cx="181439" cy="62667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36000" tIns="0" rIns="3600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ja-JP" altLang="en-US" sz="900" dirty="0" smtClean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リス駅</a:t>
              </a:r>
              <a:r>
                <a:rPr lang="en-US" altLang="ja-JP" sz="900" dirty="0" smtClean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  <a:endParaRPr lang="en-US" altLang="ja-JP" sz="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</p:grpSp>
      <p:grpSp>
        <p:nvGrpSpPr>
          <p:cNvPr id="1029" name="グループ化 1028"/>
          <p:cNvGrpSpPr/>
          <p:nvPr/>
        </p:nvGrpSpPr>
        <p:grpSpPr>
          <a:xfrm>
            <a:off x="5354130" y="1"/>
            <a:ext cx="555671" cy="6640271"/>
            <a:chOff x="5354130" y="1"/>
            <a:chExt cx="555671" cy="6494217"/>
          </a:xfrm>
        </p:grpSpPr>
        <p:grpSp>
          <p:nvGrpSpPr>
            <p:cNvPr id="18" name="グループ化 17"/>
            <p:cNvGrpSpPr/>
            <p:nvPr/>
          </p:nvGrpSpPr>
          <p:grpSpPr>
            <a:xfrm>
              <a:off x="5354130" y="1"/>
              <a:ext cx="555671" cy="6425004"/>
              <a:chOff x="5354130" y="1"/>
              <a:chExt cx="555671" cy="6425004"/>
            </a:xfrm>
          </p:grpSpPr>
          <p:grpSp>
            <p:nvGrpSpPr>
              <p:cNvPr id="7" name="グループ化 6"/>
              <p:cNvGrpSpPr/>
              <p:nvPr/>
            </p:nvGrpSpPr>
            <p:grpSpPr>
              <a:xfrm>
                <a:off x="5589070" y="1"/>
                <a:ext cx="97403" cy="6425004"/>
                <a:chOff x="4946276" y="473750"/>
                <a:chExt cx="115542" cy="5619546"/>
              </a:xfrm>
            </p:grpSpPr>
            <p:sp>
              <p:nvSpPr>
                <p:cNvPr id="6" name="正方形/長方形 5"/>
                <p:cNvSpPr/>
                <p:nvPr/>
              </p:nvSpPr>
              <p:spPr>
                <a:xfrm>
                  <a:off x="4946276" y="473750"/>
                  <a:ext cx="115542" cy="5619545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5" name="直線コネクタ 4"/>
                <p:cNvCxnSpPr>
                  <a:stCxn id="6" idx="0"/>
                </p:cNvCxnSpPr>
                <p:nvPr/>
              </p:nvCxnSpPr>
              <p:spPr>
                <a:xfrm>
                  <a:off x="5004048" y="473750"/>
                  <a:ext cx="0" cy="5619546"/>
                </a:xfrm>
                <a:prstGeom prst="line">
                  <a:avLst/>
                </a:prstGeom>
                <a:ln w="88900">
                  <a:solidFill>
                    <a:schemeClr val="tx2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6" name="正方形/長方形 45"/>
              <p:cNvSpPr/>
              <p:nvPr/>
            </p:nvSpPr>
            <p:spPr>
              <a:xfrm>
                <a:off x="5385916" y="3594568"/>
                <a:ext cx="523885" cy="14727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ja-JP" altLang="en-US" sz="900" dirty="0" smtClean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あじ駅</a:t>
                </a:r>
                <a:r>
                  <a:rPr kumimoji="1" lang="en-US" altLang="ja-JP" sz="900" dirty="0" smtClean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</a:t>
                </a: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5375880" y="4148941"/>
                <a:ext cx="512795" cy="14983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ja-JP" altLang="en-US" sz="900" dirty="0" err="1" smtClean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たい</a:t>
                </a:r>
                <a:r>
                  <a:rPr lang="ja-JP" altLang="en-US" sz="900" dirty="0" smtClean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駅</a:t>
                </a:r>
                <a:r>
                  <a:rPr kumimoji="1" lang="en-US" altLang="ja-JP" sz="900" dirty="0" smtClean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</a:t>
                </a:r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5374828" y="4705069"/>
                <a:ext cx="512795" cy="14983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ja-JP" altLang="en-US" sz="900" dirty="0" smtClean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かつお駅</a:t>
                </a:r>
                <a:r>
                  <a:rPr kumimoji="1" lang="en-US" altLang="ja-JP" sz="900" dirty="0" smtClean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</a:t>
                </a:r>
              </a:p>
            </p:txBody>
          </p:sp>
          <p:sp>
            <p:nvSpPr>
              <p:cNvPr id="11" name="正方形/長方形 10"/>
              <p:cNvSpPr/>
              <p:nvPr/>
            </p:nvSpPr>
            <p:spPr>
              <a:xfrm>
                <a:off x="5374828" y="2872055"/>
                <a:ext cx="523885" cy="14983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ja-JP" altLang="en-US" sz="900" dirty="0" smtClean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中央駅</a:t>
                </a:r>
                <a:r>
                  <a:rPr kumimoji="1" lang="en-US" altLang="ja-JP" sz="900" dirty="0" smtClean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</a:t>
                </a:r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5354130" y="2125246"/>
                <a:ext cx="523885" cy="14983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ja-JP" altLang="en-US" sz="900" dirty="0" smtClean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イチゴ駅</a:t>
                </a:r>
                <a:r>
                  <a:rPr kumimoji="1" lang="en-US" altLang="ja-JP" sz="900" dirty="0" smtClean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</a:t>
                </a:r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5365219" y="1471252"/>
                <a:ext cx="523885" cy="14983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ja-JP" altLang="en-US" sz="900" dirty="0" smtClean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ミカン駅</a:t>
                </a:r>
                <a:r>
                  <a:rPr kumimoji="1" lang="en-US" altLang="ja-JP" sz="900" dirty="0" smtClean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</a:t>
                </a:r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>
                <a:off x="5374827" y="819954"/>
                <a:ext cx="523885" cy="14983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ja-JP" altLang="en-US" sz="900" dirty="0" smtClean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リンゴ駅</a:t>
                </a:r>
                <a:r>
                  <a:rPr kumimoji="1" lang="en-US" altLang="ja-JP" sz="900" dirty="0" smtClean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</a:t>
                </a:r>
              </a:p>
            </p:txBody>
          </p:sp>
        </p:grpSp>
        <p:sp>
          <p:nvSpPr>
            <p:cNvPr id="50" name="正方形/長方形 49"/>
            <p:cNvSpPr/>
            <p:nvPr/>
          </p:nvSpPr>
          <p:spPr>
            <a:xfrm>
              <a:off x="5368905" y="5306440"/>
              <a:ext cx="512795" cy="14983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50000"/>
                </a:lnSpc>
              </a:pPr>
              <a:r>
                <a:rPr lang="ja-JP" altLang="en-US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まぐろ</a:t>
              </a:r>
              <a:r>
                <a:rPr lang="ja-JP" altLang="en-US" sz="900" dirty="0" smtClean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駅</a:t>
              </a:r>
              <a:r>
                <a:rPr kumimoji="1" lang="en-US" altLang="ja-JP" sz="900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5379407" y="5871466"/>
              <a:ext cx="525639" cy="14983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50000"/>
                </a:lnSpc>
              </a:pPr>
              <a:r>
                <a:rPr lang="ja-JP" altLang="en-US" sz="900" dirty="0" err="1" smtClean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しゃち</a:t>
              </a:r>
              <a:r>
                <a:rPr lang="ja-JP" altLang="en-US" sz="900" dirty="0" smtClean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駅</a:t>
              </a:r>
              <a:r>
                <a:rPr kumimoji="1" lang="en-US" altLang="ja-JP" sz="900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5393328" y="6340807"/>
              <a:ext cx="512795" cy="15341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50000"/>
                </a:lnSpc>
              </a:pPr>
              <a:r>
                <a:rPr lang="ja-JP" altLang="en-US" sz="900" dirty="0" smtClean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くじら駅</a:t>
              </a:r>
              <a:r>
                <a:rPr kumimoji="1" lang="en-US" altLang="ja-JP" sz="900" dirty="0" smtClean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</a:p>
          </p:txBody>
        </p:sp>
      </p:grpSp>
      <p:sp>
        <p:nvSpPr>
          <p:cNvPr id="104" name="正方形/長方形 103"/>
          <p:cNvSpPr/>
          <p:nvPr/>
        </p:nvSpPr>
        <p:spPr>
          <a:xfrm>
            <a:off x="5363361" y="202150"/>
            <a:ext cx="523885" cy="14983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9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メロン駅</a:t>
            </a:r>
            <a:r>
              <a:rPr kumimoji="1" lang="en-US" altLang="ja-JP" sz="9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336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</Words>
  <Application>Microsoft Office PowerPoint</Application>
  <PresentationFormat>A4 210 x 297 mm</PresentationFormat>
  <Paragraphs>36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2017-02-20T06:28:01Z</dcterms:created>
  <dcterms:modified xsi:type="dcterms:W3CDTF">2017-08-31T04:59:41Z</dcterms:modified>
</cp:coreProperties>
</file>