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4.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5.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6.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7.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8.xml" ContentType="application/vnd.openxmlformats-officedocument.theme+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theme/theme9.xml" ContentType="application/vnd.openxmlformats-officedocument.theme+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theme/theme10.xml" ContentType="application/vnd.openxmlformats-officedocument.theme+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theme/theme11.xml" ContentType="application/vnd.openxmlformats-officedocument.theme+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4002" r:id="rId1"/>
    <p:sldMasterId id="2147484017" r:id="rId2"/>
    <p:sldMasterId id="2147483777" r:id="rId3"/>
    <p:sldMasterId id="2147483792" r:id="rId4"/>
    <p:sldMasterId id="2147483804" r:id="rId5"/>
    <p:sldMasterId id="2147483816" r:id="rId6"/>
    <p:sldMasterId id="2147483648" r:id="rId7"/>
    <p:sldMasterId id="2147484029" r:id="rId8"/>
    <p:sldMasterId id="2147484041" r:id="rId9"/>
    <p:sldMasterId id="2147484056" r:id="rId10"/>
    <p:sldMasterId id="2147484071" r:id="rId11"/>
    <p:sldMasterId id="2147484083" r:id="rId12"/>
  </p:sldMasterIdLst>
  <p:notesMasterIdLst>
    <p:notesMasterId r:id="rId91"/>
  </p:notesMasterIdLst>
  <p:sldIdLst>
    <p:sldId id="260" r:id="rId13"/>
    <p:sldId id="4331" r:id="rId14"/>
    <p:sldId id="4308" r:id="rId15"/>
    <p:sldId id="471" r:id="rId16"/>
    <p:sldId id="443" r:id="rId17"/>
    <p:sldId id="4313" r:id="rId18"/>
    <p:sldId id="431" r:id="rId19"/>
    <p:sldId id="454" r:id="rId20"/>
    <p:sldId id="465" r:id="rId21"/>
    <p:sldId id="4314" r:id="rId22"/>
    <p:sldId id="4315" r:id="rId23"/>
    <p:sldId id="4316" r:id="rId24"/>
    <p:sldId id="4302" r:id="rId25"/>
    <p:sldId id="4303" r:id="rId26"/>
    <p:sldId id="466" r:id="rId27"/>
    <p:sldId id="467" r:id="rId28"/>
    <p:sldId id="460" r:id="rId29"/>
    <p:sldId id="472" r:id="rId30"/>
    <p:sldId id="444" r:id="rId31"/>
    <p:sldId id="4317" r:id="rId32"/>
    <p:sldId id="4318" r:id="rId33"/>
    <p:sldId id="4330" r:id="rId34"/>
    <p:sldId id="4319" r:id="rId35"/>
    <p:sldId id="459" r:id="rId36"/>
    <p:sldId id="4325" r:id="rId37"/>
    <p:sldId id="4320" r:id="rId38"/>
    <p:sldId id="4321" r:id="rId39"/>
    <p:sldId id="4312" r:id="rId40"/>
    <p:sldId id="4322" r:id="rId41"/>
    <p:sldId id="462" r:id="rId42"/>
    <p:sldId id="4323" r:id="rId43"/>
    <p:sldId id="4324" r:id="rId44"/>
    <p:sldId id="474" r:id="rId45"/>
    <p:sldId id="463" r:id="rId46"/>
    <p:sldId id="4310" r:id="rId47"/>
    <p:sldId id="445" r:id="rId48"/>
    <p:sldId id="446" r:id="rId49"/>
    <p:sldId id="4304" r:id="rId50"/>
    <p:sldId id="447" r:id="rId51"/>
    <p:sldId id="433" r:id="rId52"/>
    <p:sldId id="449" r:id="rId53"/>
    <p:sldId id="478" r:id="rId54"/>
    <p:sldId id="437" r:id="rId55"/>
    <p:sldId id="4328" r:id="rId56"/>
    <p:sldId id="4311" r:id="rId57"/>
    <p:sldId id="4336" r:id="rId58"/>
    <p:sldId id="4337" r:id="rId59"/>
    <p:sldId id="4338" r:id="rId60"/>
    <p:sldId id="4339" r:id="rId61"/>
    <p:sldId id="4340" r:id="rId62"/>
    <p:sldId id="4341" r:id="rId63"/>
    <p:sldId id="4342" r:id="rId64"/>
    <p:sldId id="4343" r:id="rId65"/>
    <p:sldId id="4344" r:id="rId66"/>
    <p:sldId id="4345" r:id="rId67"/>
    <p:sldId id="4346" r:id="rId68"/>
    <p:sldId id="4347" r:id="rId69"/>
    <p:sldId id="4348" r:id="rId70"/>
    <p:sldId id="4349" r:id="rId71"/>
    <p:sldId id="4350" r:id="rId72"/>
    <p:sldId id="4351" r:id="rId73"/>
    <p:sldId id="4352" r:id="rId74"/>
    <p:sldId id="4353" r:id="rId75"/>
    <p:sldId id="4354" r:id="rId76"/>
    <p:sldId id="4355" r:id="rId77"/>
    <p:sldId id="4356" r:id="rId78"/>
    <p:sldId id="4357" r:id="rId79"/>
    <p:sldId id="4358" r:id="rId80"/>
    <p:sldId id="4359" r:id="rId81"/>
    <p:sldId id="4360" r:id="rId82"/>
    <p:sldId id="4362" r:id="rId83"/>
    <p:sldId id="4363" r:id="rId84"/>
    <p:sldId id="4364" r:id="rId85"/>
    <p:sldId id="4365" r:id="rId86"/>
    <p:sldId id="4366" r:id="rId87"/>
    <p:sldId id="450" r:id="rId88"/>
    <p:sldId id="475" r:id="rId89"/>
    <p:sldId id="4335" r:id="rId90"/>
  </p:sldIdLst>
  <p:sldSz cx="9144000" cy="6858000" type="screen4x3"/>
  <p:notesSz cx="7099300" cy="10234613"/>
  <p:defaultTextStyle>
    <a:defPPr>
      <a:defRPr lang="ja-JP"/>
    </a:defPPr>
    <a:lvl1pPr algn="l" rtl="0" fontAlgn="base">
      <a:spcBef>
        <a:spcPct val="0"/>
      </a:spcBef>
      <a:spcAft>
        <a:spcPct val="0"/>
      </a:spcAft>
      <a:defRPr kumimoji="1" kern="1200">
        <a:solidFill>
          <a:schemeClr val="tx1"/>
        </a:solidFill>
        <a:latin typeface="Arial" charset="0"/>
        <a:ea typeface="ＭＳ Ｐゴシック" pitchFamily="50" charset="-128"/>
        <a:cs typeface="+mn-cs"/>
      </a:defRPr>
    </a:lvl1pPr>
    <a:lvl2pPr marL="457200" algn="l" rtl="0" fontAlgn="base">
      <a:spcBef>
        <a:spcPct val="0"/>
      </a:spcBef>
      <a:spcAft>
        <a:spcPct val="0"/>
      </a:spcAft>
      <a:defRPr kumimoji="1" kern="1200">
        <a:solidFill>
          <a:schemeClr val="tx1"/>
        </a:solidFill>
        <a:latin typeface="Arial"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charset="0"/>
        <a:ea typeface="ＭＳ Ｐゴシック" pitchFamily="50" charset="-128"/>
        <a:cs typeface="+mn-cs"/>
      </a:defRPr>
    </a:lvl5pPr>
    <a:lvl6pPr marL="2286000" algn="l" defTabSz="914400" rtl="0" eaLnBrk="1" latinLnBrk="0" hangingPunct="1">
      <a:defRPr kumimoji="1" kern="1200">
        <a:solidFill>
          <a:schemeClr val="tx1"/>
        </a:solidFill>
        <a:latin typeface="Arial" charset="0"/>
        <a:ea typeface="ＭＳ Ｐゴシック" pitchFamily="50" charset="-128"/>
        <a:cs typeface="+mn-cs"/>
      </a:defRPr>
    </a:lvl6pPr>
    <a:lvl7pPr marL="2743200" algn="l" defTabSz="914400" rtl="0" eaLnBrk="1" latinLnBrk="0" hangingPunct="1">
      <a:defRPr kumimoji="1" kern="1200">
        <a:solidFill>
          <a:schemeClr val="tx1"/>
        </a:solidFill>
        <a:latin typeface="Arial" charset="0"/>
        <a:ea typeface="ＭＳ Ｐゴシック" pitchFamily="50" charset="-128"/>
        <a:cs typeface="+mn-cs"/>
      </a:defRPr>
    </a:lvl7pPr>
    <a:lvl8pPr marL="3200400" algn="l" defTabSz="914400" rtl="0" eaLnBrk="1" latinLnBrk="0" hangingPunct="1">
      <a:defRPr kumimoji="1" kern="1200">
        <a:solidFill>
          <a:schemeClr val="tx1"/>
        </a:solidFill>
        <a:latin typeface="Arial" charset="0"/>
        <a:ea typeface="ＭＳ Ｐゴシック" pitchFamily="50" charset="-128"/>
        <a:cs typeface="+mn-cs"/>
      </a:defRPr>
    </a:lvl8pPr>
    <a:lvl9pPr marL="3657600" algn="l" defTabSz="914400" rtl="0" eaLnBrk="1" latinLnBrk="0" hangingPunct="1">
      <a:defRPr kumimoji="1" kern="1200">
        <a:solidFill>
          <a:schemeClr val="tx1"/>
        </a:solidFill>
        <a:latin typeface="Arial" charset="0"/>
        <a:ea typeface="ＭＳ Ｐゴシック"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orient="horz" pos="4110">
          <p15:clr>
            <a:srgbClr val="A4A3A4"/>
          </p15:clr>
        </p15:guide>
        <p15:guide id="3" orient="horz" pos="482">
          <p15:clr>
            <a:srgbClr val="A4A3A4"/>
          </p15:clr>
        </p15:guide>
        <p15:guide id="4" orient="horz" pos="2886">
          <p15:clr>
            <a:srgbClr val="A4A3A4"/>
          </p15:clr>
        </p15:guide>
        <p15:guide id="5" pos="2880">
          <p15:clr>
            <a:srgbClr val="A4A3A4"/>
          </p15:clr>
        </p15:guide>
        <p15:guide id="6" pos="68">
          <p15:clr>
            <a:srgbClr val="A4A3A4"/>
          </p15:clr>
        </p15:guide>
        <p15:guide id="7" pos="5692">
          <p15:clr>
            <a:srgbClr val="A4A3A4"/>
          </p15:clr>
        </p15:guide>
      </p15:sldGuideLst>
    </p:ext>
    <p:ext uri="{2D200454-40CA-4A62-9FC3-DE9A4176ACB9}">
      <p15:notesGuideLst xmlns:p15="http://schemas.microsoft.com/office/powerpoint/2012/main">
        <p15:guide id="1" orient="horz" pos="3130">
          <p15:clr>
            <a:srgbClr val="A4A3A4"/>
          </p15:clr>
        </p15:guide>
        <p15:guide id="2" pos="2144">
          <p15:clr>
            <a:srgbClr val="A4A3A4"/>
          </p15:clr>
        </p15:guide>
        <p15:guide id="3" orient="horz" pos="3223">
          <p15:clr>
            <a:srgbClr val="A4A3A4"/>
          </p15:clr>
        </p15:guide>
        <p15:guide id="4" pos="223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CCFFCC"/>
    <a:srgbClr val="FFCCFF"/>
    <a:srgbClr val="FF0066"/>
    <a:srgbClr val="D9D9D9"/>
    <a:srgbClr val="CCECFF"/>
    <a:srgbClr val="6699FF"/>
    <a:srgbClr val="FFCC99"/>
    <a:srgbClr val="008000"/>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中間スタイル 3 - アクセント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202B0CA-FC54-4496-8BCA-5EF66A818D29}" styleName="スタイル (濃色)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0660B408-B3CF-4A94-85FC-2B1E0A45F4A2}" styleName="濃色スタイル 2 - アクセント 1/アクセント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濃色スタイル 2 - アクセント 3/アクセント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濃色スタイル 2 - アクセント 5/アクセント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1E171933-4619-4E11-9A3F-F7608DF75F80}" styleName="中間スタイル 1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E8034E78-7F5D-4C2E-B375-FC64B27BC917}" styleName="スタイル (濃色)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686" autoAdjust="0"/>
    <p:restoredTop sz="86740" autoAdjust="0"/>
  </p:normalViewPr>
  <p:slideViewPr>
    <p:cSldViewPr showGuides="1">
      <p:cViewPr>
        <p:scale>
          <a:sx n="83" d="100"/>
          <a:sy n="83" d="100"/>
        </p:scale>
        <p:origin x="168" y="-62"/>
      </p:cViewPr>
      <p:guideLst>
        <p:guide orient="horz" pos="2160"/>
        <p:guide orient="horz" pos="4110"/>
        <p:guide orient="horz" pos="482"/>
        <p:guide orient="horz" pos="2886"/>
        <p:guide pos="2880"/>
        <p:guide pos="68"/>
        <p:guide pos="5692"/>
      </p:guideLst>
    </p:cSldViewPr>
  </p:slideViewPr>
  <p:notesTextViewPr>
    <p:cViewPr>
      <p:scale>
        <a:sx n="100" d="100"/>
        <a:sy n="100" d="100"/>
      </p:scale>
      <p:origin x="0" y="0"/>
    </p:cViewPr>
  </p:notesTextViewPr>
  <p:sorterViewPr>
    <p:cViewPr>
      <p:scale>
        <a:sx n="125" d="100"/>
        <a:sy n="125" d="100"/>
      </p:scale>
      <p:origin x="0" y="0"/>
    </p:cViewPr>
  </p:sorterViewPr>
  <p:notesViewPr>
    <p:cSldViewPr showGuides="1">
      <p:cViewPr varScale="1">
        <p:scale>
          <a:sx n="61" d="100"/>
          <a:sy n="61" d="100"/>
        </p:scale>
        <p:origin x="-1758" y="-102"/>
      </p:cViewPr>
      <p:guideLst>
        <p:guide orient="horz" pos="3130"/>
        <p:guide pos="2144"/>
        <p:guide orient="horz" pos="3223"/>
        <p:guide pos="2236"/>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slide" Target="slides/slide27.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slide" Target="slides/slide30.xml"/><Relationship Id="rId47" Type="http://schemas.openxmlformats.org/officeDocument/2006/relationships/slide" Target="slides/slide35.xml"/><Relationship Id="rId50" Type="http://schemas.openxmlformats.org/officeDocument/2006/relationships/slide" Target="slides/slide38.xml"/><Relationship Id="rId55" Type="http://schemas.openxmlformats.org/officeDocument/2006/relationships/slide" Target="slides/slide43.xml"/><Relationship Id="rId63" Type="http://schemas.openxmlformats.org/officeDocument/2006/relationships/slide" Target="slides/slide51.xml"/><Relationship Id="rId68" Type="http://schemas.openxmlformats.org/officeDocument/2006/relationships/slide" Target="slides/slide56.xml"/><Relationship Id="rId76" Type="http://schemas.openxmlformats.org/officeDocument/2006/relationships/slide" Target="slides/slide64.xml"/><Relationship Id="rId84" Type="http://schemas.openxmlformats.org/officeDocument/2006/relationships/slide" Target="slides/slide72.xml"/><Relationship Id="rId89" Type="http://schemas.openxmlformats.org/officeDocument/2006/relationships/slide" Target="slides/slide77.xml"/><Relationship Id="rId7" Type="http://schemas.openxmlformats.org/officeDocument/2006/relationships/slideMaster" Target="slideMasters/slideMaster7.xml"/><Relationship Id="rId71" Type="http://schemas.openxmlformats.org/officeDocument/2006/relationships/slide" Target="slides/slide59.xml"/><Relationship Id="rId92"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4.xml"/><Relationship Id="rId29" Type="http://schemas.openxmlformats.org/officeDocument/2006/relationships/slide" Target="slides/slide17.xml"/><Relationship Id="rId11" Type="http://schemas.openxmlformats.org/officeDocument/2006/relationships/slideMaster" Target="slideMasters/slideMaster11.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slide" Target="slides/slide33.xml"/><Relationship Id="rId53" Type="http://schemas.openxmlformats.org/officeDocument/2006/relationships/slide" Target="slides/slide41.xml"/><Relationship Id="rId58" Type="http://schemas.openxmlformats.org/officeDocument/2006/relationships/slide" Target="slides/slide46.xml"/><Relationship Id="rId66" Type="http://schemas.openxmlformats.org/officeDocument/2006/relationships/slide" Target="slides/slide54.xml"/><Relationship Id="rId74" Type="http://schemas.openxmlformats.org/officeDocument/2006/relationships/slide" Target="slides/slide62.xml"/><Relationship Id="rId79" Type="http://schemas.openxmlformats.org/officeDocument/2006/relationships/slide" Target="slides/slide67.xml"/><Relationship Id="rId87" Type="http://schemas.openxmlformats.org/officeDocument/2006/relationships/slide" Target="slides/slide75.xml"/><Relationship Id="rId5" Type="http://schemas.openxmlformats.org/officeDocument/2006/relationships/slideMaster" Target="slideMasters/slideMaster5.xml"/><Relationship Id="rId61" Type="http://schemas.openxmlformats.org/officeDocument/2006/relationships/slide" Target="slides/slide49.xml"/><Relationship Id="rId82" Type="http://schemas.openxmlformats.org/officeDocument/2006/relationships/slide" Target="slides/slide70.xml"/><Relationship Id="rId90" Type="http://schemas.openxmlformats.org/officeDocument/2006/relationships/slide" Target="slides/slide78.xml"/><Relationship Id="rId95" Type="http://schemas.openxmlformats.org/officeDocument/2006/relationships/tableStyles" Target="tableStyles.xml"/><Relationship Id="rId19" Type="http://schemas.openxmlformats.org/officeDocument/2006/relationships/slide" Target="slides/slide7.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slide" Target="slides/slide36.xml"/><Relationship Id="rId56" Type="http://schemas.openxmlformats.org/officeDocument/2006/relationships/slide" Target="slides/slide44.xml"/><Relationship Id="rId64" Type="http://schemas.openxmlformats.org/officeDocument/2006/relationships/slide" Target="slides/slide52.xml"/><Relationship Id="rId69" Type="http://schemas.openxmlformats.org/officeDocument/2006/relationships/slide" Target="slides/slide57.xml"/><Relationship Id="rId77" Type="http://schemas.openxmlformats.org/officeDocument/2006/relationships/slide" Target="slides/slide65.xml"/><Relationship Id="rId8" Type="http://schemas.openxmlformats.org/officeDocument/2006/relationships/slideMaster" Target="slideMasters/slideMaster8.xml"/><Relationship Id="rId51" Type="http://schemas.openxmlformats.org/officeDocument/2006/relationships/slide" Target="slides/slide39.xml"/><Relationship Id="rId72" Type="http://schemas.openxmlformats.org/officeDocument/2006/relationships/slide" Target="slides/slide60.xml"/><Relationship Id="rId80" Type="http://schemas.openxmlformats.org/officeDocument/2006/relationships/slide" Target="slides/slide68.xml"/><Relationship Id="rId85" Type="http://schemas.openxmlformats.org/officeDocument/2006/relationships/slide" Target="slides/slide73.xml"/><Relationship Id="rId93"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slide" Target="slides/slide34.xml"/><Relationship Id="rId59" Type="http://schemas.openxmlformats.org/officeDocument/2006/relationships/slide" Target="slides/slide47.xml"/><Relationship Id="rId67" Type="http://schemas.openxmlformats.org/officeDocument/2006/relationships/slide" Target="slides/slide55.xml"/><Relationship Id="rId20" Type="http://schemas.openxmlformats.org/officeDocument/2006/relationships/slide" Target="slides/slide8.xml"/><Relationship Id="rId41" Type="http://schemas.openxmlformats.org/officeDocument/2006/relationships/slide" Target="slides/slide29.xml"/><Relationship Id="rId54" Type="http://schemas.openxmlformats.org/officeDocument/2006/relationships/slide" Target="slides/slide42.xml"/><Relationship Id="rId62" Type="http://schemas.openxmlformats.org/officeDocument/2006/relationships/slide" Target="slides/slide50.xml"/><Relationship Id="rId70" Type="http://schemas.openxmlformats.org/officeDocument/2006/relationships/slide" Target="slides/slide58.xml"/><Relationship Id="rId75" Type="http://schemas.openxmlformats.org/officeDocument/2006/relationships/slide" Target="slides/slide63.xml"/><Relationship Id="rId83" Type="http://schemas.openxmlformats.org/officeDocument/2006/relationships/slide" Target="slides/slide71.xml"/><Relationship Id="rId88" Type="http://schemas.openxmlformats.org/officeDocument/2006/relationships/slide" Target="slides/slide76.xml"/><Relationship Id="rId9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slide" Target="slides/slide37.xml"/><Relationship Id="rId57" Type="http://schemas.openxmlformats.org/officeDocument/2006/relationships/slide" Target="slides/slide45.xml"/><Relationship Id="rId10" Type="http://schemas.openxmlformats.org/officeDocument/2006/relationships/slideMaster" Target="slideMasters/slideMaster10.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slide" Target="slides/slide40.xml"/><Relationship Id="rId60" Type="http://schemas.openxmlformats.org/officeDocument/2006/relationships/slide" Target="slides/slide48.xml"/><Relationship Id="rId65" Type="http://schemas.openxmlformats.org/officeDocument/2006/relationships/slide" Target="slides/slide53.xml"/><Relationship Id="rId73" Type="http://schemas.openxmlformats.org/officeDocument/2006/relationships/slide" Target="slides/slide61.xml"/><Relationship Id="rId78" Type="http://schemas.openxmlformats.org/officeDocument/2006/relationships/slide" Target="slides/slide66.xml"/><Relationship Id="rId81" Type="http://schemas.openxmlformats.org/officeDocument/2006/relationships/slide" Target="slides/slide69.xml"/><Relationship Id="rId86" Type="http://schemas.openxmlformats.org/officeDocument/2006/relationships/slide" Target="slides/slide74.xml"/><Relationship Id="rId94"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bwMode="auto">
          <a:xfrm>
            <a:off x="0" y="0"/>
            <a:ext cx="3076143" cy="511649"/>
          </a:xfrm>
          <a:prstGeom prst="rect">
            <a:avLst/>
          </a:prstGeom>
          <a:noFill/>
          <a:ln w="9525">
            <a:noFill/>
            <a:miter lim="800000"/>
            <a:headEnd/>
            <a:tailEnd/>
          </a:ln>
        </p:spPr>
        <p:txBody>
          <a:bodyPr vert="horz" wrap="square" lIns="94632" tIns="47316" rIns="94632" bIns="47316" numCol="1" anchor="t" anchorCtr="0" compatLnSpc="1">
            <a:prstTxWarp prst="textNoShape">
              <a:avLst/>
            </a:prstTxWarp>
          </a:bodyPr>
          <a:lstStyle>
            <a:lvl1pPr defTabSz="913543" eaLnBrk="0" hangingPunct="0">
              <a:defRPr sz="1200" smtClean="0"/>
            </a:lvl1pPr>
          </a:lstStyle>
          <a:p>
            <a:pPr>
              <a:defRPr/>
            </a:pPr>
            <a:endParaRPr lang="en-US" altLang="ja-JP"/>
          </a:p>
        </p:txBody>
      </p:sp>
      <p:sp>
        <p:nvSpPr>
          <p:cNvPr id="16387" name="Rectangle 3"/>
          <p:cNvSpPr>
            <a:spLocks noGrp="1" noChangeArrowheads="1"/>
          </p:cNvSpPr>
          <p:nvPr>
            <p:ph type="dt" idx="1"/>
          </p:nvPr>
        </p:nvSpPr>
        <p:spPr bwMode="auto">
          <a:xfrm>
            <a:off x="4021503" y="0"/>
            <a:ext cx="3076143" cy="511649"/>
          </a:xfrm>
          <a:prstGeom prst="rect">
            <a:avLst/>
          </a:prstGeom>
          <a:noFill/>
          <a:ln w="9525">
            <a:noFill/>
            <a:miter lim="800000"/>
            <a:headEnd/>
            <a:tailEnd/>
          </a:ln>
        </p:spPr>
        <p:txBody>
          <a:bodyPr vert="horz" wrap="square" lIns="94632" tIns="47316" rIns="94632" bIns="47316" numCol="1" anchor="t" anchorCtr="0" compatLnSpc="1">
            <a:prstTxWarp prst="textNoShape">
              <a:avLst/>
            </a:prstTxWarp>
          </a:bodyPr>
          <a:lstStyle>
            <a:lvl1pPr algn="r" defTabSz="913543" eaLnBrk="0" hangingPunct="0">
              <a:defRPr sz="1200" smtClean="0"/>
            </a:lvl1pPr>
          </a:lstStyle>
          <a:p>
            <a:pPr>
              <a:defRPr/>
            </a:pPr>
            <a:fld id="{37302CB9-CED4-48C0-88EE-EED1D9C43DC7}" type="datetimeFigureOut">
              <a:rPr lang="ja-JP" altLang="en-US"/>
              <a:pPr>
                <a:defRPr/>
              </a:pPr>
              <a:t>2020/12/7</a:t>
            </a:fld>
            <a:endParaRPr lang="en-US" altLang="ja-JP"/>
          </a:p>
        </p:txBody>
      </p:sp>
      <p:sp>
        <p:nvSpPr>
          <p:cNvPr id="37892" name="Rectangle 4"/>
          <p:cNvSpPr>
            <a:spLocks noGrp="1" noRot="1" noChangeAspect="1" noChangeArrowheads="1" noTextEdit="1"/>
          </p:cNvSpPr>
          <p:nvPr>
            <p:ph type="sldImg" idx="2"/>
          </p:nvPr>
        </p:nvSpPr>
        <p:spPr bwMode="auto">
          <a:xfrm>
            <a:off x="992188" y="768350"/>
            <a:ext cx="5114925" cy="3836988"/>
          </a:xfrm>
          <a:prstGeom prst="rect">
            <a:avLst/>
          </a:prstGeom>
          <a:noFill/>
          <a:ln w="9525">
            <a:solidFill>
              <a:srgbClr val="000000"/>
            </a:solidFill>
            <a:miter lim="800000"/>
            <a:headEnd/>
            <a:tailEnd/>
          </a:ln>
        </p:spPr>
      </p:sp>
      <p:sp>
        <p:nvSpPr>
          <p:cNvPr id="16389" name="Rectangle 5"/>
          <p:cNvSpPr>
            <a:spLocks noGrp="1" noChangeArrowheads="1"/>
          </p:cNvSpPr>
          <p:nvPr>
            <p:ph type="body" sz="quarter" idx="3"/>
          </p:nvPr>
        </p:nvSpPr>
        <p:spPr bwMode="auto">
          <a:xfrm>
            <a:off x="710262" y="4861482"/>
            <a:ext cx="5678778" cy="4604841"/>
          </a:xfrm>
          <a:prstGeom prst="rect">
            <a:avLst/>
          </a:prstGeom>
          <a:noFill/>
          <a:ln w="9525">
            <a:noFill/>
            <a:miter lim="800000"/>
            <a:headEnd/>
            <a:tailEnd/>
          </a:ln>
        </p:spPr>
        <p:txBody>
          <a:bodyPr vert="horz" wrap="square" lIns="94632" tIns="47316" rIns="94632" bIns="47316" numCol="1" anchor="t" anchorCtr="0" compatLnSpc="1">
            <a:prstTxWarp prst="textNoShape">
              <a:avLst/>
            </a:prstTxWarp>
          </a:bodyPr>
          <a:lstStyle/>
          <a:p>
            <a:pPr lvl="0"/>
            <a:r>
              <a:rPr lang="ja-JP" altLang="en-US" noProof="0"/>
              <a:t>マスタ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16390" name="Rectangle 6"/>
          <p:cNvSpPr>
            <a:spLocks noGrp="1" noChangeArrowheads="1"/>
          </p:cNvSpPr>
          <p:nvPr>
            <p:ph type="ftr" sz="quarter" idx="4"/>
          </p:nvPr>
        </p:nvSpPr>
        <p:spPr bwMode="auto">
          <a:xfrm>
            <a:off x="0" y="9721330"/>
            <a:ext cx="3076143" cy="511648"/>
          </a:xfrm>
          <a:prstGeom prst="rect">
            <a:avLst/>
          </a:prstGeom>
          <a:noFill/>
          <a:ln w="9525">
            <a:noFill/>
            <a:miter lim="800000"/>
            <a:headEnd/>
            <a:tailEnd/>
          </a:ln>
        </p:spPr>
        <p:txBody>
          <a:bodyPr vert="horz" wrap="square" lIns="94632" tIns="47316" rIns="94632" bIns="47316" numCol="1" anchor="b" anchorCtr="0" compatLnSpc="1">
            <a:prstTxWarp prst="textNoShape">
              <a:avLst/>
            </a:prstTxWarp>
          </a:bodyPr>
          <a:lstStyle>
            <a:lvl1pPr defTabSz="913543" eaLnBrk="0" hangingPunct="0">
              <a:defRPr sz="1200" smtClean="0"/>
            </a:lvl1pPr>
          </a:lstStyle>
          <a:p>
            <a:pPr>
              <a:defRPr/>
            </a:pPr>
            <a:endParaRPr lang="en-US" altLang="ja-JP"/>
          </a:p>
        </p:txBody>
      </p:sp>
      <p:sp>
        <p:nvSpPr>
          <p:cNvPr id="16391" name="Rectangle 7"/>
          <p:cNvSpPr>
            <a:spLocks noGrp="1" noChangeArrowheads="1"/>
          </p:cNvSpPr>
          <p:nvPr>
            <p:ph type="sldNum" sz="quarter" idx="5"/>
          </p:nvPr>
        </p:nvSpPr>
        <p:spPr bwMode="auto">
          <a:xfrm>
            <a:off x="4021503" y="9721330"/>
            <a:ext cx="3076143" cy="511648"/>
          </a:xfrm>
          <a:prstGeom prst="rect">
            <a:avLst/>
          </a:prstGeom>
          <a:noFill/>
          <a:ln w="9525">
            <a:noFill/>
            <a:miter lim="800000"/>
            <a:headEnd/>
            <a:tailEnd/>
          </a:ln>
        </p:spPr>
        <p:txBody>
          <a:bodyPr vert="horz" wrap="square" lIns="94632" tIns="47316" rIns="94632" bIns="47316" numCol="1" anchor="b" anchorCtr="0" compatLnSpc="1">
            <a:prstTxWarp prst="textNoShape">
              <a:avLst/>
            </a:prstTxWarp>
          </a:bodyPr>
          <a:lstStyle>
            <a:lvl1pPr algn="r" defTabSz="913543" eaLnBrk="0" hangingPunct="0">
              <a:defRPr sz="1200" smtClean="0"/>
            </a:lvl1pPr>
          </a:lstStyle>
          <a:p>
            <a:pPr>
              <a:defRPr/>
            </a:pPr>
            <a:fld id="{C2C963EE-CC86-43D8-8AE8-EEA4A40C43D2}" type="slidenum">
              <a:rPr lang="ja-JP" altLang="en-US"/>
              <a:pPr>
                <a:defRPr/>
              </a:pPr>
              <a:t>‹#›</a:t>
            </a:fld>
            <a:endParaRPr lang="en-US" altLang="ja-JP"/>
          </a:p>
        </p:txBody>
      </p:sp>
    </p:spTree>
    <p:extLst>
      <p:ext uri="{BB962C8B-B14F-4D97-AF65-F5344CB8AC3E}">
        <p14:creationId xmlns:p14="http://schemas.microsoft.com/office/powerpoint/2010/main" val="105150208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Calibri" pitchFamily="34" charset="0"/>
        <a:ea typeface="ＭＳ Ｐゴシック" pitchFamily="50" charset="-128"/>
        <a:cs typeface="+mn-cs"/>
      </a:defRPr>
    </a:lvl1pPr>
    <a:lvl2pPr marL="457200" algn="l" rtl="0" eaLnBrk="0" fontAlgn="base" hangingPunct="0">
      <a:spcBef>
        <a:spcPct val="30000"/>
      </a:spcBef>
      <a:spcAft>
        <a:spcPct val="0"/>
      </a:spcAft>
      <a:defRPr kumimoji="1" sz="1200" kern="1200">
        <a:solidFill>
          <a:schemeClr val="tx1"/>
        </a:solidFill>
        <a:latin typeface="Calibri" pitchFamily="34" charset="0"/>
        <a:ea typeface="ＭＳ Ｐゴシック" pitchFamily="50" charset="-128"/>
        <a:cs typeface="+mn-cs"/>
      </a:defRPr>
    </a:lvl2pPr>
    <a:lvl3pPr marL="914400" algn="l" rtl="0" eaLnBrk="0" fontAlgn="base" hangingPunct="0">
      <a:spcBef>
        <a:spcPct val="30000"/>
      </a:spcBef>
      <a:spcAft>
        <a:spcPct val="0"/>
      </a:spcAft>
      <a:defRPr kumimoji="1" sz="1200" kern="1200">
        <a:solidFill>
          <a:schemeClr val="tx1"/>
        </a:solidFill>
        <a:latin typeface="Calibri" pitchFamily="34" charset="0"/>
        <a:ea typeface="ＭＳ Ｐゴシック" pitchFamily="50" charset="-128"/>
        <a:cs typeface="+mn-cs"/>
      </a:defRPr>
    </a:lvl3pPr>
    <a:lvl4pPr marL="1371600" algn="l" rtl="0" eaLnBrk="0" fontAlgn="base" hangingPunct="0">
      <a:spcBef>
        <a:spcPct val="30000"/>
      </a:spcBef>
      <a:spcAft>
        <a:spcPct val="0"/>
      </a:spcAft>
      <a:defRPr kumimoji="1" sz="1200" kern="1200">
        <a:solidFill>
          <a:schemeClr val="tx1"/>
        </a:solidFill>
        <a:latin typeface="Calibri" pitchFamily="34" charset="0"/>
        <a:ea typeface="ＭＳ Ｐゴシック" pitchFamily="50" charset="-128"/>
        <a:cs typeface="+mn-cs"/>
      </a:defRPr>
    </a:lvl4pPr>
    <a:lvl5pPr marL="1828800" algn="l" rtl="0" eaLnBrk="0" fontAlgn="base" hangingPunct="0">
      <a:spcBef>
        <a:spcPct val="30000"/>
      </a:spcBef>
      <a:spcAft>
        <a:spcPct val="0"/>
      </a:spcAft>
      <a:defRPr kumimoji="1" sz="1200" kern="1200">
        <a:solidFill>
          <a:schemeClr val="tx1"/>
        </a:solidFill>
        <a:latin typeface="Calibri" pitchFamily="34" charset="0"/>
        <a:ea typeface="ＭＳ Ｐゴシック" pitchFamily="50"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pPr>
              <a:defRPr/>
            </a:pPr>
            <a:fld id="{10230925-4237-4CA7-B824-05A89F1BFC4D}" type="slidenum">
              <a:rPr lang="ja-JP" altLang="en-US" smtClean="0"/>
              <a:pPr>
                <a:defRPr/>
              </a:pPr>
              <a:t>27</a:t>
            </a:fld>
            <a:endParaRPr lang="en-US" altLang="ja-JP"/>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4"/>
          <p:cNvSpPr>
            <a:spLocks noGrp="1" noChangeArrowheads="1"/>
          </p:cNvSpPr>
          <p:nvPr>
            <p:ph type="sldNum" sz="quarter" idx="10"/>
          </p:nvPr>
        </p:nvSpPr>
        <p:spPr>
          <a:ln/>
        </p:spPr>
        <p:txBody>
          <a:bodyPr/>
          <a:lstStyle>
            <a:lvl1pPr>
              <a:defRPr/>
            </a:lvl1pPr>
          </a:lstStyle>
          <a:p>
            <a:pPr>
              <a:defRPr/>
            </a:pPr>
            <a:fld id="{CCC03988-2723-412C-B1F6-7BD85D485699}" type="slidenum">
              <a:rPr lang="en-US" altLang="ja-JP"/>
              <a:pPr>
                <a:defRPr/>
              </a:pPr>
              <a:t>‹#›</a:t>
            </a:fld>
            <a:endParaRPr lang="en-US" altLang="ja-JP" dirty="0"/>
          </a:p>
        </p:txBody>
      </p:sp>
    </p:spTree>
    <p:extLst>
      <p:ext uri="{BB962C8B-B14F-4D97-AF65-F5344CB8AC3E}">
        <p14:creationId xmlns:p14="http://schemas.microsoft.com/office/powerpoint/2010/main" val="27913861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sldNum" sz="quarter" idx="10"/>
          </p:nvPr>
        </p:nvSpPr>
        <p:spPr>
          <a:ln/>
        </p:spPr>
        <p:txBody>
          <a:bodyPr/>
          <a:lstStyle>
            <a:lvl1pPr>
              <a:defRPr/>
            </a:lvl1pPr>
          </a:lstStyle>
          <a:p>
            <a:pPr>
              <a:defRPr/>
            </a:pPr>
            <a:fld id="{7A473C8C-F2E7-4521-928D-36D311E53817}" type="slidenum">
              <a:rPr lang="en-US" altLang="ja-JP"/>
              <a:pPr>
                <a:defRPr/>
              </a:pPr>
              <a:t>‹#›</a:t>
            </a:fld>
            <a:endParaRPr lang="en-US" altLang="ja-JP" dirty="0"/>
          </a:p>
        </p:txBody>
      </p:sp>
    </p:spTree>
    <p:extLst>
      <p:ext uri="{BB962C8B-B14F-4D97-AF65-F5344CB8AC3E}">
        <p14:creationId xmlns:p14="http://schemas.microsoft.com/office/powerpoint/2010/main" val="179418872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sldNum" sz="quarter" idx="10"/>
          </p:nvPr>
        </p:nvSpPr>
        <p:spPr>
          <a:ln/>
        </p:spPr>
        <p:txBody>
          <a:bodyPr/>
          <a:lstStyle>
            <a:lvl1pPr>
              <a:defRPr/>
            </a:lvl1pPr>
          </a:lstStyle>
          <a:p>
            <a:pPr>
              <a:defRPr/>
            </a:pPr>
            <a:fld id="{D63544A6-993F-4A56-92FA-EA303124D47F}"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1453995038"/>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sldNum" sz="quarter" idx="10"/>
          </p:nvPr>
        </p:nvSpPr>
        <p:spPr>
          <a:ln/>
        </p:spPr>
        <p:txBody>
          <a:bodyPr/>
          <a:lstStyle>
            <a:lvl1pPr>
              <a:defRPr/>
            </a:lvl1pPr>
          </a:lstStyle>
          <a:p>
            <a:pPr>
              <a:defRPr/>
            </a:pPr>
            <a:fld id="{645E2F1A-B343-418D-8630-B20128272075}"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3234278453"/>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sldNum" sz="quarter" idx="10"/>
          </p:nvPr>
        </p:nvSpPr>
        <p:spPr>
          <a:ln/>
        </p:spPr>
        <p:txBody>
          <a:bodyPr/>
          <a:lstStyle>
            <a:lvl1pPr>
              <a:defRPr/>
            </a:lvl1pPr>
          </a:lstStyle>
          <a:p>
            <a:pPr>
              <a:defRPr/>
            </a:pPr>
            <a:fld id="{F7CB6AC1-0A30-4B3D-84DE-F65B31CB6EDA}"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446125811"/>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sldNum" sz="quarter" idx="10"/>
          </p:nvPr>
        </p:nvSpPr>
        <p:spPr>
          <a:ln/>
        </p:spPr>
        <p:txBody>
          <a:bodyPr/>
          <a:lstStyle>
            <a:lvl1pPr>
              <a:defRPr/>
            </a:lvl1pPr>
          </a:lstStyle>
          <a:p>
            <a:pPr>
              <a:defRPr/>
            </a:pPr>
            <a:fld id="{7CC40806-1782-4799-826F-6446ED2890E9}"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58556111"/>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sldNum" sz="quarter" idx="10"/>
          </p:nvPr>
        </p:nvSpPr>
        <p:spPr>
          <a:ln/>
        </p:spPr>
        <p:txBody>
          <a:bodyPr/>
          <a:lstStyle>
            <a:lvl1pPr>
              <a:defRPr/>
            </a:lvl1pPr>
          </a:lstStyle>
          <a:p>
            <a:pPr>
              <a:defRPr/>
            </a:pPr>
            <a:fld id="{7A473C8C-F2E7-4521-928D-36D311E53817}"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961076704"/>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867525" y="-12700"/>
            <a:ext cx="2276475" cy="6394450"/>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34925" y="-12700"/>
            <a:ext cx="6680200" cy="6394450"/>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sldNum" sz="quarter" idx="10"/>
          </p:nvPr>
        </p:nvSpPr>
        <p:spPr>
          <a:ln/>
        </p:spPr>
        <p:txBody>
          <a:bodyPr/>
          <a:lstStyle>
            <a:lvl1pPr>
              <a:defRPr/>
            </a:lvl1pPr>
          </a:lstStyle>
          <a:p>
            <a:pPr>
              <a:defRPr/>
            </a:pPr>
            <a:fld id="{008718E9-E9E4-42F5-B148-96D367020930}"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3168015452"/>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34925" y="-12700"/>
            <a:ext cx="9109075" cy="561975"/>
          </a:xfrm>
        </p:spPr>
        <p:txBody>
          <a:bodyPr/>
          <a:lstStyle/>
          <a:p>
            <a:r>
              <a:rPr lang="ja-JP" altLang="en-US"/>
              <a:t>マスタ タイトルの書式設定</a:t>
            </a:r>
          </a:p>
        </p:txBody>
      </p:sp>
      <p:sp>
        <p:nvSpPr>
          <p:cNvPr id="3" name="表プレースホルダ 2"/>
          <p:cNvSpPr>
            <a:spLocks noGrp="1"/>
          </p:cNvSpPr>
          <p:nvPr>
            <p:ph type="tbl" idx="1"/>
          </p:nvPr>
        </p:nvSpPr>
        <p:spPr>
          <a:xfrm>
            <a:off x="34925" y="693738"/>
            <a:ext cx="9109075" cy="5688012"/>
          </a:xfrm>
        </p:spPr>
        <p:txBody>
          <a:bodyPr/>
          <a:lstStyle/>
          <a:p>
            <a:pPr lvl="0"/>
            <a:endParaRPr lang="ja-JP" altLang="en-US" noProof="0"/>
          </a:p>
        </p:txBody>
      </p:sp>
      <p:sp>
        <p:nvSpPr>
          <p:cNvPr id="4" name="Rectangle 4"/>
          <p:cNvSpPr>
            <a:spLocks noGrp="1" noChangeArrowheads="1"/>
          </p:cNvSpPr>
          <p:nvPr>
            <p:ph type="sldNum" sz="quarter" idx="10"/>
          </p:nvPr>
        </p:nvSpPr>
        <p:spPr>
          <a:ln/>
        </p:spPr>
        <p:txBody>
          <a:bodyPr/>
          <a:lstStyle>
            <a:lvl1pPr>
              <a:defRPr/>
            </a:lvl1pPr>
          </a:lstStyle>
          <a:p>
            <a:pPr>
              <a:defRPr/>
            </a:pPr>
            <a:fld id="{66A4E449-93CF-4847-8F4B-804B6520B837}"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44308378"/>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4925" y="0"/>
            <a:ext cx="9109075" cy="561975"/>
          </a:xfrm>
        </p:spPr>
        <p:txBody>
          <a:bodyPr/>
          <a:lstStyle/>
          <a:p>
            <a:r>
              <a:rPr lang="ja-JP" altLang="en-US"/>
              <a:t>マスタ タイトルの書式設定</a:t>
            </a:r>
          </a:p>
        </p:txBody>
      </p:sp>
      <p:sp>
        <p:nvSpPr>
          <p:cNvPr id="3" name="テキスト プレースホルダ 2"/>
          <p:cNvSpPr>
            <a:spLocks noGrp="1"/>
          </p:cNvSpPr>
          <p:nvPr>
            <p:ph type="body" sz="half" idx="1"/>
          </p:nvPr>
        </p:nvSpPr>
        <p:spPr>
          <a:xfrm>
            <a:off x="34925" y="692150"/>
            <a:ext cx="4478338" cy="5688013"/>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quarter" idx="2"/>
          </p:nvPr>
        </p:nvSpPr>
        <p:spPr>
          <a:xfrm>
            <a:off x="4665663" y="692150"/>
            <a:ext cx="4478337" cy="2767013"/>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コンテンツ プレースホルダ 4"/>
          <p:cNvSpPr>
            <a:spLocks noGrp="1"/>
          </p:cNvSpPr>
          <p:nvPr>
            <p:ph sz="quarter" idx="3"/>
          </p:nvPr>
        </p:nvSpPr>
        <p:spPr>
          <a:xfrm>
            <a:off x="4665663" y="3611563"/>
            <a:ext cx="4478337" cy="2768600"/>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Rectangle 4"/>
          <p:cNvSpPr>
            <a:spLocks noGrp="1" noChangeArrowheads="1"/>
          </p:cNvSpPr>
          <p:nvPr>
            <p:ph type="sldNum" sz="quarter" idx="10"/>
          </p:nvPr>
        </p:nvSpPr>
        <p:spPr>
          <a:ln/>
        </p:spPr>
        <p:txBody>
          <a:bodyPr/>
          <a:lstStyle>
            <a:lvl1pPr>
              <a:defRPr/>
            </a:lvl1pPr>
          </a:lstStyle>
          <a:p>
            <a:pPr>
              <a:defRPr/>
            </a:pPr>
            <a:fld id="{F386DE3E-41F4-4A9B-AEF8-691931E85E7B}"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3033095983"/>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107950" y="620713"/>
            <a:ext cx="8928100" cy="5903912"/>
          </a:xfrm>
        </p:spPr>
        <p:txBody>
          <a:bodyPr/>
          <a:lstStyle>
            <a:lvl1pPr marL="0" indent="0">
              <a:buNone/>
              <a:defRPr/>
            </a:lvl1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3" name="Rectangle 4"/>
          <p:cNvSpPr>
            <a:spLocks noGrp="1" noChangeArrowheads="1"/>
          </p:cNvSpPr>
          <p:nvPr>
            <p:ph type="sldNum" sz="quarter" idx="10"/>
          </p:nvPr>
        </p:nvSpPr>
        <p:spPr>
          <a:ln/>
        </p:spPr>
        <p:txBody>
          <a:bodyPr/>
          <a:lstStyle>
            <a:lvl1pPr>
              <a:defRPr/>
            </a:lvl1pPr>
          </a:lstStyle>
          <a:p>
            <a:pPr>
              <a:defRPr/>
            </a:pPr>
            <a:fld id="{52647379-24AC-4C6E-9DA0-4CC1FDE60B4C}"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70514342"/>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4"/>
          <p:cNvSpPr>
            <a:spLocks noGrp="1" noChangeArrowheads="1"/>
          </p:cNvSpPr>
          <p:nvPr>
            <p:ph type="sldNum" sz="quarter" idx="10"/>
          </p:nvPr>
        </p:nvSpPr>
        <p:spPr>
          <a:ln/>
        </p:spPr>
        <p:txBody>
          <a:bodyPr/>
          <a:lstStyle>
            <a:lvl1pPr>
              <a:defRPr/>
            </a:lvl1pPr>
          </a:lstStyle>
          <a:p>
            <a:pPr>
              <a:defRPr/>
            </a:pPr>
            <a:fld id="{CCC03988-2723-412C-B1F6-7BD85D485699}"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231222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867525" y="-12700"/>
            <a:ext cx="2276475" cy="6394450"/>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34925" y="-12700"/>
            <a:ext cx="6680200" cy="6394450"/>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sldNum" sz="quarter" idx="10"/>
          </p:nvPr>
        </p:nvSpPr>
        <p:spPr>
          <a:ln/>
        </p:spPr>
        <p:txBody>
          <a:bodyPr/>
          <a:lstStyle>
            <a:lvl1pPr>
              <a:defRPr/>
            </a:lvl1pPr>
          </a:lstStyle>
          <a:p>
            <a:pPr>
              <a:defRPr/>
            </a:pPr>
            <a:fld id="{008718E9-E9E4-42F5-B148-96D367020930}" type="slidenum">
              <a:rPr lang="en-US" altLang="ja-JP"/>
              <a:pPr>
                <a:defRPr/>
              </a:pPr>
              <a:t>‹#›</a:t>
            </a:fld>
            <a:endParaRPr lang="en-US" altLang="ja-JP" dirty="0"/>
          </a:p>
        </p:txBody>
      </p:sp>
    </p:spTree>
    <p:extLst>
      <p:ext uri="{BB962C8B-B14F-4D97-AF65-F5344CB8AC3E}">
        <p14:creationId xmlns:p14="http://schemas.microsoft.com/office/powerpoint/2010/main" val="299404441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chor="t"/>
          <a:lstStyle/>
          <a:p>
            <a:r>
              <a:rPr lang="ja-JP" altLang="en-US"/>
              <a:t>マスタ タイトルの書式設定</a:t>
            </a:r>
          </a:p>
        </p:txBody>
      </p:sp>
      <p:sp>
        <p:nvSpPr>
          <p:cNvPr id="3" name="コンテンツ プレースホルダ 2"/>
          <p:cNvSpPr>
            <a:spLocks noGrp="1"/>
          </p:cNvSpPr>
          <p:nvPr>
            <p:ph idx="1"/>
          </p:nvPr>
        </p:nvSpPr>
        <p:spPr>
          <a:xfrm>
            <a:off x="107950" y="618084"/>
            <a:ext cx="8928100" cy="1717393"/>
          </a:xfrm>
        </p:spPr>
        <p:txBody>
          <a:bodyPr>
            <a:spAutoFit/>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sldNum" sz="quarter" idx="10"/>
          </p:nvPr>
        </p:nvSpPr>
        <p:spPr>
          <a:ln/>
        </p:spPr>
        <p:txBody>
          <a:bodyPr/>
          <a:lstStyle>
            <a:lvl1pPr>
              <a:defRPr/>
            </a:lvl1pPr>
          </a:lstStyle>
          <a:p>
            <a:pPr>
              <a:defRPr/>
            </a:pPr>
            <a:fld id="{64F8D627-3D20-4DB6-A65B-7BAFFADF10AC}"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1911567467"/>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p:cNvSpPr>
            <a:spLocks noGrp="1" noChangeArrowheads="1"/>
          </p:cNvSpPr>
          <p:nvPr>
            <p:ph type="sldNum" sz="quarter" idx="10"/>
          </p:nvPr>
        </p:nvSpPr>
        <p:spPr>
          <a:ln/>
        </p:spPr>
        <p:txBody>
          <a:bodyPr/>
          <a:lstStyle>
            <a:lvl1pPr>
              <a:defRPr/>
            </a:lvl1pPr>
          </a:lstStyle>
          <a:p>
            <a:pPr>
              <a:defRPr/>
            </a:pPr>
            <a:fld id="{798A2F36-E3C5-4116-81FA-2F5CA4EF98CF}"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512095729"/>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107949" y="693737"/>
            <a:ext cx="4392614" cy="5830887"/>
          </a:xfrm>
        </p:spPr>
        <p:txBody>
          <a:bodyPr/>
          <a:lstStyle>
            <a:lvl1pPr>
              <a:defRPr sz="2000"/>
            </a:lvl1pPr>
            <a:lvl2pPr>
              <a:defRPr sz="1800"/>
            </a:lvl2pPr>
            <a:lvl3pPr>
              <a:defRPr sz="1600"/>
            </a:lvl3pPr>
            <a:lvl4pPr>
              <a:defRPr sz="1400"/>
            </a:lvl4pPr>
            <a:lvl5pPr>
              <a:defRPr sz="12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3438" y="693737"/>
            <a:ext cx="4392612" cy="5830887"/>
          </a:xfrm>
        </p:spPr>
        <p:txBody>
          <a:bodyPr/>
          <a:lstStyle>
            <a:lvl1pPr>
              <a:defRPr sz="2000"/>
            </a:lvl1pPr>
            <a:lvl2pPr>
              <a:defRPr sz="1800"/>
            </a:lvl2pPr>
            <a:lvl3pPr>
              <a:defRPr sz="1600"/>
            </a:lvl3pPr>
            <a:lvl4pPr>
              <a:defRPr sz="1400"/>
            </a:lvl4pPr>
            <a:lvl5pPr>
              <a:defRPr sz="12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sldNum" sz="quarter" idx="10"/>
          </p:nvPr>
        </p:nvSpPr>
        <p:spPr>
          <a:ln/>
        </p:spPr>
        <p:txBody>
          <a:bodyPr/>
          <a:lstStyle>
            <a:lvl1pPr>
              <a:defRPr/>
            </a:lvl1pPr>
          </a:lstStyle>
          <a:p>
            <a:pPr>
              <a:defRPr/>
            </a:pPr>
            <a:fld id="{B6CF66BD-F2B5-4E57-A88C-F13A5A9583B6}"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3330661015"/>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sldNum" sz="quarter" idx="10"/>
          </p:nvPr>
        </p:nvSpPr>
        <p:spPr>
          <a:ln/>
        </p:spPr>
        <p:txBody>
          <a:bodyPr/>
          <a:lstStyle>
            <a:lvl1pPr>
              <a:defRPr/>
            </a:lvl1pPr>
          </a:lstStyle>
          <a:p>
            <a:pPr>
              <a:defRPr/>
            </a:pPr>
            <a:fld id="{ED96B01C-D72F-42B5-8B09-A6D287CD0464}"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806622074"/>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sldNum" sz="quarter" idx="10"/>
          </p:nvPr>
        </p:nvSpPr>
        <p:spPr>
          <a:ln/>
        </p:spPr>
        <p:txBody>
          <a:bodyPr/>
          <a:lstStyle>
            <a:lvl1pPr>
              <a:defRPr/>
            </a:lvl1pPr>
          </a:lstStyle>
          <a:p>
            <a:pPr>
              <a:defRPr/>
            </a:pPr>
            <a:fld id="{D63544A6-993F-4A56-92FA-EA303124D47F}"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1942960040"/>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sldNum" sz="quarter" idx="10"/>
          </p:nvPr>
        </p:nvSpPr>
        <p:spPr>
          <a:ln/>
        </p:spPr>
        <p:txBody>
          <a:bodyPr/>
          <a:lstStyle>
            <a:lvl1pPr>
              <a:defRPr/>
            </a:lvl1pPr>
          </a:lstStyle>
          <a:p>
            <a:pPr>
              <a:defRPr/>
            </a:pPr>
            <a:fld id="{645E2F1A-B343-418D-8630-B20128272075}"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967913411"/>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sldNum" sz="quarter" idx="10"/>
          </p:nvPr>
        </p:nvSpPr>
        <p:spPr>
          <a:ln/>
        </p:spPr>
        <p:txBody>
          <a:bodyPr/>
          <a:lstStyle>
            <a:lvl1pPr>
              <a:defRPr/>
            </a:lvl1pPr>
          </a:lstStyle>
          <a:p>
            <a:pPr>
              <a:defRPr/>
            </a:pPr>
            <a:fld id="{F7CB6AC1-0A30-4B3D-84DE-F65B31CB6EDA}"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2976134406"/>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sldNum" sz="quarter" idx="10"/>
          </p:nvPr>
        </p:nvSpPr>
        <p:spPr>
          <a:ln/>
        </p:spPr>
        <p:txBody>
          <a:bodyPr/>
          <a:lstStyle>
            <a:lvl1pPr>
              <a:defRPr/>
            </a:lvl1pPr>
          </a:lstStyle>
          <a:p>
            <a:pPr>
              <a:defRPr/>
            </a:pPr>
            <a:fld id="{7CC40806-1782-4799-826F-6446ED2890E9}"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879270161"/>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sldNum" sz="quarter" idx="10"/>
          </p:nvPr>
        </p:nvSpPr>
        <p:spPr>
          <a:ln/>
        </p:spPr>
        <p:txBody>
          <a:bodyPr/>
          <a:lstStyle>
            <a:lvl1pPr>
              <a:defRPr/>
            </a:lvl1pPr>
          </a:lstStyle>
          <a:p>
            <a:pPr>
              <a:defRPr/>
            </a:pPr>
            <a:fld id="{7A473C8C-F2E7-4521-928D-36D311E53817}"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3274458284"/>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867525" y="-12700"/>
            <a:ext cx="2276475" cy="6394450"/>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34925" y="-12700"/>
            <a:ext cx="6680200" cy="6394450"/>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sldNum" sz="quarter" idx="10"/>
          </p:nvPr>
        </p:nvSpPr>
        <p:spPr>
          <a:ln/>
        </p:spPr>
        <p:txBody>
          <a:bodyPr/>
          <a:lstStyle>
            <a:lvl1pPr>
              <a:defRPr/>
            </a:lvl1pPr>
          </a:lstStyle>
          <a:p>
            <a:pPr>
              <a:defRPr/>
            </a:pPr>
            <a:fld id="{008718E9-E9E4-42F5-B148-96D367020930}"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20499087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34925" y="-12700"/>
            <a:ext cx="9109075" cy="561975"/>
          </a:xfrm>
        </p:spPr>
        <p:txBody>
          <a:bodyPr/>
          <a:lstStyle/>
          <a:p>
            <a:r>
              <a:rPr lang="ja-JP" altLang="en-US"/>
              <a:t>マスタ タイトルの書式設定</a:t>
            </a:r>
          </a:p>
        </p:txBody>
      </p:sp>
      <p:sp>
        <p:nvSpPr>
          <p:cNvPr id="3" name="表プレースホルダ 2"/>
          <p:cNvSpPr>
            <a:spLocks noGrp="1"/>
          </p:cNvSpPr>
          <p:nvPr>
            <p:ph type="tbl" idx="1"/>
          </p:nvPr>
        </p:nvSpPr>
        <p:spPr>
          <a:xfrm>
            <a:off x="34925" y="693738"/>
            <a:ext cx="9109075" cy="5688012"/>
          </a:xfrm>
        </p:spPr>
        <p:txBody>
          <a:bodyPr/>
          <a:lstStyle/>
          <a:p>
            <a:pPr lvl="0"/>
            <a:endParaRPr lang="ja-JP" altLang="en-US" noProof="0"/>
          </a:p>
        </p:txBody>
      </p:sp>
      <p:sp>
        <p:nvSpPr>
          <p:cNvPr id="4" name="Rectangle 4"/>
          <p:cNvSpPr>
            <a:spLocks noGrp="1" noChangeArrowheads="1"/>
          </p:cNvSpPr>
          <p:nvPr>
            <p:ph type="sldNum" sz="quarter" idx="10"/>
          </p:nvPr>
        </p:nvSpPr>
        <p:spPr>
          <a:ln/>
        </p:spPr>
        <p:txBody>
          <a:bodyPr/>
          <a:lstStyle>
            <a:lvl1pPr>
              <a:defRPr/>
            </a:lvl1pPr>
          </a:lstStyle>
          <a:p>
            <a:pPr>
              <a:defRPr/>
            </a:pPr>
            <a:fld id="{66A4E449-93CF-4847-8F4B-804B6520B837}" type="slidenum">
              <a:rPr lang="en-US" altLang="ja-JP"/>
              <a:pPr>
                <a:defRPr/>
              </a:pPr>
              <a:t>‹#›</a:t>
            </a:fld>
            <a:endParaRPr lang="en-US" altLang="ja-JP" dirty="0"/>
          </a:p>
        </p:txBody>
      </p:sp>
    </p:spTree>
    <p:extLst>
      <p:ext uri="{BB962C8B-B14F-4D97-AF65-F5344CB8AC3E}">
        <p14:creationId xmlns:p14="http://schemas.microsoft.com/office/powerpoint/2010/main" val="4101864391"/>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34925" y="-12700"/>
            <a:ext cx="9109075" cy="561975"/>
          </a:xfrm>
        </p:spPr>
        <p:txBody>
          <a:bodyPr/>
          <a:lstStyle/>
          <a:p>
            <a:r>
              <a:rPr lang="ja-JP" altLang="en-US"/>
              <a:t>マスタ タイトルの書式設定</a:t>
            </a:r>
          </a:p>
        </p:txBody>
      </p:sp>
      <p:sp>
        <p:nvSpPr>
          <p:cNvPr id="3" name="表プレースホルダ 2"/>
          <p:cNvSpPr>
            <a:spLocks noGrp="1"/>
          </p:cNvSpPr>
          <p:nvPr>
            <p:ph type="tbl" idx="1"/>
          </p:nvPr>
        </p:nvSpPr>
        <p:spPr>
          <a:xfrm>
            <a:off x="34925" y="693738"/>
            <a:ext cx="9109075" cy="5688012"/>
          </a:xfrm>
        </p:spPr>
        <p:txBody>
          <a:bodyPr/>
          <a:lstStyle/>
          <a:p>
            <a:pPr lvl="0"/>
            <a:endParaRPr lang="ja-JP" altLang="en-US" noProof="0"/>
          </a:p>
        </p:txBody>
      </p:sp>
      <p:sp>
        <p:nvSpPr>
          <p:cNvPr id="4" name="Rectangle 4"/>
          <p:cNvSpPr>
            <a:spLocks noGrp="1" noChangeArrowheads="1"/>
          </p:cNvSpPr>
          <p:nvPr>
            <p:ph type="sldNum" sz="quarter" idx="10"/>
          </p:nvPr>
        </p:nvSpPr>
        <p:spPr>
          <a:ln/>
        </p:spPr>
        <p:txBody>
          <a:bodyPr/>
          <a:lstStyle>
            <a:lvl1pPr>
              <a:defRPr/>
            </a:lvl1pPr>
          </a:lstStyle>
          <a:p>
            <a:pPr>
              <a:defRPr/>
            </a:pPr>
            <a:fld id="{66A4E449-93CF-4847-8F4B-804B6520B837}"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1626284251"/>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4925" y="0"/>
            <a:ext cx="9109075" cy="561975"/>
          </a:xfrm>
        </p:spPr>
        <p:txBody>
          <a:bodyPr/>
          <a:lstStyle/>
          <a:p>
            <a:r>
              <a:rPr lang="ja-JP" altLang="en-US"/>
              <a:t>マスタ タイトルの書式設定</a:t>
            </a:r>
          </a:p>
        </p:txBody>
      </p:sp>
      <p:sp>
        <p:nvSpPr>
          <p:cNvPr id="3" name="テキスト プレースホルダ 2"/>
          <p:cNvSpPr>
            <a:spLocks noGrp="1"/>
          </p:cNvSpPr>
          <p:nvPr>
            <p:ph type="body" sz="half" idx="1"/>
          </p:nvPr>
        </p:nvSpPr>
        <p:spPr>
          <a:xfrm>
            <a:off x="34925" y="692150"/>
            <a:ext cx="4478338" cy="5688013"/>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quarter" idx="2"/>
          </p:nvPr>
        </p:nvSpPr>
        <p:spPr>
          <a:xfrm>
            <a:off x="4665663" y="692150"/>
            <a:ext cx="4478337" cy="2767013"/>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コンテンツ プレースホルダ 4"/>
          <p:cNvSpPr>
            <a:spLocks noGrp="1"/>
          </p:cNvSpPr>
          <p:nvPr>
            <p:ph sz="quarter" idx="3"/>
          </p:nvPr>
        </p:nvSpPr>
        <p:spPr>
          <a:xfrm>
            <a:off x="4665663" y="3611563"/>
            <a:ext cx="4478337" cy="2768600"/>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Rectangle 4"/>
          <p:cNvSpPr>
            <a:spLocks noGrp="1" noChangeArrowheads="1"/>
          </p:cNvSpPr>
          <p:nvPr>
            <p:ph type="sldNum" sz="quarter" idx="10"/>
          </p:nvPr>
        </p:nvSpPr>
        <p:spPr>
          <a:ln/>
        </p:spPr>
        <p:txBody>
          <a:bodyPr/>
          <a:lstStyle>
            <a:lvl1pPr>
              <a:defRPr/>
            </a:lvl1pPr>
          </a:lstStyle>
          <a:p>
            <a:pPr>
              <a:defRPr/>
            </a:pPr>
            <a:fld id="{F386DE3E-41F4-4A9B-AEF8-691931E85E7B}"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4285798020"/>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107950" y="620713"/>
            <a:ext cx="8928100" cy="5903912"/>
          </a:xfrm>
        </p:spPr>
        <p:txBody>
          <a:bodyPr/>
          <a:lstStyle>
            <a:lvl1pPr marL="0" indent="0">
              <a:buNone/>
              <a:defRPr/>
            </a:lvl1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3" name="Rectangle 4"/>
          <p:cNvSpPr>
            <a:spLocks noGrp="1" noChangeArrowheads="1"/>
          </p:cNvSpPr>
          <p:nvPr>
            <p:ph type="sldNum" sz="quarter" idx="10"/>
          </p:nvPr>
        </p:nvSpPr>
        <p:spPr>
          <a:ln/>
        </p:spPr>
        <p:txBody>
          <a:bodyPr/>
          <a:lstStyle>
            <a:lvl1pPr>
              <a:defRPr/>
            </a:lvl1pPr>
          </a:lstStyle>
          <a:p>
            <a:pPr>
              <a:defRPr/>
            </a:pPr>
            <a:fld id="{52647379-24AC-4C6E-9DA0-4CC1FDE60B4C}"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1270500742"/>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a:prstGeom prst="rect">
            <a:avLst/>
          </a:prstGeo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3"/>
          <p:cNvSpPr>
            <a:spLocks noGrp="1" noChangeArrowheads="1"/>
          </p:cNvSpPr>
          <p:nvPr>
            <p:ph type="sldNum" sz="quarter" idx="10"/>
          </p:nvPr>
        </p:nvSpPr>
        <p:spPr>
          <a:ln/>
        </p:spPr>
        <p:txBody>
          <a:bodyPr/>
          <a:lstStyle>
            <a:lvl1pPr>
              <a:defRPr/>
            </a:lvl1pPr>
          </a:lstStyle>
          <a:p>
            <a:pPr>
              <a:defRPr/>
            </a:pPr>
            <a:fld id="{9F2928B9-092B-49C7-92A2-61AADDC8321A}"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116823828"/>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コンテンツ プレースホルダ 2"/>
          <p:cNvSpPr>
            <a:spLocks noGrp="1"/>
          </p:cNvSpPr>
          <p:nvPr>
            <p:ph idx="1"/>
          </p:nvPr>
        </p:nvSpPr>
        <p:spPr>
          <a:xfrm>
            <a:off x="457200" y="1600200"/>
            <a:ext cx="8229600" cy="4525963"/>
          </a:xfrm>
          <a:prstGeom prst="rect">
            <a:avLst/>
          </a:prstGeo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3"/>
          <p:cNvSpPr>
            <a:spLocks noGrp="1" noChangeArrowheads="1"/>
          </p:cNvSpPr>
          <p:nvPr>
            <p:ph type="sldNum" sz="quarter" idx="10"/>
          </p:nvPr>
        </p:nvSpPr>
        <p:spPr>
          <a:ln/>
        </p:spPr>
        <p:txBody>
          <a:bodyPr/>
          <a:lstStyle>
            <a:lvl1pPr>
              <a:defRPr/>
            </a:lvl1pPr>
          </a:lstStyle>
          <a:p>
            <a:pPr>
              <a:defRPr/>
            </a:pPr>
            <a:fld id="{A00C02A4-8052-40E1-B0E4-20E88B34345A}"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2737451904"/>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3"/>
          <p:cNvSpPr>
            <a:spLocks noGrp="1" noChangeArrowheads="1"/>
          </p:cNvSpPr>
          <p:nvPr>
            <p:ph type="sldNum" sz="quarter" idx="10"/>
          </p:nvPr>
        </p:nvSpPr>
        <p:spPr>
          <a:ln/>
        </p:spPr>
        <p:txBody>
          <a:bodyPr/>
          <a:lstStyle>
            <a:lvl1pPr>
              <a:defRPr/>
            </a:lvl1pPr>
          </a:lstStyle>
          <a:p>
            <a:pPr>
              <a:defRPr/>
            </a:pPr>
            <a:fld id="{DFB74B27-C869-4F79-B56F-F47607492DC4}"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1089273637"/>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3"/>
          <p:cNvSpPr>
            <a:spLocks noGrp="1" noChangeArrowheads="1"/>
          </p:cNvSpPr>
          <p:nvPr>
            <p:ph type="sldNum" sz="quarter" idx="10"/>
          </p:nvPr>
        </p:nvSpPr>
        <p:spPr>
          <a:ln/>
        </p:spPr>
        <p:txBody>
          <a:bodyPr/>
          <a:lstStyle>
            <a:lvl1pPr>
              <a:defRPr/>
            </a:lvl1pPr>
          </a:lstStyle>
          <a:p>
            <a:pPr>
              <a:defRPr/>
            </a:pPr>
            <a:fld id="{C786B682-411A-4FA8-B1A8-74CE2FC1727C}"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2739567111"/>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3"/>
          <p:cNvSpPr>
            <a:spLocks noGrp="1" noChangeArrowheads="1"/>
          </p:cNvSpPr>
          <p:nvPr>
            <p:ph type="sldNum" sz="quarter" idx="10"/>
          </p:nvPr>
        </p:nvSpPr>
        <p:spPr>
          <a:ln/>
        </p:spPr>
        <p:txBody>
          <a:bodyPr/>
          <a:lstStyle>
            <a:lvl1pPr>
              <a:defRPr/>
            </a:lvl1pPr>
          </a:lstStyle>
          <a:p>
            <a:pPr>
              <a:defRPr/>
            </a:pPr>
            <a:fld id="{963FFD28-776B-4CA3-8FD6-93FFEBFCBA8C}"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2444668585"/>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Rectangle 3"/>
          <p:cNvSpPr>
            <a:spLocks noGrp="1" noChangeArrowheads="1"/>
          </p:cNvSpPr>
          <p:nvPr>
            <p:ph type="sldNum" sz="quarter" idx="10"/>
          </p:nvPr>
        </p:nvSpPr>
        <p:spPr>
          <a:ln/>
        </p:spPr>
        <p:txBody>
          <a:bodyPr/>
          <a:lstStyle>
            <a:lvl1pPr>
              <a:defRPr/>
            </a:lvl1pPr>
          </a:lstStyle>
          <a:p>
            <a:pPr>
              <a:defRPr/>
            </a:pPr>
            <a:fld id="{F119C701-CD85-4ED4-9730-AE0B2D30EE20}"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1553860078"/>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3"/>
          <p:cNvSpPr>
            <a:spLocks noGrp="1" noChangeArrowheads="1"/>
          </p:cNvSpPr>
          <p:nvPr>
            <p:ph type="sldNum" sz="quarter" idx="10"/>
          </p:nvPr>
        </p:nvSpPr>
        <p:spPr>
          <a:ln/>
        </p:spPr>
        <p:txBody>
          <a:bodyPr/>
          <a:lstStyle>
            <a:lvl1pPr>
              <a:defRPr/>
            </a:lvl1pPr>
          </a:lstStyle>
          <a:p>
            <a:pPr>
              <a:defRPr/>
            </a:pPr>
            <a:fld id="{47A5252F-9AF1-4096-8A8E-7B1E687D354B}"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39207033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4925" y="0"/>
            <a:ext cx="9109075" cy="561975"/>
          </a:xfrm>
        </p:spPr>
        <p:txBody>
          <a:bodyPr/>
          <a:lstStyle/>
          <a:p>
            <a:r>
              <a:rPr lang="ja-JP" altLang="en-US"/>
              <a:t>マスタ タイトルの書式設定</a:t>
            </a:r>
          </a:p>
        </p:txBody>
      </p:sp>
      <p:sp>
        <p:nvSpPr>
          <p:cNvPr id="3" name="テキスト プレースホルダ 2"/>
          <p:cNvSpPr>
            <a:spLocks noGrp="1"/>
          </p:cNvSpPr>
          <p:nvPr>
            <p:ph type="body" sz="half" idx="1"/>
          </p:nvPr>
        </p:nvSpPr>
        <p:spPr>
          <a:xfrm>
            <a:off x="34925" y="692150"/>
            <a:ext cx="4478338" cy="5688013"/>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quarter" idx="2"/>
          </p:nvPr>
        </p:nvSpPr>
        <p:spPr>
          <a:xfrm>
            <a:off x="4665663" y="692150"/>
            <a:ext cx="4478337" cy="2767013"/>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コンテンツ プレースホルダ 4"/>
          <p:cNvSpPr>
            <a:spLocks noGrp="1"/>
          </p:cNvSpPr>
          <p:nvPr>
            <p:ph sz="quarter" idx="3"/>
          </p:nvPr>
        </p:nvSpPr>
        <p:spPr>
          <a:xfrm>
            <a:off x="4665663" y="3611563"/>
            <a:ext cx="4478337" cy="2768600"/>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Rectangle 4"/>
          <p:cNvSpPr>
            <a:spLocks noGrp="1" noChangeArrowheads="1"/>
          </p:cNvSpPr>
          <p:nvPr>
            <p:ph type="sldNum" sz="quarter" idx="10"/>
          </p:nvPr>
        </p:nvSpPr>
        <p:spPr>
          <a:ln/>
        </p:spPr>
        <p:txBody>
          <a:bodyPr/>
          <a:lstStyle>
            <a:lvl1pPr>
              <a:defRPr/>
            </a:lvl1pPr>
          </a:lstStyle>
          <a:p>
            <a:pPr>
              <a:defRPr/>
            </a:pPr>
            <a:fld id="{F386DE3E-41F4-4A9B-AEF8-691931E85E7B}" type="slidenum">
              <a:rPr lang="en-US" altLang="ja-JP"/>
              <a:pPr>
                <a:defRPr/>
              </a:pPr>
              <a:t>‹#›</a:t>
            </a:fld>
            <a:endParaRPr lang="en-US" altLang="ja-JP" dirty="0"/>
          </a:p>
        </p:txBody>
      </p:sp>
    </p:spTree>
    <p:extLst>
      <p:ext uri="{BB962C8B-B14F-4D97-AF65-F5344CB8AC3E}">
        <p14:creationId xmlns:p14="http://schemas.microsoft.com/office/powerpoint/2010/main" val="307688133"/>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a:prstGeom prst="rect">
            <a:avLst/>
          </a:prstGeo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3"/>
          <p:cNvSpPr>
            <a:spLocks noGrp="1" noChangeArrowheads="1"/>
          </p:cNvSpPr>
          <p:nvPr>
            <p:ph type="sldNum" sz="quarter" idx="10"/>
          </p:nvPr>
        </p:nvSpPr>
        <p:spPr>
          <a:ln/>
        </p:spPr>
        <p:txBody>
          <a:bodyPr/>
          <a:lstStyle>
            <a:lvl1pPr>
              <a:defRPr/>
            </a:lvl1pPr>
          </a:lstStyle>
          <a:p>
            <a:pPr>
              <a:defRPr/>
            </a:pPr>
            <a:fld id="{6C7827EC-DECD-4426-A563-996EF8D44E0A}"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863035940"/>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a:prstGeom prst="rect">
            <a:avLst/>
          </a:prstGeo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3"/>
          <p:cNvSpPr>
            <a:spLocks noGrp="1" noChangeArrowheads="1"/>
          </p:cNvSpPr>
          <p:nvPr>
            <p:ph type="sldNum" sz="quarter" idx="10"/>
          </p:nvPr>
        </p:nvSpPr>
        <p:spPr>
          <a:ln/>
        </p:spPr>
        <p:txBody>
          <a:bodyPr/>
          <a:lstStyle>
            <a:lvl1pPr>
              <a:defRPr/>
            </a:lvl1pPr>
          </a:lstStyle>
          <a:p>
            <a:pPr>
              <a:defRPr/>
            </a:pPr>
            <a:fld id="{C5B7DCCC-663A-4F68-AC2F-601B17D300B3}"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2851894698"/>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1600200"/>
            <a:ext cx="8229600" cy="4525963"/>
          </a:xfrm>
          <a:prstGeom prst="rect">
            <a:avLst/>
          </a:prstGeo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3"/>
          <p:cNvSpPr>
            <a:spLocks noGrp="1" noChangeArrowheads="1"/>
          </p:cNvSpPr>
          <p:nvPr>
            <p:ph type="sldNum" sz="quarter" idx="10"/>
          </p:nvPr>
        </p:nvSpPr>
        <p:spPr>
          <a:ln/>
        </p:spPr>
        <p:txBody>
          <a:bodyPr/>
          <a:lstStyle>
            <a:lvl1pPr>
              <a:defRPr/>
            </a:lvl1pPr>
          </a:lstStyle>
          <a:p>
            <a:pPr>
              <a:defRPr/>
            </a:pPr>
            <a:fld id="{E9BA6776-BE00-4752-9C7B-4AC7F1B6A457}"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2770807579"/>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a:prstGeom prst="rect">
            <a:avLst/>
          </a:prstGeo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a:prstGeom prst="rect">
            <a:avLst/>
          </a:prstGeo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3"/>
          <p:cNvSpPr>
            <a:spLocks noGrp="1" noChangeArrowheads="1"/>
          </p:cNvSpPr>
          <p:nvPr>
            <p:ph type="sldNum" sz="quarter" idx="10"/>
          </p:nvPr>
        </p:nvSpPr>
        <p:spPr>
          <a:ln/>
        </p:spPr>
        <p:txBody>
          <a:bodyPr/>
          <a:lstStyle>
            <a:lvl1pPr>
              <a:defRPr/>
            </a:lvl1pPr>
          </a:lstStyle>
          <a:p>
            <a:pPr>
              <a:defRPr/>
            </a:pPr>
            <a:fld id="{A94C07B0-6630-469E-A9D8-0399EDEBE33E}"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1890643885"/>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4"/>
          <p:cNvSpPr>
            <a:spLocks noGrp="1" noChangeArrowheads="1"/>
          </p:cNvSpPr>
          <p:nvPr>
            <p:ph type="sldNum" sz="quarter" idx="10"/>
          </p:nvPr>
        </p:nvSpPr>
        <p:spPr>
          <a:ln/>
        </p:spPr>
        <p:txBody>
          <a:bodyPr/>
          <a:lstStyle>
            <a:lvl1pPr>
              <a:defRPr/>
            </a:lvl1pPr>
          </a:lstStyle>
          <a:p>
            <a:pPr>
              <a:defRPr/>
            </a:pPr>
            <a:fld id="{CCC03988-2723-412C-B1F6-7BD85D485699}"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65340925"/>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chor="t"/>
          <a:lstStyle/>
          <a:p>
            <a:r>
              <a:rPr lang="ja-JP" altLang="en-US"/>
              <a:t>マスタ タイトルの書式設定</a:t>
            </a:r>
          </a:p>
        </p:txBody>
      </p:sp>
      <p:sp>
        <p:nvSpPr>
          <p:cNvPr id="3" name="コンテンツ プレースホルダ 2"/>
          <p:cNvSpPr>
            <a:spLocks noGrp="1"/>
          </p:cNvSpPr>
          <p:nvPr>
            <p:ph idx="1"/>
          </p:nvPr>
        </p:nvSpPr>
        <p:spPr>
          <a:xfrm>
            <a:off x="107950" y="618084"/>
            <a:ext cx="8928100" cy="1717393"/>
          </a:xfrm>
        </p:spPr>
        <p:txBody>
          <a:bodyPr>
            <a:spAutoFit/>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sldNum" sz="quarter" idx="10"/>
          </p:nvPr>
        </p:nvSpPr>
        <p:spPr>
          <a:ln/>
        </p:spPr>
        <p:txBody>
          <a:bodyPr/>
          <a:lstStyle>
            <a:lvl1pPr>
              <a:defRPr/>
            </a:lvl1pPr>
          </a:lstStyle>
          <a:p>
            <a:pPr>
              <a:defRPr/>
            </a:pPr>
            <a:fld id="{64F8D627-3D20-4DB6-A65B-7BAFFADF10AC}"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1572227100"/>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p:cNvSpPr>
            <a:spLocks noGrp="1" noChangeArrowheads="1"/>
          </p:cNvSpPr>
          <p:nvPr>
            <p:ph type="sldNum" sz="quarter" idx="10"/>
          </p:nvPr>
        </p:nvSpPr>
        <p:spPr>
          <a:ln/>
        </p:spPr>
        <p:txBody>
          <a:bodyPr/>
          <a:lstStyle>
            <a:lvl1pPr>
              <a:defRPr/>
            </a:lvl1pPr>
          </a:lstStyle>
          <a:p>
            <a:pPr>
              <a:defRPr/>
            </a:pPr>
            <a:fld id="{798A2F36-E3C5-4116-81FA-2F5CA4EF98CF}"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2670284228"/>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107949" y="693737"/>
            <a:ext cx="4392614" cy="5830887"/>
          </a:xfrm>
        </p:spPr>
        <p:txBody>
          <a:bodyPr/>
          <a:lstStyle>
            <a:lvl1pPr>
              <a:defRPr sz="2000"/>
            </a:lvl1pPr>
            <a:lvl2pPr>
              <a:defRPr sz="1800"/>
            </a:lvl2pPr>
            <a:lvl3pPr>
              <a:defRPr sz="1600"/>
            </a:lvl3pPr>
            <a:lvl4pPr>
              <a:defRPr sz="1400"/>
            </a:lvl4pPr>
            <a:lvl5pPr>
              <a:defRPr sz="12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3438" y="693737"/>
            <a:ext cx="4392612" cy="5830887"/>
          </a:xfrm>
        </p:spPr>
        <p:txBody>
          <a:bodyPr/>
          <a:lstStyle>
            <a:lvl1pPr>
              <a:defRPr sz="2000"/>
            </a:lvl1pPr>
            <a:lvl2pPr>
              <a:defRPr sz="1800"/>
            </a:lvl2pPr>
            <a:lvl3pPr>
              <a:defRPr sz="1600"/>
            </a:lvl3pPr>
            <a:lvl4pPr>
              <a:defRPr sz="1400"/>
            </a:lvl4pPr>
            <a:lvl5pPr>
              <a:defRPr sz="12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sldNum" sz="quarter" idx="10"/>
          </p:nvPr>
        </p:nvSpPr>
        <p:spPr>
          <a:ln/>
        </p:spPr>
        <p:txBody>
          <a:bodyPr/>
          <a:lstStyle>
            <a:lvl1pPr>
              <a:defRPr/>
            </a:lvl1pPr>
          </a:lstStyle>
          <a:p>
            <a:pPr>
              <a:defRPr/>
            </a:pPr>
            <a:fld id="{B6CF66BD-F2B5-4E57-A88C-F13A5A9583B6}"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1693230633"/>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sldNum" sz="quarter" idx="10"/>
          </p:nvPr>
        </p:nvSpPr>
        <p:spPr>
          <a:ln/>
        </p:spPr>
        <p:txBody>
          <a:bodyPr/>
          <a:lstStyle>
            <a:lvl1pPr>
              <a:defRPr/>
            </a:lvl1pPr>
          </a:lstStyle>
          <a:p>
            <a:pPr>
              <a:defRPr/>
            </a:pPr>
            <a:fld id="{ED96B01C-D72F-42B5-8B09-A6D287CD0464}"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70184232"/>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sldNum" sz="quarter" idx="10"/>
          </p:nvPr>
        </p:nvSpPr>
        <p:spPr>
          <a:ln/>
        </p:spPr>
        <p:txBody>
          <a:bodyPr/>
          <a:lstStyle>
            <a:lvl1pPr>
              <a:defRPr/>
            </a:lvl1pPr>
          </a:lstStyle>
          <a:p>
            <a:pPr>
              <a:defRPr/>
            </a:pPr>
            <a:fld id="{D63544A6-993F-4A56-92FA-EA303124D47F}"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40539042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107950" y="620713"/>
            <a:ext cx="8928100" cy="5903912"/>
          </a:xfrm>
        </p:spPr>
        <p:txBody>
          <a:bodyPr/>
          <a:lstStyle>
            <a:lvl1pPr marL="0" indent="0">
              <a:buNone/>
              <a:defRPr/>
            </a:lvl1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3" name="Rectangle 4"/>
          <p:cNvSpPr>
            <a:spLocks noGrp="1" noChangeArrowheads="1"/>
          </p:cNvSpPr>
          <p:nvPr>
            <p:ph type="sldNum" sz="quarter" idx="10"/>
          </p:nvPr>
        </p:nvSpPr>
        <p:spPr>
          <a:ln/>
        </p:spPr>
        <p:txBody>
          <a:bodyPr/>
          <a:lstStyle>
            <a:lvl1pPr>
              <a:defRPr/>
            </a:lvl1pPr>
          </a:lstStyle>
          <a:p>
            <a:pPr>
              <a:defRPr/>
            </a:pPr>
            <a:fld id="{52647379-24AC-4C6E-9DA0-4CC1FDE60B4C}" type="slidenum">
              <a:rPr lang="en-US" altLang="ja-JP"/>
              <a:pPr>
                <a:defRPr/>
              </a:pPr>
              <a:t>‹#›</a:t>
            </a:fld>
            <a:endParaRPr lang="en-US" altLang="ja-JP" dirty="0"/>
          </a:p>
        </p:txBody>
      </p:sp>
    </p:spTree>
    <p:extLst>
      <p:ext uri="{BB962C8B-B14F-4D97-AF65-F5344CB8AC3E}">
        <p14:creationId xmlns:p14="http://schemas.microsoft.com/office/powerpoint/2010/main" val="2724256624"/>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sldNum" sz="quarter" idx="10"/>
          </p:nvPr>
        </p:nvSpPr>
        <p:spPr>
          <a:ln/>
        </p:spPr>
        <p:txBody>
          <a:bodyPr/>
          <a:lstStyle>
            <a:lvl1pPr>
              <a:defRPr/>
            </a:lvl1pPr>
          </a:lstStyle>
          <a:p>
            <a:pPr>
              <a:defRPr/>
            </a:pPr>
            <a:fld id="{645E2F1A-B343-418D-8630-B20128272075}"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118588131"/>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sldNum" sz="quarter" idx="10"/>
          </p:nvPr>
        </p:nvSpPr>
        <p:spPr>
          <a:ln/>
        </p:spPr>
        <p:txBody>
          <a:bodyPr/>
          <a:lstStyle>
            <a:lvl1pPr>
              <a:defRPr/>
            </a:lvl1pPr>
          </a:lstStyle>
          <a:p>
            <a:pPr>
              <a:defRPr/>
            </a:pPr>
            <a:fld id="{F7CB6AC1-0A30-4B3D-84DE-F65B31CB6EDA}"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1432169404"/>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sldNum" sz="quarter" idx="10"/>
          </p:nvPr>
        </p:nvSpPr>
        <p:spPr>
          <a:ln/>
        </p:spPr>
        <p:txBody>
          <a:bodyPr/>
          <a:lstStyle>
            <a:lvl1pPr>
              <a:defRPr/>
            </a:lvl1pPr>
          </a:lstStyle>
          <a:p>
            <a:pPr>
              <a:defRPr/>
            </a:pPr>
            <a:fld id="{7CC40806-1782-4799-826F-6446ED2890E9}"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3564720442"/>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sldNum" sz="quarter" idx="10"/>
          </p:nvPr>
        </p:nvSpPr>
        <p:spPr>
          <a:ln/>
        </p:spPr>
        <p:txBody>
          <a:bodyPr/>
          <a:lstStyle>
            <a:lvl1pPr>
              <a:defRPr/>
            </a:lvl1pPr>
          </a:lstStyle>
          <a:p>
            <a:pPr>
              <a:defRPr/>
            </a:pPr>
            <a:fld id="{7A473C8C-F2E7-4521-928D-36D311E53817}"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1834690810"/>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867525" y="-12700"/>
            <a:ext cx="2276475" cy="6394450"/>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34925" y="-12700"/>
            <a:ext cx="6680200" cy="6394450"/>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sldNum" sz="quarter" idx="10"/>
          </p:nvPr>
        </p:nvSpPr>
        <p:spPr>
          <a:ln/>
        </p:spPr>
        <p:txBody>
          <a:bodyPr/>
          <a:lstStyle>
            <a:lvl1pPr>
              <a:defRPr/>
            </a:lvl1pPr>
          </a:lstStyle>
          <a:p>
            <a:pPr>
              <a:defRPr/>
            </a:pPr>
            <a:fld id="{008718E9-E9E4-42F5-B148-96D367020930}"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1740839925"/>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34925" y="-12700"/>
            <a:ext cx="9109075" cy="561975"/>
          </a:xfrm>
        </p:spPr>
        <p:txBody>
          <a:bodyPr/>
          <a:lstStyle/>
          <a:p>
            <a:r>
              <a:rPr lang="ja-JP" altLang="en-US"/>
              <a:t>マスタ タイトルの書式設定</a:t>
            </a:r>
          </a:p>
        </p:txBody>
      </p:sp>
      <p:sp>
        <p:nvSpPr>
          <p:cNvPr id="3" name="表プレースホルダ 2"/>
          <p:cNvSpPr>
            <a:spLocks noGrp="1"/>
          </p:cNvSpPr>
          <p:nvPr>
            <p:ph type="tbl" idx="1"/>
          </p:nvPr>
        </p:nvSpPr>
        <p:spPr>
          <a:xfrm>
            <a:off x="34925" y="693738"/>
            <a:ext cx="9109075" cy="5688012"/>
          </a:xfrm>
        </p:spPr>
        <p:txBody>
          <a:bodyPr/>
          <a:lstStyle/>
          <a:p>
            <a:pPr lvl="0"/>
            <a:endParaRPr lang="ja-JP" altLang="en-US" noProof="0"/>
          </a:p>
        </p:txBody>
      </p:sp>
      <p:sp>
        <p:nvSpPr>
          <p:cNvPr id="4" name="Rectangle 4"/>
          <p:cNvSpPr>
            <a:spLocks noGrp="1" noChangeArrowheads="1"/>
          </p:cNvSpPr>
          <p:nvPr>
            <p:ph type="sldNum" sz="quarter" idx="10"/>
          </p:nvPr>
        </p:nvSpPr>
        <p:spPr>
          <a:ln/>
        </p:spPr>
        <p:txBody>
          <a:bodyPr/>
          <a:lstStyle>
            <a:lvl1pPr>
              <a:defRPr/>
            </a:lvl1pPr>
          </a:lstStyle>
          <a:p>
            <a:pPr>
              <a:defRPr/>
            </a:pPr>
            <a:fld id="{66A4E449-93CF-4847-8F4B-804B6520B837}"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3263551448"/>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4925" y="0"/>
            <a:ext cx="9109075" cy="561975"/>
          </a:xfrm>
        </p:spPr>
        <p:txBody>
          <a:bodyPr/>
          <a:lstStyle/>
          <a:p>
            <a:r>
              <a:rPr lang="ja-JP" altLang="en-US"/>
              <a:t>マスタ タイトルの書式設定</a:t>
            </a:r>
          </a:p>
        </p:txBody>
      </p:sp>
      <p:sp>
        <p:nvSpPr>
          <p:cNvPr id="3" name="テキスト プレースホルダ 2"/>
          <p:cNvSpPr>
            <a:spLocks noGrp="1"/>
          </p:cNvSpPr>
          <p:nvPr>
            <p:ph type="body" sz="half" idx="1"/>
          </p:nvPr>
        </p:nvSpPr>
        <p:spPr>
          <a:xfrm>
            <a:off x="34925" y="692150"/>
            <a:ext cx="4478338" cy="5688013"/>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quarter" idx="2"/>
          </p:nvPr>
        </p:nvSpPr>
        <p:spPr>
          <a:xfrm>
            <a:off x="4665663" y="692150"/>
            <a:ext cx="4478337" cy="2767013"/>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コンテンツ プレースホルダ 4"/>
          <p:cNvSpPr>
            <a:spLocks noGrp="1"/>
          </p:cNvSpPr>
          <p:nvPr>
            <p:ph sz="quarter" idx="3"/>
          </p:nvPr>
        </p:nvSpPr>
        <p:spPr>
          <a:xfrm>
            <a:off x="4665663" y="3611563"/>
            <a:ext cx="4478337" cy="2768600"/>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Rectangle 4"/>
          <p:cNvSpPr>
            <a:spLocks noGrp="1" noChangeArrowheads="1"/>
          </p:cNvSpPr>
          <p:nvPr>
            <p:ph type="sldNum" sz="quarter" idx="10"/>
          </p:nvPr>
        </p:nvSpPr>
        <p:spPr>
          <a:ln/>
        </p:spPr>
        <p:txBody>
          <a:bodyPr/>
          <a:lstStyle>
            <a:lvl1pPr>
              <a:defRPr/>
            </a:lvl1pPr>
          </a:lstStyle>
          <a:p>
            <a:pPr>
              <a:defRPr/>
            </a:pPr>
            <a:fld id="{F386DE3E-41F4-4A9B-AEF8-691931E85E7B}"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3473457882"/>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107950" y="620713"/>
            <a:ext cx="8928100" cy="5903912"/>
          </a:xfrm>
        </p:spPr>
        <p:txBody>
          <a:bodyPr/>
          <a:lstStyle>
            <a:lvl1pPr marL="0" indent="0">
              <a:buNone/>
              <a:defRPr/>
            </a:lvl1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3" name="Rectangle 4"/>
          <p:cNvSpPr>
            <a:spLocks noGrp="1" noChangeArrowheads="1"/>
          </p:cNvSpPr>
          <p:nvPr>
            <p:ph type="sldNum" sz="quarter" idx="10"/>
          </p:nvPr>
        </p:nvSpPr>
        <p:spPr>
          <a:ln/>
        </p:spPr>
        <p:txBody>
          <a:bodyPr/>
          <a:lstStyle>
            <a:lvl1pPr>
              <a:defRPr/>
            </a:lvl1pPr>
          </a:lstStyle>
          <a:p>
            <a:pPr>
              <a:defRPr/>
            </a:pPr>
            <a:fld id="{52647379-24AC-4C6E-9DA0-4CC1FDE60B4C}"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29712588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a:prstGeom prst="rect">
            <a:avLst/>
          </a:prstGeo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3"/>
          <p:cNvSpPr>
            <a:spLocks noGrp="1" noChangeArrowheads="1"/>
          </p:cNvSpPr>
          <p:nvPr>
            <p:ph type="sldNum" sz="quarter" idx="10"/>
          </p:nvPr>
        </p:nvSpPr>
        <p:spPr>
          <a:ln/>
        </p:spPr>
        <p:txBody>
          <a:bodyPr/>
          <a:lstStyle>
            <a:lvl1pPr>
              <a:defRPr/>
            </a:lvl1pPr>
          </a:lstStyle>
          <a:p>
            <a:pPr>
              <a:defRPr/>
            </a:pPr>
            <a:fld id="{9F2928B9-092B-49C7-92A2-61AADDC8321A}" type="slidenum">
              <a:rPr lang="en-US" altLang="ja-JP"/>
              <a:pPr>
                <a:defRPr/>
              </a:pPr>
              <a:t>‹#›</a:t>
            </a:fld>
            <a:endParaRPr lang="en-US" altLang="ja-JP" dirty="0"/>
          </a:p>
        </p:txBody>
      </p:sp>
    </p:spTree>
    <p:extLst>
      <p:ext uri="{BB962C8B-B14F-4D97-AF65-F5344CB8AC3E}">
        <p14:creationId xmlns:p14="http://schemas.microsoft.com/office/powerpoint/2010/main" val="28813640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コンテンツ プレースホルダ 2"/>
          <p:cNvSpPr>
            <a:spLocks noGrp="1"/>
          </p:cNvSpPr>
          <p:nvPr>
            <p:ph idx="1"/>
          </p:nvPr>
        </p:nvSpPr>
        <p:spPr>
          <a:xfrm>
            <a:off x="457200" y="1600200"/>
            <a:ext cx="8229600" cy="4525963"/>
          </a:xfrm>
          <a:prstGeom prst="rect">
            <a:avLst/>
          </a:prstGeo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3"/>
          <p:cNvSpPr>
            <a:spLocks noGrp="1" noChangeArrowheads="1"/>
          </p:cNvSpPr>
          <p:nvPr>
            <p:ph type="sldNum" sz="quarter" idx="10"/>
          </p:nvPr>
        </p:nvSpPr>
        <p:spPr>
          <a:ln/>
        </p:spPr>
        <p:txBody>
          <a:bodyPr/>
          <a:lstStyle>
            <a:lvl1pPr>
              <a:defRPr/>
            </a:lvl1pPr>
          </a:lstStyle>
          <a:p>
            <a:pPr>
              <a:defRPr/>
            </a:pPr>
            <a:fld id="{A00C02A4-8052-40E1-B0E4-20E88B34345A}" type="slidenum">
              <a:rPr lang="en-US" altLang="ja-JP"/>
              <a:pPr>
                <a:defRPr/>
              </a:pPr>
              <a:t>‹#›</a:t>
            </a:fld>
            <a:endParaRPr lang="en-US" altLang="ja-JP" dirty="0"/>
          </a:p>
        </p:txBody>
      </p:sp>
    </p:spTree>
    <p:extLst>
      <p:ext uri="{BB962C8B-B14F-4D97-AF65-F5344CB8AC3E}">
        <p14:creationId xmlns:p14="http://schemas.microsoft.com/office/powerpoint/2010/main" val="11760267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3"/>
          <p:cNvSpPr>
            <a:spLocks noGrp="1" noChangeArrowheads="1"/>
          </p:cNvSpPr>
          <p:nvPr>
            <p:ph type="sldNum" sz="quarter" idx="10"/>
          </p:nvPr>
        </p:nvSpPr>
        <p:spPr>
          <a:ln/>
        </p:spPr>
        <p:txBody>
          <a:bodyPr/>
          <a:lstStyle>
            <a:lvl1pPr>
              <a:defRPr/>
            </a:lvl1pPr>
          </a:lstStyle>
          <a:p>
            <a:pPr>
              <a:defRPr/>
            </a:pPr>
            <a:fld id="{DFB74B27-C869-4F79-B56F-F47607492DC4}" type="slidenum">
              <a:rPr lang="en-US" altLang="ja-JP"/>
              <a:pPr>
                <a:defRPr/>
              </a:pPr>
              <a:t>‹#›</a:t>
            </a:fld>
            <a:endParaRPr lang="en-US" altLang="ja-JP" dirty="0"/>
          </a:p>
        </p:txBody>
      </p:sp>
    </p:spTree>
    <p:extLst>
      <p:ext uri="{BB962C8B-B14F-4D97-AF65-F5344CB8AC3E}">
        <p14:creationId xmlns:p14="http://schemas.microsoft.com/office/powerpoint/2010/main" val="1004664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3"/>
          <p:cNvSpPr>
            <a:spLocks noGrp="1" noChangeArrowheads="1"/>
          </p:cNvSpPr>
          <p:nvPr>
            <p:ph type="sldNum" sz="quarter" idx="10"/>
          </p:nvPr>
        </p:nvSpPr>
        <p:spPr>
          <a:ln/>
        </p:spPr>
        <p:txBody>
          <a:bodyPr/>
          <a:lstStyle>
            <a:lvl1pPr>
              <a:defRPr/>
            </a:lvl1pPr>
          </a:lstStyle>
          <a:p>
            <a:pPr>
              <a:defRPr/>
            </a:pPr>
            <a:fld id="{C786B682-411A-4FA8-B1A8-74CE2FC1727C}" type="slidenum">
              <a:rPr lang="en-US" altLang="ja-JP"/>
              <a:pPr>
                <a:defRPr/>
              </a:pPr>
              <a:t>‹#›</a:t>
            </a:fld>
            <a:endParaRPr lang="en-US" altLang="ja-JP" dirty="0"/>
          </a:p>
        </p:txBody>
      </p:sp>
    </p:spTree>
    <p:extLst>
      <p:ext uri="{BB962C8B-B14F-4D97-AF65-F5344CB8AC3E}">
        <p14:creationId xmlns:p14="http://schemas.microsoft.com/office/powerpoint/2010/main" val="40065517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3"/>
          <p:cNvSpPr>
            <a:spLocks noGrp="1" noChangeArrowheads="1"/>
          </p:cNvSpPr>
          <p:nvPr>
            <p:ph type="sldNum" sz="quarter" idx="10"/>
          </p:nvPr>
        </p:nvSpPr>
        <p:spPr>
          <a:ln/>
        </p:spPr>
        <p:txBody>
          <a:bodyPr/>
          <a:lstStyle>
            <a:lvl1pPr>
              <a:defRPr/>
            </a:lvl1pPr>
          </a:lstStyle>
          <a:p>
            <a:pPr>
              <a:defRPr/>
            </a:pPr>
            <a:fld id="{963FFD28-776B-4CA3-8FD6-93FFEBFCBA8C}" type="slidenum">
              <a:rPr lang="en-US" altLang="ja-JP"/>
              <a:pPr>
                <a:defRPr/>
              </a:pPr>
              <a:t>‹#›</a:t>
            </a:fld>
            <a:endParaRPr lang="en-US" altLang="ja-JP" dirty="0"/>
          </a:p>
        </p:txBody>
      </p:sp>
    </p:spTree>
    <p:extLst>
      <p:ext uri="{BB962C8B-B14F-4D97-AF65-F5344CB8AC3E}">
        <p14:creationId xmlns:p14="http://schemas.microsoft.com/office/powerpoint/2010/main" val="25513041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chor="t"/>
          <a:lstStyle/>
          <a:p>
            <a:r>
              <a:rPr lang="ja-JP" altLang="en-US"/>
              <a:t>マスタ タイトルの書式設定</a:t>
            </a:r>
          </a:p>
        </p:txBody>
      </p:sp>
      <p:sp>
        <p:nvSpPr>
          <p:cNvPr id="3" name="コンテンツ プレースホルダ 2"/>
          <p:cNvSpPr>
            <a:spLocks noGrp="1"/>
          </p:cNvSpPr>
          <p:nvPr>
            <p:ph idx="1"/>
          </p:nvPr>
        </p:nvSpPr>
        <p:spPr>
          <a:xfrm>
            <a:off x="107950" y="618084"/>
            <a:ext cx="8928100" cy="1717393"/>
          </a:xfrm>
        </p:spPr>
        <p:txBody>
          <a:bodyPr>
            <a:spAutoFit/>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sldNum" sz="quarter" idx="10"/>
          </p:nvPr>
        </p:nvSpPr>
        <p:spPr>
          <a:ln/>
        </p:spPr>
        <p:txBody>
          <a:bodyPr/>
          <a:lstStyle>
            <a:lvl1pPr>
              <a:defRPr/>
            </a:lvl1pPr>
          </a:lstStyle>
          <a:p>
            <a:pPr>
              <a:defRPr/>
            </a:pPr>
            <a:fld id="{64F8D627-3D20-4DB6-A65B-7BAFFADF10AC}" type="slidenum">
              <a:rPr lang="en-US" altLang="ja-JP"/>
              <a:pPr>
                <a:defRPr/>
              </a:pPr>
              <a:t>‹#›</a:t>
            </a:fld>
            <a:endParaRPr lang="en-US" altLang="ja-JP" dirty="0"/>
          </a:p>
        </p:txBody>
      </p:sp>
    </p:spTree>
    <p:extLst>
      <p:ext uri="{BB962C8B-B14F-4D97-AF65-F5344CB8AC3E}">
        <p14:creationId xmlns:p14="http://schemas.microsoft.com/office/powerpoint/2010/main" val="275658604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Rectangle 3"/>
          <p:cNvSpPr>
            <a:spLocks noGrp="1" noChangeArrowheads="1"/>
          </p:cNvSpPr>
          <p:nvPr>
            <p:ph type="sldNum" sz="quarter" idx="10"/>
          </p:nvPr>
        </p:nvSpPr>
        <p:spPr>
          <a:ln/>
        </p:spPr>
        <p:txBody>
          <a:bodyPr/>
          <a:lstStyle>
            <a:lvl1pPr>
              <a:defRPr/>
            </a:lvl1pPr>
          </a:lstStyle>
          <a:p>
            <a:pPr>
              <a:defRPr/>
            </a:pPr>
            <a:fld id="{F119C701-CD85-4ED4-9730-AE0B2D30EE20}" type="slidenum">
              <a:rPr lang="en-US" altLang="ja-JP"/>
              <a:pPr>
                <a:defRPr/>
              </a:pPr>
              <a:t>‹#›</a:t>
            </a:fld>
            <a:endParaRPr lang="en-US" altLang="ja-JP" dirty="0"/>
          </a:p>
        </p:txBody>
      </p:sp>
    </p:spTree>
    <p:extLst>
      <p:ext uri="{BB962C8B-B14F-4D97-AF65-F5344CB8AC3E}">
        <p14:creationId xmlns:p14="http://schemas.microsoft.com/office/powerpoint/2010/main" val="31530966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3"/>
          <p:cNvSpPr>
            <a:spLocks noGrp="1" noChangeArrowheads="1"/>
          </p:cNvSpPr>
          <p:nvPr>
            <p:ph type="sldNum" sz="quarter" idx="10"/>
          </p:nvPr>
        </p:nvSpPr>
        <p:spPr>
          <a:ln/>
        </p:spPr>
        <p:txBody>
          <a:bodyPr/>
          <a:lstStyle>
            <a:lvl1pPr>
              <a:defRPr/>
            </a:lvl1pPr>
          </a:lstStyle>
          <a:p>
            <a:pPr>
              <a:defRPr/>
            </a:pPr>
            <a:fld id="{47A5252F-9AF1-4096-8A8E-7B1E687D354B}" type="slidenum">
              <a:rPr lang="en-US" altLang="ja-JP"/>
              <a:pPr>
                <a:defRPr/>
              </a:pPr>
              <a:t>‹#›</a:t>
            </a:fld>
            <a:endParaRPr lang="en-US" altLang="ja-JP" dirty="0"/>
          </a:p>
        </p:txBody>
      </p:sp>
    </p:spTree>
    <p:extLst>
      <p:ext uri="{BB962C8B-B14F-4D97-AF65-F5344CB8AC3E}">
        <p14:creationId xmlns:p14="http://schemas.microsoft.com/office/powerpoint/2010/main" val="341033824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a:prstGeom prst="rect">
            <a:avLst/>
          </a:prstGeo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3"/>
          <p:cNvSpPr>
            <a:spLocks noGrp="1" noChangeArrowheads="1"/>
          </p:cNvSpPr>
          <p:nvPr>
            <p:ph type="sldNum" sz="quarter" idx="10"/>
          </p:nvPr>
        </p:nvSpPr>
        <p:spPr>
          <a:ln/>
        </p:spPr>
        <p:txBody>
          <a:bodyPr/>
          <a:lstStyle>
            <a:lvl1pPr>
              <a:defRPr/>
            </a:lvl1pPr>
          </a:lstStyle>
          <a:p>
            <a:pPr>
              <a:defRPr/>
            </a:pPr>
            <a:fld id="{6C7827EC-DECD-4426-A563-996EF8D44E0A}" type="slidenum">
              <a:rPr lang="en-US" altLang="ja-JP"/>
              <a:pPr>
                <a:defRPr/>
              </a:pPr>
              <a:t>‹#›</a:t>
            </a:fld>
            <a:endParaRPr lang="en-US" altLang="ja-JP" dirty="0"/>
          </a:p>
        </p:txBody>
      </p:sp>
    </p:spTree>
    <p:extLst>
      <p:ext uri="{BB962C8B-B14F-4D97-AF65-F5344CB8AC3E}">
        <p14:creationId xmlns:p14="http://schemas.microsoft.com/office/powerpoint/2010/main" val="221601341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a:prstGeom prst="rect">
            <a:avLst/>
          </a:prstGeo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3"/>
          <p:cNvSpPr>
            <a:spLocks noGrp="1" noChangeArrowheads="1"/>
          </p:cNvSpPr>
          <p:nvPr>
            <p:ph type="sldNum" sz="quarter" idx="10"/>
          </p:nvPr>
        </p:nvSpPr>
        <p:spPr>
          <a:ln/>
        </p:spPr>
        <p:txBody>
          <a:bodyPr/>
          <a:lstStyle>
            <a:lvl1pPr>
              <a:defRPr/>
            </a:lvl1pPr>
          </a:lstStyle>
          <a:p>
            <a:pPr>
              <a:defRPr/>
            </a:pPr>
            <a:fld id="{C5B7DCCC-663A-4F68-AC2F-601B17D300B3}" type="slidenum">
              <a:rPr lang="en-US" altLang="ja-JP"/>
              <a:pPr>
                <a:defRPr/>
              </a:pPr>
              <a:t>‹#›</a:t>
            </a:fld>
            <a:endParaRPr lang="en-US" altLang="ja-JP" dirty="0"/>
          </a:p>
        </p:txBody>
      </p:sp>
    </p:spTree>
    <p:extLst>
      <p:ext uri="{BB962C8B-B14F-4D97-AF65-F5344CB8AC3E}">
        <p14:creationId xmlns:p14="http://schemas.microsoft.com/office/powerpoint/2010/main" val="246816725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1600200"/>
            <a:ext cx="8229600" cy="4525963"/>
          </a:xfrm>
          <a:prstGeom prst="rect">
            <a:avLst/>
          </a:prstGeo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3"/>
          <p:cNvSpPr>
            <a:spLocks noGrp="1" noChangeArrowheads="1"/>
          </p:cNvSpPr>
          <p:nvPr>
            <p:ph type="sldNum" sz="quarter" idx="10"/>
          </p:nvPr>
        </p:nvSpPr>
        <p:spPr>
          <a:ln/>
        </p:spPr>
        <p:txBody>
          <a:bodyPr/>
          <a:lstStyle>
            <a:lvl1pPr>
              <a:defRPr/>
            </a:lvl1pPr>
          </a:lstStyle>
          <a:p>
            <a:pPr>
              <a:defRPr/>
            </a:pPr>
            <a:fld id="{E9BA6776-BE00-4752-9C7B-4AC7F1B6A457}" type="slidenum">
              <a:rPr lang="en-US" altLang="ja-JP"/>
              <a:pPr>
                <a:defRPr/>
              </a:pPr>
              <a:t>‹#›</a:t>
            </a:fld>
            <a:endParaRPr lang="en-US" altLang="ja-JP" dirty="0"/>
          </a:p>
        </p:txBody>
      </p:sp>
    </p:spTree>
    <p:extLst>
      <p:ext uri="{BB962C8B-B14F-4D97-AF65-F5344CB8AC3E}">
        <p14:creationId xmlns:p14="http://schemas.microsoft.com/office/powerpoint/2010/main" val="8035897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a:prstGeom prst="rect">
            <a:avLst/>
          </a:prstGeo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a:prstGeom prst="rect">
            <a:avLst/>
          </a:prstGeo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3"/>
          <p:cNvSpPr>
            <a:spLocks noGrp="1" noChangeArrowheads="1"/>
          </p:cNvSpPr>
          <p:nvPr>
            <p:ph type="sldNum" sz="quarter" idx="10"/>
          </p:nvPr>
        </p:nvSpPr>
        <p:spPr>
          <a:ln/>
        </p:spPr>
        <p:txBody>
          <a:bodyPr/>
          <a:lstStyle>
            <a:lvl1pPr>
              <a:defRPr/>
            </a:lvl1pPr>
          </a:lstStyle>
          <a:p>
            <a:pPr>
              <a:defRPr/>
            </a:pPr>
            <a:fld id="{A94C07B0-6630-469E-A9D8-0399EDEBE33E}" type="slidenum">
              <a:rPr lang="en-US" altLang="ja-JP"/>
              <a:pPr>
                <a:defRPr/>
              </a:pPr>
              <a:t>‹#›</a:t>
            </a:fld>
            <a:endParaRPr lang="en-US" altLang="ja-JP" dirty="0"/>
          </a:p>
        </p:txBody>
      </p:sp>
    </p:spTree>
    <p:extLst>
      <p:ext uri="{BB962C8B-B14F-4D97-AF65-F5344CB8AC3E}">
        <p14:creationId xmlns:p14="http://schemas.microsoft.com/office/powerpoint/2010/main" val="415854006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4"/>
          <p:cNvSpPr>
            <a:spLocks noGrp="1" noChangeArrowheads="1"/>
          </p:cNvSpPr>
          <p:nvPr>
            <p:ph type="sldNum" sz="quarter" idx="10"/>
          </p:nvPr>
        </p:nvSpPr>
        <p:spPr>
          <a:ln/>
        </p:spPr>
        <p:txBody>
          <a:bodyPr/>
          <a:lstStyle>
            <a:lvl1pPr>
              <a:defRPr/>
            </a:lvl1pPr>
          </a:lstStyle>
          <a:p>
            <a:pPr>
              <a:defRPr/>
            </a:pPr>
            <a:fld id="{CCC03988-2723-412C-B1F6-7BD85D485699}" type="slidenum">
              <a:rPr lang="en-US" altLang="ja-JP"/>
              <a:pPr>
                <a:defRPr/>
              </a:pPr>
              <a:t>‹#›</a:t>
            </a:fld>
            <a:endParaRPr lang="en-US" altLang="ja-JP"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chor="t"/>
          <a:lstStyle/>
          <a:p>
            <a:r>
              <a:rPr lang="ja-JP" altLang="en-US"/>
              <a:t>マスタ タイトルの書式設定</a:t>
            </a:r>
          </a:p>
        </p:txBody>
      </p:sp>
      <p:sp>
        <p:nvSpPr>
          <p:cNvPr id="3" name="コンテンツ プレースホルダ 2"/>
          <p:cNvSpPr>
            <a:spLocks noGrp="1"/>
          </p:cNvSpPr>
          <p:nvPr>
            <p:ph idx="1"/>
          </p:nvPr>
        </p:nvSpPr>
        <p:spPr>
          <a:xfrm>
            <a:off x="107950" y="618084"/>
            <a:ext cx="8928100" cy="1717393"/>
          </a:xfrm>
        </p:spPr>
        <p:txBody>
          <a:bodyPr>
            <a:spAutoFit/>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sldNum" sz="quarter" idx="10"/>
          </p:nvPr>
        </p:nvSpPr>
        <p:spPr>
          <a:ln/>
        </p:spPr>
        <p:txBody>
          <a:bodyPr/>
          <a:lstStyle>
            <a:lvl1pPr>
              <a:defRPr/>
            </a:lvl1pPr>
          </a:lstStyle>
          <a:p>
            <a:pPr>
              <a:defRPr/>
            </a:pPr>
            <a:fld id="{64F8D627-3D20-4DB6-A65B-7BAFFADF10AC}" type="slidenum">
              <a:rPr lang="en-US" altLang="ja-JP"/>
              <a:pPr>
                <a:defRPr/>
              </a:pPr>
              <a:t>‹#›</a:t>
            </a:fld>
            <a:endParaRPr lang="en-US" altLang="ja-JP"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p:cNvSpPr>
            <a:spLocks noGrp="1" noChangeArrowheads="1"/>
          </p:cNvSpPr>
          <p:nvPr>
            <p:ph type="sldNum" sz="quarter" idx="10"/>
          </p:nvPr>
        </p:nvSpPr>
        <p:spPr>
          <a:ln/>
        </p:spPr>
        <p:txBody>
          <a:bodyPr/>
          <a:lstStyle>
            <a:lvl1pPr>
              <a:defRPr/>
            </a:lvl1pPr>
          </a:lstStyle>
          <a:p>
            <a:pPr>
              <a:defRPr/>
            </a:pPr>
            <a:fld id="{798A2F36-E3C5-4116-81FA-2F5CA4EF98CF}" type="slidenum">
              <a:rPr lang="en-US" altLang="ja-JP"/>
              <a:pPr>
                <a:defRPr/>
              </a:pPr>
              <a:t>‹#›</a:t>
            </a:fld>
            <a:endParaRPr lang="en-US" altLang="ja-JP"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107949" y="693737"/>
            <a:ext cx="4392614" cy="5830887"/>
          </a:xfrm>
        </p:spPr>
        <p:txBody>
          <a:bodyPr/>
          <a:lstStyle>
            <a:lvl1pPr>
              <a:defRPr sz="2000"/>
            </a:lvl1pPr>
            <a:lvl2pPr>
              <a:defRPr sz="1800"/>
            </a:lvl2pPr>
            <a:lvl3pPr>
              <a:defRPr sz="1600"/>
            </a:lvl3pPr>
            <a:lvl4pPr>
              <a:defRPr sz="1400"/>
            </a:lvl4pPr>
            <a:lvl5pPr>
              <a:defRPr sz="12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3438" y="693737"/>
            <a:ext cx="4392612" cy="5830887"/>
          </a:xfrm>
        </p:spPr>
        <p:txBody>
          <a:bodyPr/>
          <a:lstStyle>
            <a:lvl1pPr>
              <a:defRPr sz="2000"/>
            </a:lvl1pPr>
            <a:lvl2pPr>
              <a:defRPr sz="1800"/>
            </a:lvl2pPr>
            <a:lvl3pPr>
              <a:defRPr sz="1600"/>
            </a:lvl3pPr>
            <a:lvl4pPr>
              <a:defRPr sz="1400"/>
            </a:lvl4pPr>
            <a:lvl5pPr>
              <a:defRPr sz="12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sldNum" sz="quarter" idx="10"/>
          </p:nvPr>
        </p:nvSpPr>
        <p:spPr>
          <a:ln/>
        </p:spPr>
        <p:txBody>
          <a:bodyPr/>
          <a:lstStyle>
            <a:lvl1pPr>
              <a:defRPr/>
            </a:lvl1pPr>
          </a:lstStyle>
          <a:p>
            <a:pPr>
              <a:defRPr/>
            </a:pPr>
            <a:fld id="{B6CF66BD-F2B5-4E57-A88C-F13A5A9583B6}" type="slidenum">
              <a:rPr lang="en-US" altLang="ja-JP"/>
              <a:pPr>
                <a:defRPr/>
              </a:pPr>
              <a:t>‹#›</a:t>
            </a:fld>
            <a:endParaRPr lang="en-US" altLang="ja-JP"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p:cNvSpPr>
            <a:spLocks noGrp="1" noChangeArrowheads="1"/>
          </p:cNvSpPr>
          <p:nvPr>
            <p:ph type="sldNum" sz="quarter" idx="10"/>
          </p:nvPr>
        </p:nvSpPr>
        <p:spPr>
          <a:ln/>
        </p:spPr>
        <p:txBody>
          <a:bodyPr/>
          <a:lstStyle>
            <a:lvl1pPr>
              <a:defRPr/>
            </a:lvl1pPr>
          </a:lstStyle>
          <a:p>
            <a:pPr>
              <a:defRPr/>
            </a:pPr>
            <a:fld id="{798A2F36-E3C5-4116-81FA-2F5CA4EF98CF}" type="slidenum">
              <a:rPr lang="en-US" altLang="ja-JP"/>
              <a:pPr>
                <a:defRPr/>
              </a:pPr>
              <a:t>‹#›</a:t>
            </a:fld>
            <a:endParaRPr lang="en-US" altLang="ja-JP" dirty="0"/>
          </a:p>
        </p:txBody>
      </p:sp>
    </p:spTree>
    <p:extLst>
      <p:ext uri="{BB962C8B-B14F-4D97-AF65-F5344CB8AC3E}">
        <p14:creationId xmlns:p14="http://schemas.microsoft.com/office/powerpoint/2010/main" val="213667876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sldNum" sz="quarter" idx="10"/>
          </p:nvPr>
        </p:nvSpPr>
        <p:spPr>
          <a:ln/>
        </p:spPr>
        <p:txBody>
          <a:bodyPr/>
          <a:lstStyle>
            <a:lvl1pPr>
              <a:defRPr/>
            </a:lvl1pPr>
          </a:lstStyle>
          <a:p>
            <a:pPr>
              <a:defRPr/>
            </a:pPr>
            <a:fld id="{ED96B01C-D72F-42B5-8B09-A6D287CD0464}" type="slidenum">
              <a:rPr lang="en-US" altLang="ja-JP"/>
              <a:pPr>
                <a:defRPr/>
              </a:pPr>
              <a:t>‹#›</a:t>
            </a:fld>
            <a:endParaRPr lang="en-US" altLang="ja-JP"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sldNum" sz="quarter" idx="10"/>
          </p:nvPr>
        </p:nvSpPr>
        <p:spPr>
          <a:ln/>
        </p:spPr>
        <p:txBody>
          <a:bodyPr/>
          <a:lstStyle>
            <a:lvl1pPr>
              <a:defRPr/>
            </a:lvl1pPr>
          </a:lstStyle>
          <a:p>
            <a:pPr>
              <a:defRPr/>
            </a:pPr>
            <a:fld id="{D63544A6-993F-4A56-92FA-EA303124D47F}" type="slidenum">
              <a:rPr lang="en-US" altLang="ja-JP"/>
              <a:pPr>
                <a:defRPr/>
              </a:pPr>
              <a:t>‹#›</a:t>
            </a:fld>
            <a:endParaRPr lang="en-US" altLang="ja-JP"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sldNum" sz="quarter" idx="10"/>
          </p:nvPr>
        </p:nvSpPr>
        <p:spPr>
          <a:ln/>
        </p:spPr>
        <p:txBody>
          <a:bodyPr/>
          <a:lstStyle>
            <a:lvl1pPr>
              <a:defRPr/>
            </a:lvl1pPr>
          </a:lstStyle>
          <a:p>
            <a:pPr>
              <a:defRPr/>
            </a:pPr>
            <a:fld id="{645E2F1A-B343-418D-8630-B20128272075}" type="slidenum">
              <a:rPr lang="en-US" altLang="ja-JP"/>
              <a:pPr>
                <a:defRPr/>
              </a:pPr>
              <a:t>‹#›</a:t>
            </a:fld>
            <a:endParaRPr lang="en-US" altLang="ja-JP"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sldNum" sz="quarter" idx="10"/>
          </p:nvPr>
        </p:nvSpPr>
        <p:spPr>
          <a:ln/>
        </p:spPr>
        <p:txBody>
          <a:bodyPr/>
          <a:lstStyle>
            <a:lvl1pPr>
              <a:defRPr/>
            </a:lvl1pPr>
          </a:lstStyle>
          <a:p>
            <a:pPr>
              <a:defRPr/>
            </a:pPr>
            <a:fld id="{F7CB6AC1-0A30-4B3D-84DE-F65B31CB6EDA}" type="slidenum">
              <a:rPr lang="en-US" altLang="ja-JP"/>
              <a:pPr>
                <a:defRPr/>
              </a:pPr>
              <a:t>‹#›</a:t>
            </a:fld>
            <a:endParaRPr lang="en-US" altLang="ja-JP"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sldNum" sz="quarter" idx="10"/>
          </p:nvPr>
        </p:nvSpPr>
        <p:spPr>
          <a:ln/>
        </p:spPr>
        <p:txBody>
          <a:bodyPr/>
          <a:lstStyle>
            <a:lvl1pPr>
              <a:defRPr/>
            </a:lvl1pPr>
          </a:lstStyle>
          <a:p>
            <a:pPr>
              <a:defRPr/>
            </a:pPr>
            <a:fld id="{7CC40806-1782-4799-826F-6446ED2890E9}" type="slidenum">
              <a:rPr lang="en-US" altLang="ja-JP"/>
              <a:pPr>
                <a:defRPr/>
              </a:pPr>
              <a:t>‹#›</a:t>
            </a:fld>
            <a:endParaRPr lang="en-US" altLang="ja-JP"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sldNum" sz="quarter" idx="10"/>
          </p:nvPr>
        </p:nvSpPr>
        <p:spPr>
          <a:ln/>
        </p:spPr>
        <p:txBody>
          <a:bodyPr/>
          <a:lstStyle>
            <a:lvl1pPr>
              <a:defRPr/>
            </a:lvl1pPr>
          </a:lstStyle>
          <a:p>
            <a:pPr>
              <a:defRPr/>
            </a:pPr>
            <a:fld id="{7A473C8C-F2E7-4521-928D-36D311E53817}" type="slidenum">
              <a:rPr lang="en-US" altLang="ja-JP"/>
              <a:pPr>
                <a:defRPr/>
              </a:pPr>
              <a:t>‹#›</a:t>
            </a:fld>
            <a:endParaRPr lang="en-US" altLang="ja-JP"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867525" y="-12700"/>
            <a:ext cx="2276475" cy="6394450"/>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34925" y="-12700"/>
            <a:ext cx="6680200" cy="6394450"/>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sldNum" sz="quarter" idx="10"/>
          </p:nvPr>
        </p:nvSpPr>
        <p:spPr>
          <a:ln/>
        </p:spPr>
        <p:txBody>
          <a:bodyPr/>
          <a:lstStyle>
            <a:lvl1pPr>
              <a:defRPr/>
            </a:lvl1pPr>
          </a:lstStyle>
          <a:p>
            <a:pPr>
              <a:defRPr/>
            </a:pPr>
            <a:fld id="{008718E9-E9E4-42F5-B148-96D367020930}" type="slidenum">
              <a:rPr lang="en-US" altLang="ja-JP"/>
              <a:pPr>
                <a:defRPr/>
              </a:pPr>
              <a:t>‹#›</a:t>
            </a:fld>
            <a:endParaRPr lang="en-US" altLang="ja-JP"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34925" y="-12700"/>
            <a:ext cx="9109075" cy="561975"/>
          </a:xfrm>
        </p:spPr>
        <p:txBody>
          <a:bodyPr/>
          <a:lstStyle/>
          <a:p>
            <a:r>
              <a:rPr lang="ja-JP" altLang="en-US"/>
              <a:t>マスタ タイトルの書式設定</a:t>
            </a:r>
          </a:p>
        </p:txBody>
      </p:sp>
      <p:sp>
        <p:nvSpPr>
          <p:cNvPr id="3" name="表プレースホルダ 2"/>
          <p:cNvSpPr>
            <a:spLocks noGrp="1"/>
          </p:cNvSpPr>
          <p:nvPr>
            <p:ph type="tbl" idx="1"/>
          </p:nvPr>
        </p:nvSpPr>
        <p:spPr>
          <a:xfrm>
            <a:off x="34925" y="693738"/>
            <a:ext cx="9109075" cy="5688012"/>
          </a:xfrm>
        </p:spPr>
        <p:txBody>
          <a:bodyPr/>
          <a:lstStyle/>
          <a:p>
            <a:pPr lvl="0"/>
            <a:endParaRPr lang="ja-JP" altLang="en-US" noProof="0"/>
          </a:p>
        </p:txBody>
      </p:sp>
      <p:sp>
        <p:nvSpPr>
          <p:cNvPr id="4" name="Rectangle 4"/>
          <p:cNvSpPr>
            <a:spLocks noGrp="1" noChangeArrowheads="1"/>
          </p:cNvSpPr>
          <p:nvPr>
            <p:ph type="sldNum" sz="quarter" idx="10"/>
          </p:nvPr>
        </p:nvSpPr>
        <p:spPr>
          <a:ln/>
        </p:spPr>
        <p:txBody>
          <a:bodyPr/>
          <a:lstStyle>
            <a:lvl1pPr>
              <a:defRPr/>
            </a:lvl1pPr>
          </a:lstStyle>
          <a:p>
            <a:pPr>
              <a:defRPr/>
            </a:pPr>
            <a:fld id="{66A4E449-93CF-4847-8F4B-804B6520B837}" type="slidenum">
              <a:rPr lang="en-US" altLang="ja-JP"/>
              <a:pPr>
                <a:defRPr/>
              </a:pPr>
              <a:t>‹#›</a:t>
            </a:fld>
            <a:endParaRPr lang="en-US" altLang="ja-JP"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4925" y="0"/>
            <a:ext cx="9109075" cy="561975"/>
          </a:xfrm>
        </p:spPr>
        <p:txBody>
          <a:bodyPr/>
          <a:lstStyle/>
          <a:p>
            <a:r>
              <a:rPr lang="ja-JP" altLang="en-US"/>
              <a:t>マスタ タイトルの書式設定</a:t>
            </a:r>
          </a:p>
        </p:txBody>
      </p:sp>
      <p:sp>
        <p:nvSpPr>
          <p:cNvPr id="3" name="テキスト プレースホルダ 2"/>
          <p:cNvSpPr>
            <a:spLocks noGrp="1"/>
          </p:cNvSpPr>
          <p:nvPr>
            <p:ph type="body" sz="half" idx="1"/>
          </p:nvPr>
        </p:nvSpPr>
        <p:spPr>
          <a:xfrm>
            <a:off x="34925" y="692150"/>
            <a:ext cx="4478338" cy="5688013"/>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quarter" idx="2"/>
          </p:nvPr>
        </p:nvSpPr>
        <p:spPr>
          <a:xfrm>
            <a:off x="4665663" y="692150"/>
            <a:ext cx="4478337" cy="2767013"/>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コンテンツ プレースホルダ 4"/>
          <p:cNvSpPr>
            <a:spLocks noGrp="1"/>
          </p:cNvSpPr>
          <p:nvPr>
            <p:ph sz="quarter" idx="3"/>
          </p:nvPr>
        </p:nvSpPr>
        <p:spPr>
          <a:xfrm>
            <a:off x="4665663" y="3611563"/>
            <a:ext cx="4478337" cy="2768600"/>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Rectangle 4"/>
          <p:cNvSpPr>
            <a:spLocks noGrp="1" noChangeArrowheads="1"/>
          </p:cNvSpPr>
          <p:nvPr>
            <p:ph type="sldNum" sz="quarter" idx="10"/>
          </p:nvPr>
        </p:nvSpPr>
        <p:spPr>
          <a:ln/>
        </p:spPr>
        <p:txBody>
          <a:bodyPr/>
          <a:lstStyle>
            <a:lvl1pPr>
              <a:defRPr/>
            </a:lvl1pPr>
          </a:lstStyle>
          <a:p>
            <a:pPr>
              <a:defRPr/>
            </a:pPr>
            <a:fld id="{F386DE3E-41F4-4A9B-AEF8-691931E85E7B}" type="slidenum">
              <a:rPr lang="en-US" altLang="ja-JP"/>
              <a:pPr>
                <a:defRPr/>
              </a:pPr>
              <a:t>‹#›</a:t>
            </a:fld>
            <a:endParaRPr lang="en-US" altLang="ja-JP"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107950" y="620713"/>
            <a:ext cx="8928100" cy="5903912"/>
          </a:xfrm>
        </p:spPr>
        <p:txBody>
          <a:bodyPr/>
          <a:lstStyle>
            <a:lvl1pPr marL="0" indent="0">
              <a:buNone/>
              <a:defRPr/>
            </a:lvl1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3" name="Rectangle 4"/>
          <p:cNvSpPr>
            <a:spLocks noGrp="1" noChangeArrowheads="1"/>
          </p:cNvSpPr>
          <p:nvPr>
            <p:ph type="sldNum" sz="quarter" idx="10"/>
          </p:nvPr>
        </p:nvSpPr>
        <p:spPr>
          <a:ln/>
        </p:spPr>
        <p:txBody>
          <a:bodyPr/>
          <a:lstStyle>
            <a:lvl1pPr>
              <a:defRPr/>
            </a:lvl1pPr>
          </a:lstStyle>
          <a:p>
            <a:pPr>
              <a:defRPr/>
            </a:pPr>
            <a:fld id="{52647379-24AC-4C6E-9DA0-4CC1FDE60B4C}" type="slidenum">
              <a:rPr lang="en-US" altLang="ja-JP"/>
              <a:pPr>
                <a:defRPr/>
              </a:pPr>
              <a:t>‹#›</a:t>
            </a:fld>
            <a:endParaRPr lang="en-US" altLang="ja-JP"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107949" y="693737"/>
            <a:ext cx="4392614" cy="5830887"/>
          </a:xfrm>
        </p:spPr>
        <p:txBody>
          <a:bodyPr/>
          <a:lstStyle>
            <a:lvl1pPr>
              <a:defRPr sz="2000"/>
            </a:lvl1pPr>
            <a:lvl2pPr>
              <a:defRPr sz="1800"/>
            </a:lvl2pPr>
            <a:lvl3pPr>
              <a:defRPr sz="1600"/>
            </a:lvl3pPr>
            <a:lvl4pPr>
              <a:defRPr sz="1400"/>
            </a:lvl4pPr>
            <a:lvl5pPr>
              <a:defRPr sz="12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3438" y="693737"/>
            <a:ext cx="4392612" cy="5830887"/>
          </a:xfrm>
        </p:spPr>
        <p:txBody>
          <a:bodyPr/>
          <a:lstStyle>
            <a:lvl1pPr>
              <a:defRPr sz="2000"/>
            </a:lvl1pPr>
            <a:lvl2pPr>
              <a:defRPr sz="1800"/>
            </a:lvl2pPr>
            <a:lvl3pPr>
              <a:defRPr sz="1600"/>
            </a:lvl3pPr>
            <a:lvl4pPr>
              <a:defRPr sz="1400"/>
            </a:lvl4pPr>
            <a:lvl5pPr>
              <a:defRPr sz="12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sldNum" sz="quarter" idx="10"/>
          </p:nvPr>
        </p:nvSpPr>
        <p:spPr>
          <a:ln/>
        </p:spPr>
        <p:txBody>
          <a:bodyPr/>
          <a:lstStyle>
            <a:lvl1pPr>
              <a:defRPr/>
            </a:lvl1pPr>
          </a:lstStyle>
          <a:p>
            <a:pPr>
              <a:defRPr/>
            </a:pPr>
            <a:fld id="{B6CF66BD-F2B5-4E57-A88C-F13A5A9583B6}" type="slidenum">
              <a:rPr lang="en-US" altLang="ja-JP"/>
              <a:pPr>
                <a:defRPr/>
              </a:pPr>
              <a:t>‹#›</a:t>
            </a:fld>
            <a:endParaRPr lang="en-US" altLang="ja-JP" dirty="0"/>
          </a:p>
        </p:txBody>
      </p:sp>
    </p:spTree>
    <p:extLst>
      <p:ext uri="{BB962C8B-B14F-4D97-AF65-F5344CB8AC3E}">
        <p14:creationId xmlns:p14="http://schemas.microsoft.com/office/powerpoint/2010/main" val="131801230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a:prstGeom prst="rect">
            <a:avLst/>
          </a:prstGeo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3"/>
          <p:cNvSpPr>
            <a:spLocks noGrp="1" noChangeArrowheads="1"/>
          </p:cNvSpPr>
          <p:nvPr>
            <p:ph type="sldNum" sz="quarter" idx="10"/>
          </p:nvPr>
        </p:nvSpPr>
        <p:spPr>
          <a:ln/>
        </p:spPr>
        <p:txBody>
          <a:bodyPr/>
          <a:lstStyle>
            <a:lvl1pPr>
              <a:defRPr/>
            </a:lvl1pPr>
          </a:lstStyle>
          <a:p>
            <a:pPr>
              <a:defRPr/>
            </a:pPr>
            <a:fld id="{9F2928B9-092B-49C7-92A2-61AADDC8321A}" type="slidenum">
              <a:rPr lang="en-US" altLang="ja-JP"/>
              <a:pPr>
                <a:defRPr/>
              </a:pPr>
              <a:t>‹#›</a:t>
            </a:fld>
            <a:endParaRPr lang="en-US" altLang="ja-JP"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コンテンツ プレースホルダ 2"/>
          <p:cNvSpPr>
            <a:spLocks noGrp="1"/>
          </p:cNvSpPr>
          <p:nvPr>
            <p:ph idx="1"/>
          </p:nvPr>
        </p:nvSpPr>
        <p:spPr>
          <a:xfrm>
            <a:off x="457200" y="1600200"/>
            <a:ext cx="8229600" cy="4525963"/>
          </a:xfrm>
          <a:prstGeom prst="rect">
            <a:avLst/>
          </a:prstGeo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3"/>
          <p:cNvSpPr>
            <a:spLocks noGrp="1" noChangeArrowheads="1"/>
          </p:cNvSpPr>
          <p:nvPr>
            <p:ph type="sldNum" sz="quarter" idx="10"/>
          </p:nvPr>
        </p:nvSpPr>
        <p:spPr>
          <a:ln/>
        </p:spPr>
        <p:txBody>
          <a:bodyPr/>
          <a:lstStyle>
            <a:lvl1pPr>
              <a:defRPr/>
            </a:lvl1pPr>
          </a:lstStyle>
          <a:p>
            <a:pPr>
              <a:defRPr/>
            </a:pPr>
            <a:fld id="{A00C02A4-8052-40E1-B0E4-20E88B34345A}" type="slidenum">
              <a:rPr lang="en-US" altLang="ja-JP"/>
              <a:pPr>
                <a:defRPr/>
              </a:pPr>
              <a:t>‹#›</a:t>
            </a:fld>
            <a:endParaRPr lang="en-US" altLang="ja-JP"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3"/>
          <p:cNvSpPr>
            <a:spLocks noGrp="1" noChangeArrowheads="1"/>
          </p:cNvSpPr>
          <p:nvPr>
            <p:ph type="sldNum" sz="quarter" idx="10"/>
          </p:nvPr>
        </p:nvSpPr>
        <p:spPr>
          <a:ln/>
        </p:spPr>
        <p:txBody>
          <a:bodyPr/>
          <a:lstStyle>
            <a:lvl1pPr>
              <a:defRPr/>
            </a:lvl1pPr>
          </a:lstStyle>
          <a:p>
            <a:pPr>
              <a:defRPr/>
            </a:pPr>
            <a:fld id="{DFB74B27-C869-4F79-B56F-F47607492DC4}" type="slidenum">
              <a:rPr lang="en-US" altLang="ja-JP"/>
              <a:pPr>
                <a:defRPr/>
              </a:pPr>
              <a:t>‹#›</a:t>
            </a:fld>
            <a:endParaRPr lang="en-US" altLang="ja-JP"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3"/>
          <p:cNvSpPr>
            <a:spLocks noGrp="1" noChangeArrowheads="1"/>
          </p:cNvSpPr>
          <p:nvPr>
            <p:ph type="sldNum" sz="quarter" idx="10"/>
          </p:nvPr>
        </p:nvSpPr>
        <p:spPr>
          <a:ln/>
        </p:spPr>
        <p:txBody>
          <a:bodyPr/>
          <a:lstStyle>
            <a:lvl1pPr>
              <a:defRPr/>
            </a:lvl1pPr>
          </a:lstStyle>
          <a:p>
            <a:pPr>
              <a:defRPr/>
            </a:pPr>
            <a:fld id="{C786B682-411A-4FA8-B1A8-74CE2FC1727C}" type="slidenum">
              <a:rPr lang="en-US" altLang="ja-JP"/>
              <a:pPr>
                <a:defRPr/>
              </a:pPr>
              <a:t>‹#›</a:t>
            </a:fld>
            <a:endParaRPr lang="en-US" altLang="ja-JP"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3"/>
          <p:cNvSpPr>
            <a:spLocks noGrp="1" noChangeArrowheads="1"/>
          </p:cNvSpPr>
          <p:nvPr>
            <p:ph type="sldNum" sz="quarter" idx="10"/>
          </p:nvPr>
        </p:nvSpPr>
        <p:spPr>
          <a:ln/>
        </p:spPr>
        <p:txBody>
          <a:bodyPr/>
          <a:lstStyle>
            <a:lvl1pPr>
              <a:defRPr/>
            </a:lvl1pPr>
          </a:lstStyle>
          <a:p>
            <a:pPr>
              <a:defRPr/>
            </a:pPr>
            <a:fld id="{963FFD28-776B-4CA3-8FD6-93FFEBFCBA8C}" type="slidenum">
              <a:rPr lang="en-US" altLang="ja-JP"/>
              <a:pPr>
                <a:defRPr/>
              </a:pPr>
              <a:t>‹#›</a:t>
            </a:fld>
            <a:endParaRPr lang="en-US" altLang="ja-JP"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Rectangle 3"/>
          <p:cNvSpPr>
            <a:spLocks noGrp="1" noChangeArrowheads="1"/>
          </p:cNvSpPr>
          <p:nvPr>
            <p:ph type="sldNum" sz="quarter" idx="10"/>
          </p:nvPr>
        </p:nvSpPr>
        <p:spPr>
          <a:ln/>
        </p:spPr>
        <p:txBody>
          <a:bodyPr/>
          <a:lstStyle>
            <a:lvl1pPr>
              <a:defRPr/>
            </a:lvl1pPr>
          </a:lstStyle>
          <a:p>
            <a:pPr>
              <a:defRPr/>
            </a:pPr>
            <a:fld id="{F119C701-CD85-4ED4-9730-AE0B2D30EE20}" type="slidenum">
              <a:rPr lang="en-US" altLang="ja-JP"/>
              <a:pPr>
                <a:defRPr/>
              </a:pPr>
              <a:t>‹#›</a:t>
            </a:fld>
            <a:endParaRPr lang="en-US" altLang="ja-JP"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3"/>
          <p:cNvSpPr>
            <a:spLocks noGrp="1" noChangeArrowheads="1"/>
          </p:cNvSpPr>
          <p:nvPr>
            <p:ph type="sldNum" sz="quarter" idx="10"/>
          </p:nvPr>
        </p:nvSpPr>
        <p:spPr>
          <a:ln/>
        </p:spPr>
        <p:txBody>
          <a:bodyPr/>
          <a:lstStyle>
            <a:lvl1pPr>
              <a:defRPr/>
            </a:lvl1pPr>
          </a:lstStyle>
          <a:p>
            <a:pPr>
              <a:defRPr/>
            </a:pPr>
            <a:fld id="{47A5252F-9AF1-4096-8A8E-7B1E687D354B}" type="slidenum">
              <a:rPr lang="en-US" altLang="ja-JP"/>
              <a:pPr>
                <a:defRPr/>
              </a:pPr>
              <a:t>‹#›</a:t>
            </a:fld>
            <a:endParaRPr lang="en-US" altLang="ja-JP"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a:prstGeom prst="rect">
            <a:avLst/>
          </a:prstGeo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3"/>
          <p:cNvSpPr>
            <a:spLocks noGrp="1" noChangeArrowheads="1"/>
          </p:cNvSpPr>
          <p:nvPr>
            <p:ph type="sldNum" sz="quarter" idx="10"/>
          </p:nvPr>
        </p:nvSpPr>
        <p:spPr>
          <a:ln/>
        </p:spPr>
        <p:txBody>
          <a:bodyPr/>
          <a:lstStyle>
            <a:lvl1pPr>
              <a:defRPr/>
            </a:lvl1pPr>
          </a:lstStyle>
          <a:p>
            <a:pPr>
              <a:defRPr/>
            </a:pPr>
            <a:fld id="{6C7827EC-DECD-4426-A563-996EF8D44E0A}" type="slidenum">
              <a:rPr lang="en-US" altLang="ja-JP"/>
              <a:pPr>
                <a:defRPr/>
              </a:pPr>
              <a:t>‹#›</a:t>
            </a:fld>
            <a:endParaRPr lang="en-US" altLang="ja-JP"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a:prstGeom prst="rect">
            <a:avLst/>
          </a:prstGeo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3"/>
          <p:cNvSpPr>
            <a:spLocks noGrp="1" noChangeArrowheads="1"/>
          </p:cNvSpPr>
          <p:nvPr>
            <p:ph type="sldNum" sz="quarter" idx="10"/>
          </p:nvPr>
        </p:nvSpPr>
        <p:spPr>
          <a:ln/>
        </p:spPr>
        <p:txBody>
          <a:bodyPr/>
          <a:lstStyle>
            <a:lvl1pPr>
              <a:defRPr/>
            </a:lvl1pPr>
          </a:lstStyle>
          <a:p>
            <a:pPr>
              <a:defRPr/>
            </a:pPr>
            <a:fld id="{C5B7DCCC-663A-4F68-AC2F-601B17D300B3}" type="slidenum">
              <a:rPr lang="en-US" altLang="ja-JP"/>
              <a:pPr>
                <a:defRPr/>
              </a:pPr>
              <a:t>‹#›</a:t>
            </a:fld>
            <a:endParaRPr lang="en-US" altLang="ja-JP"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1600200"/>
            <a:ext cx="8229600" cy="4525963"/>
          </a:xfrm>
          <a:prstGeom prst="rect">
            <a:avLst/>
          </a:prstGeo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3"/>
          <p:cNvSpPr>
            <a:spLocks noGrp="1" noChangeArrowheads="1"/>
          </p:cNvSpPr>
          <p:nvPr>
            <p:ph type="sldNum" sz="quarter" idx="10"/>
          </p:nvPr>
        </p:nvSpPr>
        <p:spPr>
          <a:ln/>
        </p:spPr>
        <p:txBody>
          <a:bodyPr/>
          <a:lstStyle>
            <a:lvl1pPr>
              <a:defRPr/>
            </a:lvl1pPr>
          </a:lstStyle>
          <a:p>
            <a:pPr>
              <a:defRPr/>
            </a:pPr>
            <a:fld id="{E9BA6776-BE00-4752-9C7B-4AC7F1B6A457}" type="slidenum">
              <a:rPr lang="en-US" altLang="ja-JP"/>
              <a:pPr>
                <a:defRPr/>
              </a:pPr>
              <a:t>‹#›</a:t>
            </a:fld>
            <a:endParaRPr lang="en-US" altLang="ja-JP"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sldNum" sz="quarter" idx="10"/>
          </p:nvPr>
        </p:nvSpPr>
        <p:spPr>
          <a:ln/>
        </p:spPr>
        <p:txBody>
          <a:bodyPr/>
          <a:lstStyle>
            <a:lvl1pPr>
              <a:defRPr/>
            </a:lvl1pPr>
          </a:lstStyle>
          <a:p>
            <a:pPr>
              <a:defRPr/>
            </a:pPr>
            <a:fld id="{ED96B01C-D72F-42B5-8B09-A6D287CD0464}" type="slidenum">
              <a:rPr lang="en-US" altLang="ja-JP"/>
              <a:pPr>
                <a:defRPr/>
              </a:pPr>
              <a:t>‹#›</a:t>
            </a:fld>
            <a:endParaRPr lang="en-US" altLang="ja-JP" dirty="0"/>
          </a:p>
        </p:txBody>
      </p:sp>
    </p:spTree>
    <p:extLst>
      <p:ext uri="{BB962C8B-B14F-4D97-AF65-F5344CB8AC3E}">
        <p14:creationId xmlns:p14="http://schemas.microsoft.com/office/powerpoint/2010/main" val="288445832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a:prstGeom prst="rect">
            <a:avLst/>
          </a:prstGeo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a:prstGeom prst="rect">
            <a:avLst/>
          </a:prstGeo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3"/>
          <p:cNvSpPr>
            <a:spLocks noGrp="1" noChangeArrowheads="1"/>
          </p:cNvSpPr>
          <p:nvPr>
            <p:ph type="sldNum" sz="quarter" idx="10"/>
          </p:nvPr>
        </p:nvSpPr>
        <p:spPr>
          <a:ln/>
        </p:spPr>
        <p:txBody>
          <a:bodyPr/>
          <a:lstStyle>
            <a:lvl1pPr>
              <a:defRPr/>
            </a:lvl1pPr>
          </a:lstStyle>
          <a:p>
            <a:pPr>
              <a:defRPr/>
            </a:pPr>
            <a:fld id="{A94C07B0-6630-469E-A9D8-0399EDEBE33E}" type="slidenum">
              <a:rPr lang="en-US" altLang="ja-JP"/>
              <a:pPr>
                <a:defRPr/>
              </a:pPr>
              <a:t>‹#›</a:t>
            </a:fld>
            <a:endParaRPr lang="en-US" altLang="ja-JP"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4"/>
          <p:cNvSpPr>
            <a:spLocks noGrp="1" noChangeArrowheads="1"/>
          </p:cNvSpPr>
          <p:nvPr>
            <p:ph type="sldNum" sz="quarter" idx="10"/>
          </p:nvPr>
        </p:nvSpPr>
        <p:spPr>
          <a:ln/>
        </p:spPr>
        <p:txBody>
          <a:bodyPr/>
          <a:lstStyle>
            <a:lvl1pPr>
              <a:defRPr/>
            </a:lvl1pPr>
          </a:lstStyle>
          <a:p>
            <a:pPr>
              <a:defRPr/>
            </a:pPr>
            <a:fld id="{6017A05C-747B-42BC-A646-50A2182BA4D5}" type="slidenum">
              <a:rPr lang="en-US" altLang="ja-JP"/>
              <a:pPr>
                <a:defRPr/>
              </a:pPr>
              <a:t>‹#›</a:t>
            </a:fld>
            <a:endParaRPr lang="en-US" altLang="ja-JP"/>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sldNum" sz="quarter" idx="10"/>
          </p:nvPr>
        </p:nvSpPr>
        <p:spPr>
          <a:ln/>
        </p:spPr>
        <p:txBody>
          <a:bodyPr/>
          <a:lstStyle>
            <a:lvl1pPr>
              <a:defRPr/>
            </a:lvl1pPr>
          </a:lstStyle>
          <a:p>
            <a:pPr>
              <a:defRPr/>
            </a:pPr>
            <a:fld id="{6D026C06-77CE-4CBF-A3E9-C086FB08EFCC}" type="slidenum">
              <a:rPr lang="en-US" altLang="ja-JP"/>
              <a:pPr>
                <a:defRPr/>
              </a:pPr>
              <a:t>‹#›</a:t>
            </a:fld>
            <a:endParaRPr lang="en-US" altLang="ja-JP"/>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p:cNvSpPr>
            <a:spLocks noGrp="1" noChangeArrowheads="1"/>
          </p:cNvSpPr>
          <p:nvPr>
            <p:ph type="sldNum" sz="quarter" idx="10"/>
          </p:nvPr>
        </p:nvSpPr>
        <p:spPr>
          <a:ln/>
        </p:spPr>
        <p:txBody>
          <a:bodyPr/>
          <a:lstStyle>
            <a:lvl1pPr>
              <a:defRPr/>
            </a:lvl1pPr>
          </a:lstStyle>
          <a:p>
            <a:pPr>
              <a:defRPr/>
            </a:pPr>
            <a:fld id="{37CC3E95-EC1C-455D-B323-869CAB0DD279}" type="slidenum">
              <a:rPr lang="en-US" altLang="ja-JP"/>
              <a:pPr>
                <a:defRPr/>
              </a:pPr>
              <a:t>‹#›</a:t>
            </a:fld>
            <a:endParaRPr lang="en-US" altLang="ja-JP"/>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34925" y="693738"/>
            <a:ext cx="4478338" cy="5688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65663" y="693738"/>
            <a:ext cx="4478337" cy="5688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sldNum" sz="quarter" idx="10"/>
          </p:nvPr>
        </p:nvSpPr>
        <p:spPr>
          <a:ln/>
        </p:spPr>
        <p:txBody>
          <a:bodyPr/>
          <a:lstStyle>
            <a:lvl1pPr>
              <a:defRPr/>
            </a:lvl1pPr>
          </a:lstStyle>
          <a:p>
            <a:pPr>
              <a:defRPr/>
            </a:pPr>
            <a:fld id="{4A5E56E1-A44D-43CF-A7CC-CBEC872B7BFD}" type="slidenum">
              <a:rPr lang="en-US" altLang="ja-JP"/>
              <a:pPr>
                <a:defRPr/>
              </a:pPr>
              <a:t>‹#›</a:t>
            </a:fld>
            <a:endParaRPr lang="en-US" altLang="ja-JP"/>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sldNum" sz="quarter" idx="10"/>
          </p:nvPr>
        </p:nvSpPr>
        <p:spPr>
          <a:ln/>
        </p:spPr>
        <p:txBody>
          <a:bodyPr/>
          <a:lstStyle>
            <a:lvl1pPr>
              <a:defRPr/>
            </a:lvl1pPr>
          </a:lstStyle>
          <a:p>
            <a:pPr>
              <a:defRPr/>
            </a:pPr>
            <a:fld id="{FB552BA9-BCEE-4B6C-9B24-8531BAF4D80C}" type="slidenum">
              <a:rPr lang="en-US" altLang="ja-JP"/>
              <a:pPr>
                <a:defRPr/>
              </a:pPr>
              <a:t>‹#›</a:t>
            </a:fld>
            <a:endParaRPr lang="en-US" altLang="ja-JP"/>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sldNum" sz="quarter" idx="10"/>
          </p:nvPr>
        </p:nvSpPr>
        <p:spPr>
          <a:ln/>
        </p:spPr>
        <p:txBody>
          <a:bodyPr/>
          <a:lstStyle>
            <a:lvl1pPr>
              <a:defRPr/>
            </a:lvl1pPr>
          </a:lstStyle>
          <a:p>
            <a:pPr>
              <a:defRPr/>
            </a:pPr>
            <a:fld id="{C0D6D7C3-5C07-4DA7-A785-0394D1CA56E9}" type="slidenum">
              <a:rPr lang="en-US" altLang="ja-JP"/>
              <a:pPr>
                <a:defRPr/>
              </a:pPr>
              <a:t>‹#›</a:t>
            </a:fld>
            <a:endParaRPr lang="en-US" altLang="ja-JP"/>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sldNum" sz="quarter" idx="10"/>
          </p:nvPr>
        </p:nvSpPr>
        <p:spPr>
          <a:ln/>
        </p:spPr>
        <p:txBody>
          <a:bodyPr/>
          <a:lstStyle>
            <a:lvl1pPr>
              <a:defRPr/>
            </a:lvl1pPr>
          </a:lstStyle>
          <a:p>
            <a:pPr>
              <a:defRPr/>
            </a:pPr>
            <a:fld id="{B4890B17-3B57-46A1-849B-A9DB8F98D868}" type="slidenum">
              <a:rPr lang="en-US" altLang="ja-JP"/>
              <a:pPr>
                <a:defRPr/>
              </a:pPr>
              <a:t>‹#›</a:t>
            </a:fld>
            <a:endParaRPr lang="en-US" altLang="ja-JP"/>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sldNum" sz="quarter" idx="10"/>
          </p:nvPr>
        </p:nvSpPr>
        <p:spPr>
          <a:ln/>
        </p:spPr>
        <p:txBody>
          <a:bodyPr/>
          <a:lstStyle>
            <a:lvl1pPr>
              <a:defRPr/>
            </a:lvl1pPr>
          </a:lstStyle>
          <a:p>
            <a:pPr>
              <a:defRPr/>
            </a:pPr>
            <a:fld id="{C8C75040-B7FA-4685-B61C-536786475180}" type="slidenum">
              <a:rPr lang="en-US" altLang="ja-JP"/>
              <a:pPr>
                <a:defRPr/>
              </a:pPr>
              <a:t>‹#›</a:t>
            </a:fld>
            <a:endParaRPr lang="en-US" altLang="ja-JP"/>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sldNum" sz="quarter" idx="10"/>
          </p:nvPr>
        </p:nvSpPr>
        <p:spPr>
          <a:ln/>
        </p:spPr>
        <p:txBody>
          <a:bodyPr/>
          <a:lstStyle>
            <a:lvl1pPr>
              <a:defRPr/>
            </a:lvl1pPr>
          </a:lstStyle>
          <a:p>
            <a:pPr>
              <a:defRPr/>
            </a:pPr>
            <a:fld id="{492AE2A7-C01C-4955-A49F-3FC43105D0A5}" type="slidenum">
              <a:rPr lang="en-US" altLang="ja-JP"/>
              <a:pPr>
                <a:defRPr/>
              </a:pPr>
              <a:t>‹#›</a:t>
            </a:fld>
            <a:endParaRPr lang="en-US" altLang="ja-JP"/>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sldNum" sz="quarter" idx="10"/>
          </p:nvPr>
        </p:nvSpPr>
        <p:spPr>
          <a:ln/>
        </p:spPr>
        <p:txBody>
          <a:bodyPr/>
          <a:lstStyle>
            <a:lvl1pPr>
              <a:defRPr/>
            </a:lvl1pPr>
          </a:lstStyle>
          <a:p>
            <a:pPr>
              <a:defRPr/>
            </a:pPr>
            <a:fld id="{D63544A6-993F-4A56-92FA-EA303124D47F}" type="slidenum">
              <a:rPr lang="en-US" altLang="ja-JP"/>
              <a:pPr>
                <a:defRPr/>
              </a:pPr>
              <a:t>‹#›</a:t>
            </a:fld>
            <a:endParaRPr lang="en-US" altLang="ja-JP" dirty="0"/>
          </a:p>
        </p:txBody>
      </p:sp>
    </p:spTree>
    <p:extLst>
      <p:ext uri="{BB962C8B-B14F-4D97-AF65-F5344CB8AC3E}">
        <p14:creationId xmlns:p14="http://schemas.microsoft.com/office/powerpoint/2010/main" val="128008696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sldNum" sz="quarter" idx="10"/>
          </p:nvPr>
        </p:nvSpPr>
        <p:spPr>
          <a:ln/>
        </p:spPr>
        <p:txBody>
          <a:bodyPr/>
          <a:lstStyle>
            <a:lvl1pPr>
              <a:defRPr/>
            </a:lvl1pPr>
          </a:lstStyle>
          <a:p>
            <a:pPr>
              <a:defRPr/>
            </a:pPr>
            <a:fld id="{79C29C47-8CF4-43FE-BC43-71F4942303E6}" type="slidenum">
              <a:rPr lang="en-US" altLang="ja-JP"/>
              <a:pPr>
                <a:defRPr/>
              </a:pPr>
              <a:t>‹#›</a:t>
            </a:fld>
            <a:endParaRPr lang="en-US" altLang="ja-JP"/>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867525" y="-12700"/>
            <a:ext cx="2276475" cy="6394450"/>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34925" y="-12700"/>
            <a:ext cx="6680200" cy="6394450"/>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sldNum" sz="quarter" idx="10"/>
          </p:nvPr>
        </p:nvSpPr>
        <p:spPr>
          <a:ln/>
        </p:spPr>
        <p:txBody>
          <a:bodyPr/>
          <a:lstStyle>
            <a:lvl1pPr>
              <a:defRPr/>
            </a:lvl1pPr>
          </a:lstStyle>
          <a:p>
            <a:pPr>
              <a:defRPr/>
            </a:pPr>
            <a:fld id="{46FE4A1E-CC4E-4B44-A6D8-D57278D2343E}" type="slidenum">
              <a:rPr lang="en-US" altLang="ja-JP"/>
              <a:pPr>
                <a:defRPr/>
              </a:pPr>
              <a:t>‹#›</a:t>
            </a:fld>
            <a:endParaRPr lang="en-US" altLang="ja-JP"/>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a:prstGeom prst="rect">
            <a:avLst/>
          </a:prstGeo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3"/>
          <p:cNvSpPr>
            <a:spLocks noGrp="1" noChangeArrowheads="1"/>
          </p:cNvSpPr>
          <p:nvPr>
            <p:ph type="sldNum" sz="quarter" idx="10"/>
          </p:nvPr>
        </p:nvSpPr>
        <p:spPr>
          <a:ln/>
        </p:spPr>
        <p:txBody>
          <a:bodyPr/>
          <a:lstStyle>
            <a:lvl1pPr>
              <a:defRPr/>
            </a:lvl1pPr>
          </a:lstStyle>
          <a:p>
            <a:pPr>
              <a:defRPr/>
            </a:pPr>
            <a:fld id="{E117A72A-A237-4384-B241-F6C02FFC45A6}" type="slidenum">
              <a:rPr lang="en-US" altLang="ja-JP"/>
              <a:pPr>
                <a:defRPr/>
              </a:pPr>
              <a:t>‹#›</a:t>
            </a:fld>
            <a:endParaRPr lang="en-US" altLang="ja-JP"/>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コンテンツ プレースホルダ 2"/>
          <p:cNvSpPr>
            <a:spLocks noGrp="1"/>
          </p:cNvSpPr>
          <p:nvPr>
            <p:ph idx="1"/>
          </p:nvPr>
        </p:nvSpPr>
        <p:spPr>
          <a:xfrm>
            <a:off x="457200" y="1600200"/>
            <a:ext cx="8229600" cy="4525963"/>
          </a:xfrm>
          <a:prstGeom prst="rect">
            <a:avLst/>
          </a:prstGeo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3"/>
          <p:cNvSpPr>
            <a:spLocks noGrp="1" noChangeArrowheads="1"/>
          </p:cNvSpPr>
          <p:nvPr>
            <p:ph type="sldNum" sz="quarter" idx="10"/>
          </p:nvPr>
        </p:nvSpPr>
        <p:spPr>
          <a:ln/>
        </p:spPr>
        <p:txBody>
          <a:bodyPr/>
          <a:lstStyle>
            <a:lvl1pPr>
              <a:defRPr/>
            </a:lvl1pPr>
          </a:lstStyle>
          <a:p>
            <a:pPr>
              <a:defRPr/>
            </a:pPr>
            <a:fld id="{C6545180-46E0-47E3-B079-5EB726AF38BA}" type="slidenum">
              <a:rPr lang="en-US" altLang="ja-JP"/>
              <a:pPr>
                <a:defRPr/>
              </a:pPr>
              <a:t>‹#›</a:t>
            </a:fld>
            <a:endParaRPr lang="en-US" altLang="ja-JP"/>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3"/>
          <p:cNvSpPr>
            <a:spLocks noGrp="1" noChangeArrowheads="1"/>
          </p:cNvSpPr>
          <p:nvPr>
            <p:ph type="sldNum" sz="quarter" idx="10"/>
          </p:nvPr>
        </p:nvSpPr>
        <p:spPr>
          <a:ln/>
        </p:spPr>
        <p:txBody>
          <a:bodyPr/>
          <a:lstStyle>
            <a:lvl1pPr>
              <a:defRPr/>
            </a:lvl1pPr>
          </a:lstStyle>
          <a:p>
            <a:pPr>
              <a:defRPr/>
            </a:pPr>
            <a:fld id="{0C2C9B95-4116-4839-A54A-0A6A0FA4099E}" type="slidenum">
              <a:rPr lang="en-US" altLang="ja-JP"/>
              <a:pPr>
                <a:defRPr/>
              </a:pPr>
              <a:t>‹#›</a:t>
            </a:fld>
            <a:endParaRPr lang="en-US" altLang="ja-JP"/>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3"/>
          <p:cNvSpPr>
            <a:spLocks noGrp="1" noChangeArrowheads="1"/>
          </p:cNvSpPr>
          <p:nvPr>
            <p:ph type="sldNum" sz="quarter" idx="10"/>
          </p:nvPr>
        </p:nvSpPr>
        <p:spPr>
          <a:ln/>
        </p:spPr>
        <p:txBody>
          <a:bodyPr/>
          <a:lstStyle>
            <a:lvl1pPr>
              <a:defRPr/>
            </a:lvl1pPr>
          </a:lstStyle>
          <a:p>
            <a:pPr>
              <a:defRPr/>
            </a:pPr>
            <a:fld id="{A1D5CAB9-20F1-4836-9E81-AD00C8A6FA85}" type="slidenum">
              <a:rPr lang="en-US" altLang="ja-JP"/>
              <a:pPr>
                <a:defRPr/>
              </a:pPr>
              <a:t>‹#›</a:t>
            </a:fld>
            <a:endParaRPr lang="en-US" altLang="ja-JP"/>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3"/>
          <p:cNvSpPr>
            <a:spLocks noGrp="1" noChangeArrowheads="1"/>
          </p:cNvSpPr>
          <p:nvPr>
            <p:ph type="sldNum" sz="quarter" idx="10"/>
          </p:nvPr>
        </p:nvSpPr>
        <p:spPr>
          <a:ln/>
        </p:spPr>
        <p:txBody>
          <a:bodyPr/>
          <a:lstStyle>
            <a:lvl1pPr>
              <a:defRPr/>
            </a:lvl1pPr>
          </a:lstStyle>
          <a:p>
            <a:pPr>
              <a:defRPr/>
            </a:pPr>
            <a:fld id="{4E122436-AC9D-43AE-A791-EFAE3A6EFF73}" type="slidenum">
              <a:rPr lang="en-US" altLang="ja-JP"/>
              <a:pPr>
                <a:defRPr/>
              </a:pPr>
              <a:t>‹#›</a:t>
            </a:fld>
            <a:endParaRPr lang="en-US" altLang="ja-JP"/>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Rectangle 3"/>
          <p:cNvSpPr>
            <a:spLocks noGrp="1" noChangeArrowheads="1"/>
          </p:cNvSpPr>
          <p:nvPr>
            <p:ph type="sldNum" sz="quarter" idx="10"/>
          </p:nvPr>
        </p:nvSpPr>
        <p:spPr>
          <a:ln/>
        </p:spPr>
        <p:txBody>
          <a:bodyPr/>
          <a:lstStyle>
            <a:lvl1pPr>
              <a:defRPr/>
            </a:lvl1pPr>
          </a:lstStyle>
          <a:p>
            <a:pPr>
              <a:defRPr/>
            </a:pPr>
            <a:fld id="{884BE5A9-F54B-46AA-A4C0-4B67448A207B}" type="slidenum">
              <a:rPr lang="en-US" altLang="ja-JP"/>
              <a:pPr>
                <a:defRPr/>
              </a:pPr>
              <a:t>‹#›</a:t>
            </a:fld>
            <a:endParaRPr lang="en-US" altLang="ja-JP"/>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3"/>
          <p:cNvSpPr>
            <a:spLocks noGrp="1" noChangeArrowheads="1"/>
          </p:cNvSpPr>
          <p:nvPr>
            <p:ph type="sldNum" sz="quarter" idx="10"/>
          </p:nvPr>
        </p:nvSpPr>
        <p:spPr>
          <a:ln/>
        </p:spPr>
        <p:txBody>
          <a:bodyPr/>
          <a:lstStyle>
            <a:lvl1pPr>
              <a:defRPr/>
            </a:lvl1pPr>
          </a:lstStyle>
          <a:p>
            <a:pPr>
              <a:defRPr/>
            </a:pPr>
            <a:fld id="{531997C2-F76E-41D0-9ED0-8A866C45586C}" type="slidenum">
              <a:rPr lang="en-US" altLang="ja-JP"/>
              <a:pPr>
                <a:defRPr/>
              </a:pPr>
              <a:t>‹#›</a:t>
            </a:fld>
            <a:endParaRPr lang="en-US" altLang="ja-JP"/>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a:prstGeom prst="rect">
            <a:avLst/>
          </a:prstGeo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3"/>
          <p:cNvSpPr>
            <a:spLocks noGrp="1" noChangeArrowheads="1"/>
          </p:cNvSpPr>
          <p:nvPr>
            <p:ph type="sldNum" sz="quarter" idx="10"/>
          </p:nvPr>
        </p:nvSpPr>
        <p:spPr>
          <a:ln/>
        </p:spPr>
        <p:txBody>
          <a:bodyPr/>
          <a:lstStyle>
            <a:lvl1pPr>
              <a:defRPr/>
            </a:lvl1pPr>
          </a:lstStyle>
          <a:p>
            <a:pPr>
              <a:defRPr/>
            </a:pPr>
            <a:fld id="{89C83453-FA86-439E-9DD1-8DA22026AE4C}" type="slidenum">
              <a:rPr lang="en-US" altLang="ja-JP"/>
              <a:pPr>
                <a:defRPr/>
              </a:pPr>
              <a:t>‹#›</a:t>
            </a:fld>
            <a:endParaRPr lang="en-US" altLang="ja-JP"/>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sldNum" sz="quarter" idx="10"/>
          </p:nvPr>
        </p:nvSpPr>
        <p:spPr>
          <a:ln/>
        </p:spPr>
        <p:txBody>
          <a:bodyPr/>
          <a:lstStyle>
            <a:lvl1pPr>
              <a:defRPr/>
            </a:lvl1pPr>
          </a:lstStyle>
          <a:p>
            <a:pPr>
              <a:defRPr/>
            </a:pPr>
            <a:fld id="{645E2F1A-B343-418D-8630-B20128272075}" type="slidenum">
              <a:rPr lang="en-US" altLang="ja-JP"/>
              <a:pPr>
                <a:defRPr/>
              </a:pPr>
              <a:t>‹#›</a:t>
            </a:fld>
            <a:endParaRPr lang="en-US" altLang="ja-JP" dirty="0"/>
          </a:p>
        </p:txBody>
      </p:sp>
    </p:spTree>
    <p:extLst>
      <p:ext uri="{BB962C8B-B14F-4D97-AF65-F5344CB8AC3E}">
        <p14:creationId xmlns:p14="http://schemas.microsoft.com/office/powerpoint/2010/main" val="263074908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a:prstGeom prst="rect">
            <a:avLst/>
          </a:prstGeo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3"/>
          <p:cNvSpPr>
            <a:spLocks noGrp="1" noChangeArrowheads="1"/>
          </p:cNvSpPr>
          <p:nvPr>
            <p:ph type="sldNum" sz="quarter" idx="10"/>
          </p:nvPr>
        </p:nvSpPr>
        <p:spPr>
          <a:ln/>
        </p:spPr>
        <p:txBody>
          <a:bodyPr/>
          <a:lstStyle>
            <a:lvl1pPr>
              <a:defRPr/>
            </a:lvl1pPr>
          </a:lstStyle>
          <a:p>
            <a:pPr>
              <a:defRPr/>
            </a:pPr>
            <a:fld id="{3358EC50-BC28-472E-BA41-755DFCC8C076}" type="slidenum">
              <a:rPr lang="en-US" altLang="ja-JP"/>
              <a:pPr>
                <a:defRPr/>
              </a:pPr>
              <a:t>‹#›</a:t>
            </a:fld>
            <a:endParaRPr lang="en-US" altLang="ja-JP"/>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1600200"/>
            <a:ext cx="8229600" cy="4525963"/>
          </a:xfrm>
          <a:prstGeom prst="rect">
            <a:avLst/>
          </a:prstGeo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3"/>
          <p:cNvSpPr>
            <a:spLocks noGrp="1" noChangeArrowheads="1"/>
          </p:cNvSpPr>
          <p:nvPr>
            <p:ph type="sldNum" sz="quarter" idx="10"/>
          </p:nvPr>
        </p:nvSpPr>
        <p:spPr>
          <a:ln/>
        </p:spPr>
        <p:txBody>
          <a:bodyPr/>
          <a:lstStyle>
            <a:lvl1pPr>
              <a:defRPr/>
            </a:lvl1pPr>
          </a:lstStyle>
          <a:p>
            <a:pPr>
              <a:defRPr/>
            </a:pPr>
            <a:fld id="{81F3880D-EA7E-4359-8794-8979694166C9}" type="slidenum">
              <a:rPr lang="en-US" altLang="ja-JP"/>
              <a:pPr>
                <a:defRPr/>
              </a:pPr>
              <a:t>‹#›</a:t>
            </a:fld>
            <a:endParaRPr lang="en-US" altLang="ja-JP"/>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a:prstGeom prst="rect">
            <a:avLst/>
          </a:prstGeo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a:prstGeom prst="rect">
            <a:avLst/>
          </a:prstGeo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3"/>
          <p:cNvSpPr>
            <a:spLocks noGrp="1" noChangeArrowheads="1"/>
          </p:cNvSpPr>
          <p:nvPr>
            <p:ph type="sldNum" sz="quarter" idx="10"/>
          </p:nvPr>
        </p:nvSpPr>
        <p:spPr>
          <a:ln/>
        </p:spPr>
        <p:txBody>
          <a:bodyPr/>
          <a:lstStyle>
            <a:lvl1pPr>
              <a:defRPr/>
            </a:lvl1pPr>
          </a:lstStyle>
          <a:p>
            <a:pPr>
              <a:defRPr/>
            </a:pPr>
            <a:fld id="{6D81E7F2-FCA8-4BB1-BF3A-32B23C126E98}" type="slidenum">
              <a:rPr lang="en-US" altLang="ja-JP"/>
              <a:pPr>
                <a:defRPr/>
              </a:pPr>
              <a:t>‹#›</a:t>
            </a:fld>
            <a:endParaRPr lang="en-US" altLang="ja-JP"/>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endParaRPr lang="ja-JP" altLang="en-US"/>
          </a:p>
        </p:txBody>
      </p:sp>
      <p:sp>
        <p:nvSpPr>
          <p:cNvPr id="5" name="フッター プレースホルダ 4"/>
          <p:cNvSpPr>
            <a:spLocks noGrp="1"/>
          </p:cNvSpPr>
          <p:nvPr>
            <p:ph type="ftr" sz="quarter" idx="11"/>
          </p:nvPr>
        </p:nvSpPr>
        <p:spPr/>
        <p:txBody>
          <a:bodyPr/>
          <a:lstStyle>
            <a:lvl1pPr>
              <a:defRPr sz="1600"/>
            </a:lvl1pPr>
          </a:lstStyle>
          <a:p>
            <a:pPr>
              <a:defRPr/>
            </a:pPr>
            <a:endParaRPr lang="en-US" altLang="ja-JP"/>
          </a:p>
        </p:txBody>
      </p:sp>
      <p:sp>
        <p:nvSpPr>
          <p:cNvPr id="6" name="スライド番号プレースホルダ 5"/>
          <p:cNvSpPr>
            <a:spLocks noGrp="1"/>
          </p:cNvSpPr>
          <p:nvPr>
            <p:ph type="sldNum" sz="quarter" idx="12"/>
          </p:nvPr>
        </p:nvSpPr>
        <p:spPr/>
        <p:txBody>
          <a:bodyPr/>
          <a:lstStyle>
            <a:lvl1pPr>
              <a:defRPr/>
            </a:lvl1pPr>
          </a:lstStyle>
          <a:p>
            <a:pPr>
              <a:defRPr/>
            </a:pPr>
            <a:fld id="{4956AF2D-EC12-4733-890E-6AEF9744E8C7}" type="slidenum">
              <a:rPr lang="ja-JP" altLang="en-US"/>
              <a:pPr>
                <a:defRPr/>
              </a:pPr>
              <a:t>‹#›</a:t>
            </a:fld>
            <a:endParaRPr lang="ja-JP"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endParaRPr lang="ja-JP" altLang="en-US"/>
          </a:p>
        </p:txBody>
      </p:sp>
      <p:sp>
        <p:nvSpPr>
          <p:cNvPr id="5" name="フッター プレースホルダ 4"/>
          <p:cNvSpPr>
            <a:spLocks noGrp="1"/>
          </p:cNvSpPr>
          <p:nvPr>
            <p:ph type="ftr" sz="quarter" idx="11"/>
          </p:nvPr>
        </p:nvSpPr>
        <p:spPr/>
        <p:txBody>
          <a:bodyPr/>
          <a:lstStyle>
            <a:lvl1pPr>
              <a:defRPr sz="1600"/>
            </a:lvl1pPr>
          </a:lstStyle>
          <a:p>
            <a:pPr>
              <a:defRPr/>
            </a:pPr>
            <a:endParaRPr lang="en-US" altLang="ja-JP"/>
          </a:p>
        </p:txBody>
      </p:sp>
      <p:sp>
        <p:nvSpPr>
          <p:cNvPr id="6" name="スライド番号プレースホルダ 5"/>
          <p:cNvSpPr>
            <a:spLocks noGrp="1"/>
          </p:cNvSpPr>
          <p:nvPr>
            <p:ph type="sldNum" sz="quarter" idx="12"/>
          </p:nvPr>
        </p:nvSpPr>
        <p:spPr/>
        <p:txBody>
          <a:bodyPr/>
          <a:lstStyle>
            <a:lvl1pPr>
              <a:defRPr/>
            </a:lvl1pPr>
          </a:lstStyle>
          <a:p>
            <a:pPr>
              <a:defRPr/>
            </a:pPr>
            <a:fld id="{E19F472C-D9C7-4D72-B04B-B127C01FB69D}" type="slidenum">
              <a:rPr lang="ja-JP" altLang="en-US"/>
              <a:pPr>
                <a:defRPr/>
              </a:pPr>
              <a:t>‹#›</a:t>
            </a:fld>
            <a:endParaRPr lang="ja-JP"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endParaRPr lang="ja-JP" altLang="en-US"/>
          </a:p>
        </p:txBody>
      </p:sp>
      <p:sp>
        <p:nvSpPr>
          <p:cNvPr id="5" name="フッター プレースホルダ 4"/>
          <p:cNvSpPr>
            <a:spLocks noGrp="1"/>
          </p:cNvSpPr>
          <p:nvPr>
            <p:ph type="ftr" sz="quarter" idx="11"/>
          </p:nvPr>
        </p:nvSpPr>
        <p:spPr/>
        <p:txBody>
          <a:bodyPr/>
          <a:lstStyle>
            <a:lvl1pPr>
              <a:defRPr sz="1600"/>
            </a:lvl1pPr>
          </a:lstStyle>
          <a:p>
            <a:pPr>
              <a:defRPr/>
            </a:pPr>
            <a:endParaRPr lang="en-US" altLang="ja-JP"/>
          </a:p>
        </p:txBody>
      </p:sp>
      <p:sp>
        <p:nvSpPr>
          <p:cNvPr id="6" name="スライド番号プレースホルダ 5"/>
          <p:cNvSpPr>
            <a:spLocks noGrp="1"/>
          </p:cNvSpPr>
          <p:nvPr>
            <p:ph type="sldNum" sz="quarter" idx="12"/>
          </p:nvPr>
        </p:nvSpPr>
        <p:spPr/>
        <p:txBody>
          <a:bodyPr/>
          <a:lstStyle>
            <a:lvl1pPr>
              <a:defRPr/>
            </a:lvl1pPr>
          </a:lstStyle>
          <a:p>
            <a:pPr>
              <a:defRPr/>
            </a:pPr>
            <a:fld id="{D5AFF750-FC0E-4350-9333-59D91F87D836}" type="slidenum">
              <a:rPr lang="ja-JP" altLang="en-US"/>
              <a:pPr>
                <a:defRPr/>
              </a:pPr>
              <a:t>‹#›</a:t>
            </a:fld>
            <a:endParaRPr lang="ja-JP"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endParaRPr lang="ja-JP" altLang="en-US"/>
          </a:p>
        </p:txBody>
      </p:sp>
      <p:sp>
        <p:nvSpPr>
          <p:cNvPr id="6" name="フッター プレースホルダ 4"/>
          <p:cNvSpPr>
            <a:spLocks noGrp="1"/>
          </p:cNvSpPr>
          <p:nvPr>
            <p:ph type="ftr" sz="quarter" idx="11"/>
          </p:nvPr>
        </p:nvSpPr>
        <p:spPr/>
        <p:txBody>
          <a:bodyPr/>
          <a:lstStyle>
            <a:lvl1pPr>
              <a:defRPr sz="1600"/>
            </a:lvl1pPr>
          </a:lstStyle>
          <a:p>
            <a:pPr>
              <a:defRPr/>
            </a:pPr>
            <a:endParaRPr lang="en-US" altLang="ja-JP"/>
          </a:p>
        </p:txBody>
      </p:sp>
      <p:sp>
        <p:nvSpPr>
          <p:cNvPr id="7" name="スライド番号プレースホルダ 5"/>
          <p:cNvSpPr>
            <a:spLocks noGrp="1"/>
          </p:cNvSpPr>
          <p:nvPr>
            <p:ph type="sldNum" sz="quarter" idx="12"/>
          </p:nvPr>
        </p:nvSpPr>
        <p:spPr/>
        <p:txBody>
          <a:bodyPr/>
          <a:lstStyle>
            <a:lvl1pPr>
              <a:defRPr/>
            </a:lvl1pPr>
          </a:lstStyle>
          <a:p>
            <a:pPr>
              <a:defRPr/>
            </a:pPr>
            <a:fld id="{89C7DD04-3CD0-49E8-B87A-C3D833ACDE50}" type="slidenum">
              <a:rPr lang="ja-JP" altLang="en-US"/>
              <a:pPr>
                <a:defRPr/>
              </a:pPr>
              <a:t>‹#›</a:t>
            </a:fld>
            <a:endParaRPr lang="ja-JP" alt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endParaRPr lang="ja-JP" altLang="en-US"/>
          </a:p>
        </p:txBody>
      </p:sp>
      <p:sp>
        <p:nvSpPr>
          <p:cNvPr id="8" name="フッター プレースホルダ 4"/>
          <p:cNvSpPr>
            <a:spLocks noGrp="1"/>
          </p:cNvSpPr>
          <p:nvPr>
            <p:ph type="ftr" sz="quarter" idx="11"/>
          </p:nvPr>
        </p:nvSpPr>
        <p:spPr/>
        <p:txBody>
          <a:bodyPr/>
          <a:lstStyle>
            <a:lvl1pPr>
              <a:defRPr sz="1600"/>
            </a:lvl1pPr>
          </a:lstStyle>
          <a:p>
            <a:pPr>
              <a:defRPr/>
            </a:pPr>
            <a:endParaRPr lang="en-US" altLang="ja-JP"/>
          </a:p>
        </p:txBody>
      </p:sp>
      <p:sp>
        <p:nvSpPr>
          <p:cNvPr id="9" name="スライド番号プレースホルダ 5"/>
          <p:cNvSpPr>
            <a:spLocks noGrp="1"/>
          </p:cNvSpPr>
          <p:nvPr>
            <p:ph type="sldNum" sz="quarter" idx="12"/>
          </p:nvPr>
        </p:nvSpPr>
        <p:spPr/>
        <p:txBody>
          <a:bodyPr/>
          <a:lstStyle>
            <a:lvl1pPr>
              <a:defRPr/>
            </a:lvl1pPr>
          </a:lstStyle>
          <a:p>
            <a:pPr>
              <a:defRPr/>
            </a:pPr>
            <a:fld id="{06809152-7389-4AD5-9A61-7E76465560A4}" type="slidenum">
              <a:rPr lang="ja-JP" altLang="en-US"/>
              <a:pPr>
                <a:defRPr/>
              </a:pPr>
              <a:t>‹#›</a:t>
            </a:fld>
            <a:endParaRPr lang="ja-JP" alt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endParaRPr lang="ja-JP" altLang="en-US"/>
          </a:p>
        </p:txBody>
      </p:sp>
      <p:sp>
        <p:nvSpPr>
          <p:cNvPr id="4" name="フッター プレースホルダ 4"/>
          <p:cNvSpPr>
            <a:spLocks noGrp="1"/>
          </p:cNvSpPr>
          <p:nvPr>
            <p:ph type="ftr" sz="quarter" idx="11"/>
          </p:nvPr>
        </p:nvSpPr>
        <p:spPr/>
        <p:txBody>
          <a:bodyPr/>
          <a:lstStyle>
            <a:lvl1pPr>
              <a:defRPr sz="1600"/>
            </a:lvl1pPr>
          </a:lstStyle>
          <a:p>
            <a:pPr>
              <a:defRPr/>
            </a:pPr>
            <a:endParaRPr lang="en-US" altLang="ja-JP"/>
          </a:p>
        </p:txBody>
      </p:sp>
      <p:sp>
        <p:nvSpPr>
          <p:cNvPr id="5" name="スライド番号プレースホルダ 5"/>
          <p:cNvSpPr>
            <a:spLocks noGrp="1"/>
          </p:cNvSpPr>
          <p:nvPr>
            <p:ph type="sldNum" sz="quarter" idx="12"/>
          </p:nvPr>
        </p:nvSpPr>
        <p:spPr/>
        <p:txBody>
          <a:bodyPr/>
          <a:lstStyle>
            <a:lvl1pPr>
              <a:defRPr/>
            </a:lvl1pPr>
          </a:lstStyle>
          <a:p>
            <a:pPr>
              <a:defRPr/>
            </a:pPr>
            <a:fld id="{706B91DB-CF3A-43C2-9A49-EA7DC138669F}" type="slidenum">
              <a:rPr lang="ja-JP" altLang="en-US"/>
              <a:pPr>
                <a:defRPr/>
              </a:pPr>
              <a:t>‹#›</a:t>
            </a:fld>
            <a:endParaRPr lang="ja-JP" alt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endParaRPr lang="ja-JP" altLang="en-US"/>
          </a:p>
        </p:txBody>
      </p:sp>
      <p:sp>
        <p:nvSpPr>
          <p:cNvPr id="3" name="フッター プレースホルダ 4"/>
          <p:cNvSpPr>
            <a:spLocks noGrp="1"/>
          </p:cNvSpPr>
          <p:nvPr>
            <p:ph type="ftr" sz="quarter" idx="11"/>
          </p:nvPr>
        </p:nvSpPr>
        <p:spPr/>
        <p:txBody>
          <a:bodyPr/>
          <a:lstStyle>
            <a:lvl1pPr>
              <a:defRPr sz="1600"/>
            </a:lvl1pPr>
          </a:lstStyle>
          <a:p>
            <a:pPr>
              <a:defRPr/>
            </a:pPr>
            <a:endParaRPr lang="en-US" altLang="ja-JP"/>
          </a:p>
        </p:txBody>
      </p:sp>
      <p:sp>
        <p:nvSpPr>
          <p:cNvPr id="4" name="スライド番号プレースホルダ 5"/>
          <p:cNvSpPr>
            <a:spLocks noGrp="1"/>
          </p:cNvSpPr>
          <p:nvPr>
            <p:ph type="sldNum" sz="quarter" idx="12"/>
          </p:nvPr>
        </p:nvSpPr>
        <p:spPr/>
        <p:txBody>
          <a:bodyPr/>
          <a:lstStyle>
            <a:lvl1pPr>
              <a:defRPr/>
            </a:lvl1pPr>
          </a:lstStyle>
          <a:p>
            <a:pPr>
              <a:defRPr/>
            </a:pPr>
            <a:fld id="{B7B29BD3-64DA-4C35-9448-0BDA09B5775E}" type="slidenum">
              <a:rPr lang="ja-JP" altLang="en-US"/>
              <a:pPr>
                <a:defRPr/>
              </a:pPr>
              <a:t>‹#›</a:t>
            </a:fld>
            <a:endParaRPr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sldNum" sz="quarter" idx="10"/>
          </p:nvPr>
        </p:nvSpPr>
        <p:spPr>
          <a:ln/>
        </p:spPr>
        <p:txBody>
          <a:bodyPr/>
          <a:lstStyle>
            <a:lvl1pPr>
              <a:defRPr/>
            </a:lvl1pPr>
          </a:lstStyle>
          <a:p>
            <a:pPr>
              <a:defRPr/>
            </a:pPr>
            <a:fld id="{F7CB6AC1-0A30-4B3D-84DE-F65B31CB6EDA}" type="slidenum">
              <a:rPr lang="en-US" altLang="ja-JP"/>
              <a:pPr>
                <a:defRPr/>
              </a:pPr>
              <a:t>‹#›</a:t>
            </a:fld>
            <a:endParaRPr lang="en-US" altLang="ja-JP" dirty="0"/>
          </a:p>
        </p:txBody>
      </p:sp>
    </p:spTree>
    <p:extLst>
      <p:ext uri="{BB962C8B-B14F-4D97-AF65-F5344CB8AC3E}">
        <p14:creationId xmlns:p14="http://schemas.microsoft.com/office/powerpoint/2010/main" val="305877539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endParaRPr lang="ja-JP" altLang="en-US"/>
          </a:p>
        </p:txBody>
      </p:sp>
      <p:sp>
        <p:nvSpPr>
          <p:cNvPr id="6" name="フッター プレースホルダ 4"/>
          <p:cNvSpPr>
            <a:spLocks noGrp="1"/>
          </p:cNvSpPr>
          <p:nvPr>
            <p:ph type="ftr" sz="quarter" idx="11"/>
          </p:nvPr>
        </p:nvSpPr>
        <p:spPr/>
        <p:txBody>
          <a:bodyPr/>
          <a:lstStyle>
            <a:lvl1pPr>
              <a:defRPr sz="1600"/>
            </a:lvl1pPr>
          </a:lstStyle>
          <a:p>
            <a:pPr>
              <a:defRPr/>
            </a:pPr>
            <a:endParaRPr lang="en-US" altLang="ja-JP"/>
          </a:p>
        </p:txBody>
      </p:sp>
      <p:sp>
        <p:nvSpPr>
          <p:cNvPr id="7" name="スライド番号プレースホルダ 5"/>
          <p:cNvSpPr>
            <a:spLocks noGrp="1"/>
          </p:cNvSpPr>
          <p:nvPr>
            <p:ph type="sldNum" sz="quarter" idx="12"/>
          </p:nvPr>
        </p:nvSpPr>
        <p:spPr/>
        <p:txBody>
          <a:bodyPr/>
          <a:lstStyle>
            <a:lvl1pPr>
              <a:defRPr/>
            </a:lvl1pPr>
          </a:lstStyle>
          <a:p>
            <a:pPr>
              <a:defRPr/>
            </a:pPr>
            <a:fld id="{7950948C-B15F-4959-A0CC-ACC97C4D3100}" type="slidenum">
              <a:rPr lang="ja-JP" altLang="en-US"/>
              <a:pPr>
                <a:defRPr/>
              </a:pPr>
              <a:t>‹#›</a:t>
            </a:fld>
            <a:endParaRPr lang="ja-JP" altLang="en-US"/>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endParaRPr lang="ja-JP" altLang="en-US"/>
          </a:p>
        </p:txBody>
      </p:sp>
      <p:sp>
        <p:nvSpPr>
          <p:cNvPr id="6" name="フッター プレースホルダ 4"/>
          <p:cNvSpPr>
            <a:spLocks noGrp="1"/>
          </p:cNvSpPr>
          <p:nvPr>
            <p:ph type="ftr" sz="quarter" idx="11"/>
          </p:nvPr>
        </p:nvSpPr>
        <p:spPr/>
        <p:txBody>
          <a:bodyPr/>
          <a:lstStyle>
            <a:lvl1pPr>
              <a:defRPr sz="1600"/>
            </a:lvl1pPr>
          </a:lstStyle>
          <a:p>
            <a:pPr>
              <a:defRPr/>
            </a:pPr>
            <a:endParaRPr lang="en-US" altLang="ja-JP"/>
          </a:p>
        </p:txBody>
      </p:sp>
      <p:sp>
        <p:nvSpPr>
          <p:cNvPr id="7" name="スライド番号プレースホルダ 5"/>
          <p:cNvSpPr>
            <a:spLocks noGrp="1"/>
          </p:cNvSpPr>
          <p:nvPr>
            <p:ph type="sldNum" sz="quarter" idx="12"/>
          </p:nvPr>
        </p:nvSpPr>
        <p:spPr/>
        <p:txBody>
          <a:bodyPr/>
          <a:lstStyle>
            <a:lvl1pPr>
              <a:defRPr/>
            </a:lvl1pPr>
          </a:lstStyle>
          <a:p>
            <a:pPr>
              <a:defRPr/>
            </a:pPr>
            <a:fld id="{09B56D97-83E1-460A-B524-09EDC935BFB7}" type="slidenum">
              <a:rPr lang="ja-JP" altLang="en-US"/>
              <a:pPr>
                <a:defRPr/>
              </a:pPr>
              <a:t>‹#›</a:t>
            </a:fld>
            <a:endParaRPr lang="ja-JP" alt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endParaRPr lang="ja-JP" altLang="en-US"/>
          </a:p>
        </p:txBody>
      </p:sp>
      <p:sp>
        <p:nvSpPr>
          <p:cNvPr id="5" name="フッター プレースホルダ 4"/>
          <p:cNvSpPr>
            <a:spLocks noGrp="1"/>
          </p:cNvSpPr>
          <p:nvPr>
            <p:ph type="ftr" sz="quarter" idx="11"/>
          </p:nvPr>
        </p:nvSpPr>
        <p:spPr/>
        <p:txBody>
          <a:bodyPr/>
          <a:lstStyle>
            <a:lvl1pPr>
              <a:defRPr sz="1600"/>
            </a:lvl1pPr>
          </a:lstStyle>
          <a:p>
            <a:pPr>
              <a:defRPr/>
            </a:pPr>
            <a:endParaRPr lang="en-US" altLang="ja-JP"/>
          </a:p>
        </p:txBody>
      </p:sp>
      <p:sp>
        <p:nvSpPr>
          <p:cNvPr id="6" name="スライド番号プレースホルダ 5"/>
          <p:cNvSpPr>
            <a:spLocks noGrp="1"/>
          </p:cNvSpPr>
          <p:nvPr>
            <p:ph type="sldNum" sz="quarter" idx="12"/>
          </p:nvPr>
        </p:nvSpPr>
        <p:spPr/>
        <p:txBody>
          <a:bodyPr/>
          <a:lstStyle>
            <a:lvl1pPr>
              <a:defRPr/>
            </a:lvl1pPr>
          </a:lstStyle>
          <a:p>
            <a:pPr>
              <a:defRPr/>
            </a:pPr>
            <a:fld id="{EDFD616D-0826-4A66-BE4E-B198B2B5FFBD}" type="slidenum">
              <a:rPr lang="ja-JP" altLang="en-US"/>
              <a:pPr>
                <a:defRPr/>
              </a:pPr>
              <a:t>‹#›</a:t>
            </a:fld>
            <a:endParaRPr lang="ja-JP" alt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endParaRPr lang="ja-JP" altLang="en-US"/>
          </a:p>
        </p:txBody>
      </p:sp>
      <p:sp>
        <p:nvSpPr>
          <p:cNvPr id="5" name="フッター プレースホルダ 4"/>
          <p:cNvSpPr>
            <a:spLocks noGrp="1"/>
          </p:cNvSpPr>
          <p:nvPr>
            <p:ph type="ftr" sz="quarter" idx="11"/>
          </p:nvPr>
        </p:nvSpPr>
        <p:spPr/>
        <p:txBody>
          <a:bodyPr/>
          <a:lstStyle>
            <a:lvl1pPr>
              <a:defRPr sz="1600"/>
            </a:lvl1pPr>
          </a:lstStyle>
          <a:p>
            <a:pPr>
              <a:defRPr/>
            </a:pPr>
            <a:endParaRPr lang="en-US" altLang="ja-JP"/>
          </a:p>
        </p:txBody>
      </p:sp>
      <p:sp>
        <p:nvSpPr>
          <p:cNvPr id="6" name="スライド番号プレースホルダ 5"/>
          <p:cNvSpPr>
            <a:spLocks noGrp="1"/>
          </p:cNvSpPr>
          <p:nvPr>
            <p:ph type="sldNum" sz="quarter" idx="12"/>
          </p:nvPr>
        </p:nvSpPr>
        <p:spPr/>
        <p:txBody>
          <a:bodyPr/>
          <a:lstStyle>
            <a:lvl1pPr>
              <a:defRPr/>
            </a:lvl1pPr>
          </a:lstStyle>
          <a:p>
            <a:pPr>
              <a:defRPr/>
            </a:pPr>
            <a:fld id="{2CBE2023-1501-445F-91FC-A4FFFA93DBA4}" type="slidenum">
              <a:rPr lang="ja-JP" altLang="en-US"/>
              <a:pPr>
                <a:defRPr/>
              </a:pPr>
              <a:t>‹#›</a:t>
            </a:fld>
            <a:endParaRPr lang="ja-JP" alt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a:prstGeom prst="rect">
            <a:avLst/>
          </a:prstGeo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3"/>
          <p:cNvSpPr>
            <a:spLocks noGrp="1" noChangeArrowheads="1"/>
          </p:cNvSpPr>
          <p:nvPr>
            <p:ph type="sldNum" sz="quarter" idx="10"/>
          </p:nvPr>
        </p:nvSpPr>
        <p:spPr>
          <a:ln/>
        </p:spPr>
        <p:txBody>
          <a:bodyPr/>
          <a:lstStyle>
            <a:lvl1pPr>
              <a:defRPr/>
            </a:lvl1pPr>
          </a:lstStyle>
          <a:p>
            <a:pPr>
              <a:defRPr/>
            </a:pPr>
            <a:fld id="{9F2928B9-092B-49C7-92A2-61AADDC8321A}"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3219719162"/>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コンテンツ プレースホルダ 2"/>
          <p:cNvSpPr>
            <a:spLocks noGrp="1"/>
          </p:cNvSpPr>
          <p:nvPr>
            <p:ph idx="1"/>
          </p:nvPr>
        </p:nvSpPr>
        <p:spPr>
          <a:xfrm>
            <a:off x="457200" y="1600200"/>
            <a:ext cx="8229600" cy="4525963"/>
          </a:xfrm>
          <a:prstGeom prst="rect">
            <a:avLst/>
          </a:prstGeo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3"/>
          <p:cNvSpPr>
            <a:spLocks noGrp="1" noChangeArrowheads="1"/>
          </p:cNvSpPr>
          <p:nvPr>
            <p:ph type="sldNum" sz="quarter" idx="10"/>
          </p:nvPr>
        </p:nvSpPr>
        <p:spPr>
          <a:ln/>
        </p:spPr>
        <p:txBody>
          <a:bodyPr/>
          <a:lstStyle>
            <a:lvl1pPr>
              <a:defRPr/>
            </a:lvl1pPr>
          </a:lstStyle>
          <a:p>
            <a:pPr>
              <a:defRPr/>
            </a:pPr>
            <a:fld id="{A00C02A4-8052-40E1-B0E4-20E88B34345A}"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408779771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3"/>
          <p:cNvSpPr>
            <a:spLocks noGrp="1" noChangeArrowheads="1"/>
          </p:cNvSpPr>
          <p:nvPr>
            <p:ph type="sldNum" sz="quarter" idx="10"/>
          </p:nvPr>
        </p:nvSpPr>
        <p:spPr>
          <a:ln/>
        </p:spPr>
        <p:txBody>
          <a:bodyPr/>
          <a:lstStyle>
            <a:lvl1pPr>
              <a:defRPr/>
            </a:lvl1pPr>
          </a:lstStyle>
          <a:p>
            <a:pPr>
              <a:defRPr/>
            </a:pPr>
            <a:fld id="{DFB74B27-C869-4F79-B56F-F47607492DC4}"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66331714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3"/>
          <p:cNvSpPr>
            <a:spLocks noGrp="1" noChangeArrowheads="1"/>
          </p:cNvSpPr>
          <p:nvPr>
            <p:ph type="sldNum" sz="quarter" idx="10"/>
          </p:nvPr>
        </p:nvSpPr>
        <p:spPr>
          <a:ln/>
        </p:spPr>
        <p:txBody>
          <a:bodyPr/>
          <a:lstStyle>
            <a:lvl1pPr>
              <a:defRPr/>
            </a:lvl1pPr>
          </a:lstStyle>
          <a:p>
            <a:pPr>
              <a:defRPr/>
            </a:pPr>
            <a:fld id="{C786B682-411A-4FA8-B1A8-74CE2FC1727C}"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167417456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3"/>
          <p:cNvSpPr>
            <a:spLocks noGrp="1" noChangeArrowheads="1"/>
          </p:cNvSpPr>
          <p:nvPr>
            <p:ph type="sldNum" sz="quarter" idx="10"/>
          </p:nvPr>
        </p:nvSpPr>
        <p:spPr>
          <a:ln/>
        </p:spPr>
        <p:txBody>
          <a:bodyPr/>
          <a:lstStyle>
            <a:lvl1pPr>
              <a:defRPr/>
            </a:lvl1pPr>
          </a:lstStyle>
          <a:p>
            <a:pPr>
              <a:defRPr/>
            </a:pPr>
            <a:fld id="{963FFD28-776B-4CA3-8FD6-93FFEBFCBA8C}"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186247481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Rectangle 3"/>
          <p:cNvSpPr>
            <a:spLocks noGrp="1" noChangeArrowheads="1"/>
          </p:cNvSpPr>
          <p:nvPr>
            <p:ph type="sldNum" sz="quarter" idx="10"/>
          </p:nvPr>
        </p:nvSpPr>
        <p:spPr>
          <a:ln/>
        </p:spPr>
        <p:txBody>
          <a:bodyPr/>
          <a:lstStyle>
            <a:lvl1pPr>
              <a:defRPr/>
            </a:lvl1pPr>
          </a:lstStyle>
          <a:p>
            <a:pPr>
              <a:defRPr/>
            </a:pPr>
            <a:fld id="{F119C701-CD85-4ED4-9730-AE0B2D30EE20}"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37076413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sldNum" sz="quarter" idx="10"/>
          </p:nvPr>
        </p:nvSpPr>
        <p:spPr>
          <a:ln/>
        </p:spPr>
        <p:txBody>
          <a:bodyPr/>
          <a:lstStyle>
            <a:lvl1pPr>
              <a:defRPr/>
            </a:lvl1pPr>
          </a:lstStyle>
          <a:p>
            <a:pPr>
              <a:defRPr/>
            </a:pPr>
            <a:fld id="{7CC40806-1782-4799-826F-6446ED2890E9}" type="slidenum">
              <a:rPr lang="en-US" altLang="ja-JP"/>
              <a:pPr>
                <a:defRPr/>
              </a:pPr>
              <a:t>‹#›</a:t>
            </a:fld>
            <a:endParaRPr lang="en-US" altLang="ja-JP" dirty="0"/>
          </a:p>
        </p:txBody>
      </p:sp>
    </p:spTree>
    <p:extLst>
      <p:ext uri="{BB962C8B-B14F-4D97-AF65-F5344CB8AC3E}">
        <p14:creationId xmlns:p14="http://schemas.microsoft.com/office/powerpoint/2010/main" val="220729564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3"/>
          <p:cNvSpPr>
            <a:spLocks noGrp="1" noChangeArrowheads="1"/>
          </p:cNvSpPr>
          <p:nvPr>
            <p:ph type="sldNum" sz="quarter" idx="10"/>
          </p:nvPr>
        </p:nvSpPr>
        <p:spPr>
          <a:ln/>
        </p:spPr>
        <p:txBody>
          <a:bodyPr/>
          <a:lstStyle>
            <a:lvl1pPr>
              <a:defRPr/>
            </a:lvl1pPr>
          </a:lstStyle>
          <a:p>
            <a:pPr>
              <a:defRPr/>
            </a:pPr>
            <a:fld id="{47A5252F-9AF1-4096-8A8E-7B1E687D354B}"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57993769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a:prstGeom prst="rect">
            <a:avLst/>
          </a:prstGeo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3"/>
          <p:cNvSpPr>
            <a:spLocks noGrp="1" noChangeArrowheads="1"/>
          </p:cNvSpPr>
          <p:nvPr>
            <p:ph type="sldNum" sz="quarter" idx="10"/>
          </p:nvPr>
        </p:nvSpPr>
        <p:spPr>
          <a:ln/>
        </p:spPr>
        <p:txBody>
          <a:bodyPr/>
          <a:lstStyle>
            <a:lvl1pPr>
              <a:defRPr/>
            </a:lvl1pPr>
          </a:lstStyle>
          <a:p>
            <a:pPr>
              <a:defRPr/>
            </a:pPr>
            <a:fld id="{6C7827EC-DECD-4426-A563-996EF8D44E0A}"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398298743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a:prstGeom prst="rect">
            <a:avLst/>
          </a:prstGeo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3"/>
          <p:cNvSpPr>
            <a:spLocks noGrp="1" noChangeArrowheads="1"/>
          </p:cNvSpPr>
          <p:nvPr>
            <p:ph type="sldNum" sz="quarter" idx="10"/>
          </p:nvPr>
        </p:nvSpPr>
        <p:spPr>
          <a:ln/>
        </p:spPr>
        <p:txBody>
          <a:bodyPr/>
          <a:lstStyle>
            <a:lvl1pPr>
              <a:defRPr/>
            </a:lvl1pPr>
          </a:lstStyle>
          <a:p>
            <a:pPr>
              <a:defRPr/>
            </a:pPr>
            <a:fld id="{C5B7DCCC-663A-4F68-AC2F-601B17D300B3}"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244250384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1600200"/>
            <a:ext cx="8229600" cy="4525963"/>
          </a:xfrm>
          <a:prstGeom prst="rect">
            <a:avLst/>
          </a:prstGeo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3"/>
          <p:cNvSpPr>
            <a:spLocks noGrp="1" noChangeArrowheads="1"/>
          </p:cNvSpPr>
          <p:nvPr>
            <p:ph type="sldNum" sz="quarter" idx="10"/>
          </p:nvPr>
        </p:nvSpPr>
        <p:spPr>
          <a:ln/>
        </p:spPr>
        <p:txBody>
          <a:bodyPr/>
          <a:lstStyle>
            <a:lvl1pPr>
              <a:defRPr/>
            </a:lvl1pPr>
          </a:lstStyle>
          <a:p>
            <a:pPr>
              <a:defRPr/>
            </a:pPr>
            <a:fld id="{E9BA6776-BE00-4752-9C7B-4AC7F1B6A457}"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13705142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a:prstGeom prst="rect">
            <a:avLst/>
          </a:prstGeo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a:prstGeom prst="rect">
            <a:avLst/>
          </a:prstGeo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3"/>
          <p:cNvSpPr>
            <a:spLocks noGrp="1" noChangeArrowheads="1"/>
          </p:cNvSpPr>
          <p:nvPr>
            <p:ph type="sldNum" sz="quarter" idx="10"/>
          </p:nvPr>
        </p:nvSpPr>
        <p:spPr>
          <a:ln/>
        </p:spPr>
        <p:txBody>
          <a:bodyPr/>
          <a:lstStyle>
            <a:lvl1pPr>
              <a:defRPr/>
            </a:lvl1pPr>
          </a:lstStyle>
          <a:p>
            <a:pPr>
              <a:defRPr/>
            </a:pPr>
            <a:fld id="{A94C07B0-6630-469E-A9D8-0399EDEBE33E}"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2058896738"/>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4"/>
          <p:cNvSpPr>
            <a:spLocks noGrp="1" noChangeArrowheads="1"/>
          </p:cNvSpPr>
          <p:nvPr>
            <p:ph type="sldNum" sz="quarter" idx="10"/>
          </p:nvPr>
        </p:nvSpPr>
        <p:spPr>
          <a:ln/>
        </p:spPr>
        <p:txBody>
          <a:bodyPr/>
          <a:lstStyle>
            <a:lvl1pPr>
              <a:defRPr/>
            </a:lvl1pPr>
          </a:lstStyle>
          <a:p>
            <a:pPr>
              <a:defRPr/>
            </a:pPr>
            <a:fld id="{CCC03988-2723-412C-B1F6-7BD85D485699}"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282172120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chor="t"/>
          <a:lstStyle/>
          <a:p>
            <a:r>
              <a:rPr lang="ja-JP" altLang="en-US"/>
              <a:t>マスタ タイトルの書式設定</a:t>
            </a:r>
          </a:p>
        </p:txBody>
      </p:sp>
      <p:sp>
        <p:nvSpPr>
          <p:cNvPr id="3" name="コンテンツ プレースホルダ 2"/>
          <p:cNvSpPr>
            <a:spLocks noGrp="1"/>
          </p:cNvSpPr>
          <p:nvPr>
            <p:ph idx="1"/>
          </p:nvPr>
        </p:nvSpPr>
        <p:spPr>
          <a:xfrm>
            <a:off x="107950" y="618084"/>
            <a:ext cx="8928100" cy="1717393"/>
          </a:xfrm>
        </p:spPr>
        <p:txBody>
          <a:bodyPr>
            <a:spAutoFit/>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sldNum" sz="quarter" idx="10"/>
          </p:nvPr>
        </p:nvSpPr>
        <p:spPr>
          <a:ln/>
        </p:spPr>
        <p:txBody>
          <a:bodyPr/>
          <a:lstStyle>
            <a:lvl1pPr>
              <a:defRPr/>
            </a:lvl1pPr>
          </a:lstStyle>
          <a:p>
            <a:pPr>
              <a:defRPr/>
            </a:pPr>
            <a:fld id="{64F8D627-3D20-4DB6-A65B-7BAFFADF10AC}"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3981643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p:cNvSpPr>
            <a:spLocks noGrp="1" noChangeArrowheads="1"/>
          </p:cNvSpPr>
          <p:nvPr>
            <p:ph type="sldNum" sz="quarter" idx="10"/>
          </p:nvPr>
        </p:nvSpPr>
        <p:spPr>
          <a:ln/>
        </p:spPr>
        <p:txBody>
          <a:bodyPr/>
          <a:lstStyle>
            <a:lvl1pPr>
              <a:defRPr/>
            </a:lvl1pPr>
          </a:lstStyle>
          <a:p>
            <a:pPr>
              <a:defRPr/>
            </a:pPr>
            <a:fld id="{798A2F36-E3C5-4116-81FA-2F5CA4EF98CF}"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651344043"/>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107949" y="693737"/>
            <a:ext cx="4392614" cy="5830887"/>
          </a:xfrm>
        </p:spPr>
        <p:txBody>
          <a:bodyPr/>
          <a:lstStyle>
            <a:lvl1pPr>
              <a:defRPr sz="2000"/>
            </a:lvl1pPr>
            <a:lvl2pPr>
              <a:defRPr sz="1800"/>
            </a:lvl2pPr>
            <a:lvl3pPr>
              <a:defRPr sz="1600"/>
            </a:lvl3pPr>
            <a:lvl4pPr>
              <a:defRPr sz="1400"/>
            </a:lvl4pPr>
            <a:lvl5pPr>
              <a:defRPr sz="12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3438" y="693737"/>
            <a:ext cx="4392612" cy="5830887"/>
          </a:xfrm>
        </p:spPr>
        <p:txBody>
          <a:bodyPr/>
          <a:lstStyle>
            <a:lvl1pPr>
              <a:defRPr sz="2000"/>
            </a:lvl1pPr>
            <a:lvl2pPr>
              <a:defRPr sz="1800"/>
            </a:lvl2pPr>
            <a:lvl3pPr>
              <a:defRPr sz="1600"/>
            </a:lvl3pPr>
            <a:lvl4pPr>
              <a:defRPr sz="1400"/>
            </a:lvl4pPr>
            <a:lvl5pPr>
              <a:defRPr sz="12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sldNum" sz="quarter" idx="10"/>
          </p:nvPr>
        </p:nvSpPr>
        <p:spPr>
          <a:ln/>
        </p:spPr>
        <p:txBody>
          <a:bodyPr/>
          <a:lstStyle>
            <a:lvl1pPr>
              <a:defRPr/>
            </a:lvl1pPr>
          </a:lstStyle>
          <a:p>
            <a:pPr>
              <a:defRPr/>
            </a:pPr>
            <a:fld id="{B6CF66BD-F2B5-4E57-A88C-F13A5A9583B6}"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1224760934"/>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sldNum" sz="quarter" idx="10"/>
          </p:nvPr>
        </p:nvSpPr>
        <p:spPr>
          <a:ln/>
        </p:spPr>
        <p:txBody>
          <a:bodyPr/>
          <a:lstStyle>
            <a:lvl1pPr>
              <a:defRPr/>
            </a:lvl1pPr>
          </a:lstStyle>
          <a:p>
            <a:pPr>
              <a:defRPr/>
            </a:pPr>
            <a:fld id="{ED96B01C-D72F-42B5-8B09-A6D287CD0464}" type="slidenum">
              <a:rPr lang="en-US" altLang="ja-JP">
                <a:solidFill>
                  <a:srgbClr val="FFFFFF">
                    <a:lumMod val="85000"/>
                  </a:srgbClr>
                </a:solidFill>
              </a:rPr>
              <a:pPr>
                <a:defRPr/>
              </a:pPr>
              <a:t>‹#›</a:t>
            </a:fld>
            <a:endParaRPr lang="en-US" altLang="ja-JP" dirty="0">
              <a:solidFill>
                <a:srgbClr val="FFFFFF">
                  <a:lumMod val="85000"/>
                </a:srgbClr>
              </a:solidFill>
            </a:endParaRPr>
          </a:p>
        </p:txBody>
      </p:sp>
    </p:spTree>
    <p:extLst>
      <p:ext uri="{BB962C8B-B14F-4D97-AF65-F5344CB8AC3E}">
        <p14:creationId xmlns:p14="http://schemas.microsoft.com/office/powerpoint/2010/main" val="6697692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6.xml"/><Relationship Id="rId13" Type="http://schemas.openxmlformats.org/officeDocument/2006/relationships/slideLayout" Target="../slideLayouts/slideLayout121.xml"/><Relationship Id="rId3" Type="http://schemas.openxmlformats.org/officeDocument/2006/relationships/slideLayout" Target="../slideLayouts/slideLayout111.xml"/><Relationship Id="rId7" Type="http://schemas.openxmlformats.org/officeDocument/2006/relationships/slideLayout" Target="../slideLayouts/slideLayout115.xml"/><Relationship Id="rId12" Type="http://schemas.openxmlformats.org/officeDocument/2006/relationships/slideLayout" Target="../slideLayouts/slideLayout120.xml"/><Relationship Id="rId2" Type="http://schemas.openxmlformats.org/officeDocument/2006/relationships/slideLayout" Target="../slideLayouts/slideLayout110.xml"/><Relationship Id="rId1" Type="http://schemas.openxmlformats.org/officeDocument/2006/relationships/slideLayout" Target="../slideLayouts/slideLayout109.xml"/><Relationship Id="rId6" Type="http://schemas.openxmlformats.org/officeDocument/2006/relationships/slideLayout" Target="../slideLayouts/slideLayout114.xml"/><Relationship Id="rId11" Type="http://schemas.openxmlformats.org/officeDocument/2006/relationships/slideLayout" Target="../slideLayouts/slideLayout119.xml"/><Relationship Id="rId5" Type="http://schemas.openxmlformats.org/officeDocument/2006/relationships/slideLayout" Target="../slideLayouts/slideLayout113.xml"/><Relationship Id="rId15" Type="http://schemas.openxmlformats.org/officeDocument/2006/relationships/theme" Target="../theme/theme10.xml"/><Relationship Id="rId10" Type="http://schemas.openxmlformats.org/officeDocument/2006/relationships/slideLayout" Target="../slideLayouts/slideLayout118.xml"/><Relationship Id="rId4" Type="http://schemas.openxmlformats.org/officeDocument/2006/relationships/slideLayout" Target="../slideLayouts/slideLayout112.xml"/><Relationship Id="rId9" Type="http://schemas.openxmlformats.org/officeDocument/2006/relationships/slideLayout" Target="../slideLayouts/slideLayout117.xml"/><Relationship Id="rId14" Type="http://schemas.openxmlformats.org/officeDocument/2006/relationships/slideLayout" Target="../slideLayouts/slideLayout122.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30.xml"/><Relationship Id="rId3" Type="http://schemas.openxmlformats.org/officeDocument/2006/relationships/slideLayout" Target="../slideLayouts/slideLayout125.xml"/><Relationship Id="rId7" Type="http://schemas.openxmlformats.org/officeDocument/2006/relationships/slideLayout" Target="../slideLayouts/slideLayout129.xml"/><Relationship Id="rId12" Type="http://schemas.openxmlformats.org/officeDocument/2006/relationships/theme" Target="../theme/theme11.xml"/><Relationship Id="rId2" Type="http://schemas.openxmlformats.org/officeDocument/2006/relationships/slideLayout" Target="../slideLayouts/slideLayout124.xml"/><Relationship Id="rId1" Type="http://schemas.openxmlformats.org/officeDocument/2006/relationships/slideLayout" Target="../slideLayouts/slideLayout123.xml"/><Relationship Id="rId6" Type="http://schemas.openxmlformats.org/officeDocument/2006/relationships/slideLayout" Target="../slideLayouts/slideLayout128.xml"/><Relationship Id="rId11" Type="http://schemas.openxmlformats.org/officeDocument/2006/relationships/slideLayout" Target="../slideLayouts/slideLayout133.xml"/><Relationship Id="rId5" Type="http://schemas.openxmlformats.org/officeDocument/2006/relationships/slideLayout" Target="../slideLayouts/slideLayout127.xml"/><Relationship Id="rId10" Type="http://schemas.openxmlformats.org/officeDocument/2006/relationships/slideLayout" Target="../slideLayouts/slideLayout132.xml"/><Relationship Id="rId4" Type="http://schemas.openxmlformats.org/officeDocument/2006/relationships/slideLayout" Target="../slideLayouts/slideLayout126.xml"/><Relationship Id="rId9" Type="http://schemas.openxmlformats.org/officeDocument/2006/relationships/slideLayout" Target="../slideLayouts/slideLayout131.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41.xml"/><Relationship Id="rId13" Type="http://schemas.openxmlformats.org/officeDocument/2006/relationships/slideLayout" Target="../slideLayouts/slideLayout146.xml"/><Relationship Id="rId3" Type="http://schemas.openxmlformats.org/officeDocument/2006/relationships/slideLayout" Target="../slideLayouts/slideLayout136.xml"/><Relationship Id="rId7" Type="http://schemas.openxmlformats.org/officeDocument/2006/relationships/slideLayout" Target="../slideLayouts/slideLayout140.xml"/><Relationship Id="rId12" Type="http://schemas.openxmlformats.org/officeDocument/2006/relationships/slideLayout" Target="../slideLayouts/slideLayout145.xml"/><Relationship Id="rId2" Type="http://schemas.openxmlformats.org/officeDocument/2006/relationships/slideLayout" Target="../slideLayouts/slideLayout135.xml"/><Relationship Id="rId1" Type="http://schemas.openxmlformats.org/officeDocument/2006/relationships/slideLayout" Target="../slideLayouts/slideLayout134.xml"/><Relationship Id="rId6" Type="http://schemas.openxmlformats.org/officeDocument/2006/relationships/slideLayout" Target="../slideLayouts/slideLayout139.xml"/><Relationship Id="rId11" Type="http://schemas.openxmlformats.org/officeDocument/2006/relationships/slideLayout" Target="../slideLayouts/slideLayout144.xml"/><Relationship Id="rId5" Type="http://schemas.openxmlformats.org/officeDocument/2006/relationships/slideLayout" Target="../slideLayouts/slideLayout138.xml"/><Relationship Id="rId15" Type="http://schemas.openxmlformats.org/officeDocument/2006/relationships/theme" Target="../theme/theme12.xml"/><Relationship Id="rId10" Type="http://schemas.openxmlformats.org/officeDocument/2006/relationships/slideLayout" Target="../slideLayouts/slideLayout143.xml"/><Relationship Id="rId4" Type="http://schemas.openxmlformats.org/officeDocument/2006/relationships/slideLayout" Target="../slideLayouts/slideLayout137.xml"/><Relationship Id="rId9" Type="http://schemas.openxmlformats.org/officeDocument/2006/relationships/slideLayout" Target="../slideLayouts/slideLayout142.xml"/><Relationship Id="rId14" Type="http://schemas.openxmlformats.org/officeDocument/2006/relationships/slideLayout" Target="../slideLayouts/slideLayout14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theme" Target="../theme/theme3.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5.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9.xml"/><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theme" Target="../theme/theme6.xml"/><Relationship Id="rId2" Type="http://schemas.openxmlformats.org/officeDocument/2006/relationships/slideLayout" Target="../slideLayouts/slideLayout63.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0.xml"/><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theme" Target="../theme/theme7.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0" Type="http://schemas.openxmlformats.org/officeDocument/2006/relationships/slideLayout" Target="../slideLayouts/slideLayout82.xml"/><Relationship Id="rId4" Type="http://schemas.openxmlformats.org/officeDocument/2006/relationships/slideLayout" Target="../slideLayouts/slideLayout76.xml"/><Relationship Id="rId9" Type="http://schemas.openxmlformats.org/officeDocument/2006/relationships/slideLayout" Target="../slideLayouts/slideLayout81.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1.xml"/><Relationship Id="rId3" Type="http://schemas.openxmlformats.org/officeDocument/2006/relationships/slideLayout" Target="../slideLayouts/slideLayout86.xml"/><Relationship Id="rId7" Type="http://schemas.openxmlformats.org/officeDocument/2006/relationships/slideLayout" Target="../slideLayouts/slideLayout90.xml"/><Relationship Id="rId12" Type="http://schemas.openxmlformats.org/officeDocument/2006/relationships/theme" Target="../theme/theme8.xml"/><Relationship Id="rId2" Type="http://schemas.openxmlformats.org/officeDocument/2006/relationships/slideLayout" Target="../slideLayouts/slideLayout85.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5" Type="http://schemas.openxmlformats.org/officeDocument/2006/relationships/slideLayout" Target="../slideLayouts/slideLayout88.xml"/><Relationship Id="rId10" Type="http://schemas.openxmlformats.org/officeDocument/2006/relationships/slideLayout" Target="../slideLayouts/slideLayout93.xml"/><Relationship Id="rId4" Type="http://schemas.openxmlformats.org/officeDocument/2006/relationships/slideLayout" Target="../slideLayouts/slideLayout87.xml"/><Relationship Id="rId9" Type="http://schemas.openxmlformats.org/officeDocument/2006/relationships/slideLayout" Target="../slideLayouts/slideLayout92.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2.xml"/><Relationship Id="rId13" Type="http://schemas.openxmlformats.org/officeDocument/2006/relationships/slideLayout" Target="../slideLayouts/slideLayout107.xml"/><Relationship Id="rId3" Type="http://schemas.openxmlformats.org/officeDocument/2006/relationships/slideLayout" Target="../slideLayouts/slideLayout97.xml"/><Relationship Id="rId7" Type="http://schemas.openxmlformats.org/officeDocument/2006/relationships/slideLayout" Target="../slideLayouts/slideLayout101.xml"/><Relationship Id="rId12" Type="http://schemas.openxmlformats.org/officeDocument/2006/relationships/slideLayout" Target="../slideLayouts/slideLayout106.xml"/><Relationship Id="rId2" Type="http://schemas.openxmlformats.org/officeDocument/2006/relationships/slideLayout" Target="../slideLayouts/slideLayout96.xml"/><Relationship Id="rId1" Type="http://schemas.openxmlformats.org/officeDocument/2006/relationships/slideLayout" Target="../slideLayouts/slideLayout95.xml"/><Relationship Id="rId6" Type="http://schemas.openxmlformats.org/officeDocument/2006/relationships/slideLayout" Target="../slideLayouts/slideLayout100.xml"/><Relationship Id="rId11" Type="http://schemas.openxmlformats.org/officeDocument/2006/relationships/slideLayout" Target="../slideLayouts/slideLayout105.xml"/><Relationship Id="rId5" Type="http://schemas.openxmlformats.org/officeDocument/2006/relationships/slideLayout" Target="../slideLayouts/slideLayout99.xml"/><Relationship Id="rId15" Type="http://schemas.openxmlformats.org/officeDocument/2006/relationships/theme" Target="../theme/theme9.xml"/><Relationship Id="rId10" Type="http://schemas.openxmlformats.org/officeDocument/2006/relationships/slideLayout" Target="../slideLayouts/slideLayout104.xml"/><Relationship Id="rId4" Type="http://schemas.openxmlformats.org/officeDocument/2006/relationships/slideLayout" Target="../slideLayouts/slideLayout98.xml"/><Relationship Id="rId9" Type="http://schemas.openxmlformats.org/officeDocument/2006/relationships/slideLayout" Target="../slideLayouts/slideLayout103.xml"/><Relationship Id="rId14" Type="http://schemas.openxmlformats.org/officeDocument/2006/relationships/slideLayout" Target="../slideLayouts/slideLayout10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33890" name="Line 2"/>
          <p:cNvSpPr>
            <a:spLocks noChangeShapeType="1"/>
          </p:cNvSpPr>
          <p:nvPr/>
        </p:nvSpPr>
        <p:spPr bwMode="auto">
          <a:xfrm>
            <a:off x="0" y="549275"/>
            <a:ext cx="9144000" cy="0"/>
          </a:xfrm>
          <a:prstGeom prst="line">
            <a:avLst/>
          </a:prstGeom>
          <a:noFill/>
          <a:ln w="50800" cmpd="dbl">
            <a:solidFill>
              <a:srgbClr val="0000FF"/>
            </a:solidFill>
            <a:round/>
            <a:headEnd/>
            <a:tailEnd/>
          </a:ln>
        </p:spPr>
        <p:txBody>
          <a:bodyPr wrap="none" anchor="ctr"/>
          <a:lstStyle/>
          <a:p>
            <a:pPr>
              <a:defRPr/>
            </a:pPr>
            <a:endParaRPr lang="ja-JP" altLang="en-US">
              <a:ea typeface="HGPｺﾞｼｯｸE" pitchFamily="50" charset="-128"/>
            </a:endParaRPr>
          </a:p>
        </p:txBody>
      </p:sp>
      <p:sp>
        <p:nvSpPr>
          <p:cNvPr id="933891" name="Rectangle 3"/>
          <p:cNvSpPr>
            <a:spLocks noChangeArrowheads="1"/>
          </p:cNvSpPr>
          <p:nvPr/>
        </p:nvSpPr>
        <p:spPr bwMode="auto">
          <a:xfrm>
            <a:off x="0" y="6540500"/>
            <a:ext cx="9144000" cy="333375"/>
          </a:xfrm>
          <a:prstGeom prst="rect">
            <a:avLst/>
          </a:prstGeom>
          <a:solidFill>
            <a:srgbClr val="0000FF"/>
          </a:solidFill>
          <a:ln w="9525">
            <a:noFill/>
            <a:miter lim="800000"/>
            <a:headEnd/>
            <a:tailEnd/>
          </a:ln>
        </p:spPr>
        <p:txBody>
          <a:bodyPr wrap="none" anchor="ctr"/>
          <a:lstStyle/>
          <a:p>
            <a:pPr algn="ctr">
              <a:defRPr/>
            </a:pPr>
            <a:endParaRPr lang="ja-JP" altLang="en-US">
              <a:ea typeface="HGPｺﾞｼｯｸE" pitchFamily="50" charset="-128"/>
            </a:endParaRPr>
          </a:p>
        </p:txBody>
      </p:sp>
      <p:sp>
        <p:nvSpPr>
          <p:cNvPr id="933892" name="Rectangle 4"/>
          <p:cNvSpPr>
            <a:spLocks noGrp="1" noChangeArrowheads="1"/>
          </p:cNvSpPr>
          <p:nvPr>
            <p:ph type="sldNum" sz="quarter" idx="4"/>
          </p:nvPr>
        </p:nvSpPr>
        <p:spPr bwMode="auto">
          <a:xfrm>
            <a:off x="7027863" y="65627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600" b="1">
                <a:solidFill>
                  <a:schemeClr val="bg1">
                    <a:lumMod val="85000"/>
                  </a:schemeClr>
                </a:solidFill>
                <a:latin typeface="Verdana" pitchFamily="34" charset="0"/>
                <a:ea typeface="ＭＳ Ｐゴシック" pitchFamily="50" charset="-128"/>
              </a:defRPr>
            </a:lvl1pPr>
          </a:lstStyle>
          <a:p>
            <a:pPr>
              <a:defRPr/>
            </a:pPr>
            <a:fld id="{7EC0B4E4-23A0-4D34-A647-7DC6AD0B3F5D}" type="slidenum">
              <a:rPr lang="en-US" altLang="ja-JP"/>
              <a:pPr>
                <a:defRPr/>
              </a:pPr>
              <a:t>‹#›</a:t>
            </a:fld>
            <a:endParaRPr lang="en-US" altLang="ja-JP" dirty="0"/>
          </a:p>
        </p:txBody>
      </p:sp>
      <p:sp>
        <p:nvSpPr>
          <p:cNvPr id="1029" name="Rectangle 6"/>
          <p:cNvSpPr>
            <a:spLocks noGrp="1" noChangeArrowheads="1"/>
          </p:cNvSpPr>
          <p:nvPr>
            <p:ph type="body" idx="1"/>
          </p:nvPr>
        </p:nvSpPr>
        <p:spPr bwMode="auto">
          <a:xfrm>
            <a:off x="107950" y="618084"/>
            <a:ext cx="8928100" cy="590654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1030" name="Rectangle 7"/>
          <p:cNvSpPr>
            <a:spLocks noGrp="1" noChangeArrowheads="1"/>
          </p:cNvSpPr>
          <p:nvPr>
            <p:ph type="title"/>
          </p:nvPr>
        </p:nvSpPr>
        <p:spPr bwMode="auto">
          <a:xfrm>
            <a:off x="10795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8" name="Text Box 4"/>
          <p:cNvSpPr txBox="1">
            <a:spLocks noChangeArrowheads="1"/>
          </p:cNvSpPr>
          <p:nvPr/>
        </p:nvSpPr>
        <p:spPr bwMode="auto">
          <a:xfrm>
            <a:off x="0" y="6569075"/>
            <a:ext cx="5689600" cy="274638"/>
          </a:xfrm>
          <a:prstGeom prst="rect">
            <a:avLst/>
          </a:prstGeom>
          <a:noFill/>
          <a:ln w="9525">
            <a:noFill/>
            <a:miter lim="800000"/>
            <a:headEnd/>
            <a:tailEnd/>
          </a:ln>
          <a:effectLst/>
        </p:spPr>
        <p:txBody>
          <a:bodyPr>
            <a:spAutoFit/>
          </a:bodyPr>
          <a:lstStyle/>
          <a:p>
            <a:pPr>
              <a:spcBef>
                <a:spcPct val="50000"/>
              </a:spcBef>
              <a:defRPr/>
            </a:pPr>
            <a:r>
              <a:rPr lang="ja-JP" altLang="en-US" sz="1200" dirty="0">
                <a:solidFill>
                  <a:schemeClr val="bg1">
                    <a:lumMod val="85000"/>
                  </a:schemeClr>
                </a:solidFill>
                <a:latin typeface="HGｺﾞｼｯｸE" pitchFamily="49" charset="-128"/>
                <a:ea typeface="HGｺﾞｼｯｸE" pitchFamily="49" charset="-128"/>
              </a:rPr>
              <a:t>東京大学廣井研究室、</a:t>
            </a:r>
            <a:r>
              <a:rPr lang="en-US" altLang="ja-JP" sz="1200" dirty="0">
                <a:solidFill>
                  <a:schemeClr val="bg1">
                    <a:lumMod val="85000"/>
                  </a:schemeClr>
                </a:solidFill>
                <a:latin typeface="HGｺﾞｼｯｸE" pitchFamily="49" charset="-128"/>
                <a:ea typeface="HGｺﾞｼｯｸE" pitchFamily="49" charset="-128"/>
              </a:rPr>
              <a:t>SOMPO-RM</a:t>
            </a:r>
            <a:endParaRPr lang="ja-JP" altLang="en-US" sz="1200" dirty="0">
              <a:solidFill>
                <a:schemeClr val="bg1">
                  <a:lumMod val="85000"/>
                </a:schemeClr>
              </a:solidFill>
              <a:latin typeface="HGｺﾞｼｯｸE" pitchFamily="49" charset="-128"/>
              <a:ea typeface="HGｺﾞｼｯｸE" pitchFamily="49" charset="-128"/>
            </a:endParaRPr>
          </a:p>
        </p:txBody>
      </p:sp>
    </p:spTree>
    <p:extLst>
      <p:ext uri="{BB962C8B-B14F-4D97-AF65-F5344CB8AC3E}">
        <p14:creationId xmlns:p14="http://schemas.microsoft.com/office/powerpoint/2010/main" val="2407488"/>
      </p:ext>
    </p:extLst>
  </p:cSld>
  <p:clrMap bg1="lt1" tx1="dk1" bg2="lt2" tx2="dk2" accent1="accent1" accent2="accent2" accent3="accent3" accent4="accent4" accent5="accent5" accent6="accent6" hlink="hlink" folHlink="folHlink"/>
  <p:sldLayoutIdLst>
    <p:sldLayoutId id="2147484003" r:id="rId1"/>
    <p:sldLayoutId id="2147484004" r:id="rId2"/>
    <p:sldLayoutId id="2147484005" r:id="rId3"/>
    <p:sldLayoutId id="2147484006" r:id="rId4"/>
    <p:sldLayoutId id="2147484007" r:id="rId5"/>
    <p:sldLayoutId id="2147484008" r:id="rId6"/>
    <p:sldLayoutId id="2147484009" r:id="rId7"/>
    <p:sldLayoutId id="2147484010" r:id="rId8"/>
    <p:sldLayoutId id="2147484011" r:id="rId9"/>
    <p:sldLayoutId id="2147484012" r:id="rId10"/>
    <p:sldLayoutId id="2147484013" r:id="rId11"/>
    <p:sldLayoutId id="2147484014" r:id="rId12"/>
    <p:sldLayoutId id="2147484015" r:id="rId13"/>
    <p:sldLayoutId id="2147484016" r:id="rId14"/>
  </p:sldLayoutIdLst>
  <p:hf hdr="0" ftr="0" dt="0"/>
  <p:txStyles>
    <p:title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p:titleStyle>
    <p:body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33890" name="Line 2"/>
          <p:cNvSpPr>
            <a:spLocks noChangeShapeType="1"/>
          </p:cNvSpPr>
          <p:nvPr/>
        </p:nvSpPr>
        <p:spPr bwMode="auto">
          <a:xfrm>
            <a:off x="0" y="549275"/>
            <a:ext cx="9144000" cy="0"/>
          </a:xfrm>
          <a:prstGeom prst="line">
            <a:avLst/>
          </a:prstGeom>
          <a:noFill/>
          <a:ln w="50800" cmpd="dbl">
            <a:solidFill>
              <a:srgbClr val="0000FF"/>
            </a:solidFill>
            <a:round/>
            <a:headEnd/>
            <a:tailEnd/>
          </a:ln>
        </p:spPr>
        <p:txBody>
          <a:bodyPr wrap="none" anchor="ctr"/>
          <a:lstStyle/>
          <a:p>
            <a:pPr>
              <a:defRPr/>
            </a:pPr>
            <a:endParaRPr lang="ja-JP" altLang="en-US">
              <a:solidFill>
                <a:srgbClr val="000000"/>
              </a:solidFill>
              <a:ea typeface="HGPｺﾞｼｯｸE" pitchFamily="50" charset="-128"/>
            </a:endParaRPr>
          </a:p>
        </p:txBody>
      </p:sp>
      <p:sp>
        <p:nvSpPr>
          <p:cNvPr id="933891" name="Rectangle 3"/>
          <p:cNvSpPr>
            <a:spLocks noChangeArrowheads="1"/>
          </p:cNvSpPr>
          <p:nvPr/>
        </p:nvSpPr>
        <p:spPr bwMode="auto">
          <a:xfrm>
            <a:off x="0" y="6540500"/>
            <a:ext cx="9144000" cy="333375"/>
          </a:xfrm>
          <a:prstGeom prst="rect">
            <a:avLst/>
          </a:prstGeom>
          <a:solidFill>
            <a:srgbClr val="0000FF"/>
          </a:solidFill>
          <a:ln w="9525">
            <a:noFill/>
            <a:miter lim="800000"/>
            <a:headEnd/>
            <a:tailEnd/>
          </a:ln>
        </p:spPr>
        <p:txBody>
          <a:bodyPr wrap="none" anchor="ctr"/>
          <a:lstStyle/>
          <a:p>
            <a:pPr algn="ctr">
              <a:defRPr/>
            </a:pPr>
            <a:endParaRPr lang="ja-JP" altLang="en-US">
              <a:solidFill>
                <a:srgbClr val="000000"/>
              </a:solidFill>
              <a:ea typeface="HGPｺﾞｼｯｸE" pitchFamily="50" charset="-128"/>
            </a:endParaRPr>
          </a:p>
        </p:txBody>
      </p:sp>
      <p:sp>
        <p:nvSpPr>
          <p:cNvPr id="933892" name="Rectangle 4"/>
          <p:cNvSpPr>
            <a:spLocks noGrp="1" noChangeArrowheads="1"/>
          </p:cNvSpPr>
          <p:nvPr>
            <p:ph type="sldNum" sz="quarter" idx="4"/>
          </p:nvPr>
        </p:nvSpPr>
        <p:spPr bwMode="auto">
          <a:xfrm>
            <a:off x="7027863" y="65627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600" b="1">
                <a:solidFill>
                  <a:schemeClr val="bg1">
                    <a:lumMod val="85000"/>
                  </a:schemeClr>
                </a:solidFill>
                <a:latin typeface="Verdana" pitchFamily="34" charset="0"/>
                <a:ea typeface="ＭＳ Ｐゴシック" pitchFamily="50" charset="-128"/>
              </a:defRPr>
            </a:lvl1pPr>
          </a:lstStyle>
          <a:p>
            <a:pPr>
              <a:defRPr/>
            </a:pPr>
            <a:fld id="{7EC0B4E4-23A0-4D34-A647-7DC6AD0B3F5D}" type="slidenum">
              <a:rPr lang="en-US" altLang="ja-JP">
                <a:solidFill>
                  <a:srgbClr val="FFFFFF">
                    <a:lumMod val="85000"/>
                  </a:srgbClr>
                </a:solidFill>
              </a:rPr>
              <a:pPr>
                <a:defRPr/>
              </a:pPr>
              <a:t>‹#›</a:t>
            </a:fld>
            <a:endParaRPr lang="en-US" altLang="ja-JP" dirty="0">
              <a:solidFill>
                <a:srgbClr val="FFFFFF">
                  <a:lumMod val="85000"/>
                </a:srgbClr>
              </a:solidFill>
            </a:endParaRPr>
          </a:p>
        </p:txBody>
      </p:sp>
      <p:sp>
        <p:nvSpPr>
          <p:cNvPr id="1029" name="Rectangle 6"/>
          <p:cNvSpPr>
            <a:spLocks noGrp="1" noChangeArrowheads="1"/>
          </p:cNvSpPr>
          <p:nvPr>
            <p:ph type="body" idx="1"/>
          </p:nvPr>
        </p:nvSpPr>
        <p:spPr bwMode="auto">
          <a:xfrm>
            <a:off x="107950" y="618084"/>
            <a:ext cx="8928100" cy="590654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1030" name="Rectangle 7"/>
          <p:cNvSpPr>
            <a:spLocks noGrp="1" noChangeArrowheads="1"/>
          </p:cNvSpPr>
          <p:nvPr>
            <p:ph type="title"/>
          </p:nvPr>
        </p:nvSpPr>
        <p:spPr bwMode="auto">
          <a:xfrm>
            <a:off x="10795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8" name="Text Box 4"/>
          <p:cNvSpPr txBox="1">
            <a:spLocks noChangeArrowheads="1"/>
          </p:cNvSpPr>
          <p:nvPr/>
        </p:nvSpPr>
        <p:spPr bwMode="auto">
          <a:xfrm>
            <a:off x="0" y="6569075"/>
            <a:ext cx="5689600" cy="274638"/>
          </a:xfrm>
          <a:prstGeom prst="rect">
            <a:avLst/>
          </a:prstGeom>
          <a:noFill/>
          <a:ln w="9525">
            <a:noFill/>
            <a:miter lim="800000"/>
            <a:headEnd/>
            <a:tailEnd/>
          </a:ln>
          <a:effectLst/>
        </p:spPr>
        <p:txBody>
          <a:bodyPr>
            <a:spAutoFit/>
          </a:bodyPr>
          <a:lstStyle/>
          <a:p>
            <a:pPr>
              <a:spcBef>
                <a:spcPct val="50000"/>
              </a:spcBef>
              <a:defRPr/>
            </a:pPr>
            <a:r>
              <a:rPr lang="ja-JP" altLang="en-US" sz="1200" dirty="0">
                <a:solidFill>
                  <a:srgbClr val="FFFFFF">
                    <a:lumMod val="85000"/>
                  </a:srgbClr>
                </a:solidFill>
                <a:latin typeface="HGｺﾞｼｯｸE" pitchFamily="49" charset="-128"/>
                <a:ea typeface="HGｺﾞｼｯｸE" pitchFamily="49" charset="-128"/>
              </a:rPr>
              <a:t>東京大学廣井研究室、</a:t>
            </a:r>
            <a:r>
              <a:rPr lang="en-US" altLang="ja-JP" sz="1200" dirty="0">
                <a:solidFill>
                  <a:srgbClr val="FFFFFF">
                    <a:lumMod val="85000"/>
                  </a:srgbClr>
                </a:solidFill>
                <a:latin typeface="HGｺﾞｼｯｸE" pitchFamily="49" charset="-128"/>
                <a:ea typeface="HGｺﾞｼｯｸE" pitchFamily="49" charset="-128"/>
              </a:rPr>
              <a:t>SOMPO-RM</a:t>
            </a:r>
            <a:endParaRPr lang="ja-JP" altLang="en-US" sz="1200" dirty="0">
              <a:solidFill>
                <a:srgbClr val="FFFFFF">
                  <a:lumMod val="85000"/>
                </a:srgbClr>
              </a:solidFill>
              <a:latin typeface="HGｺﾞｼｯｸE" pitchFamily="49" charset="-128"/>
              <a:ea typeface="HGｺﾞｼｯｸE" pitchFamily="49" charset="-128"/>
            </a:endParaRPr>
          </a:p>
        </p:txBody>
      </p:sp>
    </p:spTree>
    <p:extLst>
      <p:ext uri="{BB962C8B-B14F-4D97-AF65-F5344CB8AC3E}">
        <p14:creationId xmlns:p14="http://schemas.microsoft.com/office/powerpoint/2010/main" val="1386029724"/>
      </p:ext>
    </p:extLst>
  </p:cSld>
  <p:clrMap bg1="lt1" tx1="dk1" bg2="lt2" tx2="dk2" accent1="accent1" accent2="accent2" accent3="accent3" accent4="accent4" accent5="accent5" accent6="accent6" hlink="hlink" folHlink="folHlink"/>
  <p:sldLayoutIdLst>
    <p:sldLayoutId id="2147484057" r:id="rId1"/>
    <p:sldLayoutId id="2147484058" r:id="rId2"/>
    <p:sldLayoutId id="2147484059" r:id="rId3"/>
    <p:sldLayoutId id="2147484060" r:id="rId4"/>
    <p:sldLayoutId id="2147484061" r:id="rId5"/>
    <p:sldLayoutId id="2147484062" r:id="rId6"/>
    <p:sldLayoutId id="2147484063" r:id="rId7"/>
    <p:sldLayoutId id="2147484064" r:id="rId8"/>
    <p:sldLayoutId id="2147484065" r:id="rId9"/>
    <p:sldLayoutId id="2147484066" r:id="rId10"/>
    <p:sldLayoutId id="2147484067" r:id="rId11"/>
    <p:sldLayoutId id="2147484068" r:id="rId12"/>
    <p:sldLayoutId id="2147484069" r:id="rId13"/>
    <p:sldLayoutId id="2147484070" r:id="rId14"/>
  </p:sldLayoutIdLst>
  <p:hf hdr="0" ftr="0" dt="0"/>
  <p:txStyles>
    <p:title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p:titleStyle>
    <p:body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34914" name="Rectangle 2"/>
          <p:cNvSpPr>
            <a:spLocks noChangeArrowheads="1"/>
          </p:cNvSpPr>
          <p:nvPr/>
        </p:nvSpPr>
        <p:spPr bwMode="auto">
          <a:xfrm>
            <a:off x="0" y="6551613"/>
            <a:ext cx="9144000" cy="333375"/>
          </a:xfrm>
          <a:prstGeom prst="rect">
            <a:avLst/>
          </a:prstGeom>
          <a:solidFill>
            <a:srgbClr val="0000FF"/>
          </a:solidFill>
          <a:ln w="9525">
            <a:noFill/>
            <a:miter lim="800000"/>
            <a:headEnd/>
            <a:tailEnd/>
          </a:ln>
        </p:spPr>
        <p:txBody>
          <a:bodyPr wrap="none" anchor="ctr"/>
          <a:lstStyle/>
          <a:p>
            <a:pPr algn="ctr">
              <a:defRPr/>
            </a:pPr>
            <a:endParaRPr lang="ja-JP" altLang="en-US">
              <a:solidFill>
                <a:srgbClr val="808080"/>
              </a:solidFill>
              <a:ea typeface="HGPｺﾞｼｯｸE" pitchFamily="50" charset="-128"/>
            </a:endParaRPr>
          </a:p>
        </p:txBody>
      </p:sp>
      <p:sp>
        <p:nvSpPr>
          <p:cNvPr id="934915" name="Rectangle 3"/>
          <p:cNvSpPr>
            <a:spLocks noGrp="1" noChangeArrowheads="1"/>
          </p:cNvSpPr>
          <p:nvPr>
            <p:ph type="sldNum" sz="quarter" idx="4"/>
          </p:nvPr>
        </p:nvSpPr>
        <p:spPr bwMode="auto">
          <a:xfrm>
            <a:off x="7027863" y="65627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600" b="1">
                <a:solidFill>
                  <a:schemeClr val="bg1">
                    <a:lumMod val="85000"/>
                  </a:schemeClr>
                </a:solidFill>
                <a:latin typeface="Verdana" pitchFamily="34" charset="0"/>
                <a:ea typeface="ＭＳ Ｐゴシック" pitchFamily="50" charset="-128"/>
              </a:defRPr>
            </a:lvl1pPr>
          </a:lstStyle>
          <a:p>
            <a:pPr>
              <a:defRPr/>
            </a:pPr>
            <a:fld id="{ADD9F9F1-A97B-48EF-9E90-1C46D321F4C9}" type="slidenum">
              <a:rPr lang="en-US" altLang="ja-JP">
                <a:solidFill>
                  <a:srgbClr val="FFFFFF">
                    <a:lumMod val="85000"/>
                  </a:srgbClr>
                </a:solidFill>
              </a:rPr>
              <a:pPr>
                <a:defRPr/>
              </a:pPr>
              <a:t>‹#›</a:t>
            </a:fld>
            <a:endParaRPr lang="en-US" altLang="ja-JP" dirty="0">
              <a:solidFill>
                <a:srgbClr val="FFFFFF">
                  <a:lumMod val="85000"/>
                </a:srgbClr>
              </a:solidFill>
            </a:endParaRPr>
          </a:p>
        </p:txBody>
      </p:sp>
      <p:sp>
        <p:nvSpPr>
          <p:cNvPr id="6" name="Text Box 4"/>
          <p:cNvSpPr txBox="1">
            <a:spLocks noChangeArrowheads="1"/>
          </p:cNvSpPr>
          <p:nvPr userDrawn="1"/>
        </p:nvSpPr>
        <p:spPr bwMode="auto">
          <a:xfrm>
            <a:off x="0" y="6569075"/>
            <a:ext cx="5689600" cy="274638"/>
          </a:xfrm>
          <a:prstGeom prst="rect">
            <a:avLst/>
          </a:prstGeom>
          <a:noFill/>
          <a:ln w="9525">
            <a:noFill/>
            <a:miter lim="800000"/>
            <a:headEnd/>
            <a:tailEnd/>
          </a:ln>
          <a:effectLst/>
        </p:spPr>
        <p:txBody>
          <a:bodyPr>
            <a:spAutoFit/>
          </a:bodyPr>
          <a:lstStyle/>
          <a:p>
            <a:pPr>
              <a:spcBef>
                <a:spcPct val="50000"/>
              </a:spcBef>
              <a:defRPr/>
            </a:pPr>
            <a:r>
              <a:rPr lang="ja-JP" altLang="en-US" sz="1200" dirty="0">
                <a:solidFill>
                  <a:srgbClr val="FFFFFF">
                    <a:lumMod val="85000"/>
                  </a:srgbClr>
                </a:solidFill>
                <a:latin typeface="HGｺﾞｼｯｸE" pitchFamily="49" charset="-128"/>
                <a:ea typeface="HGｺﾞｼｯｸE" pitchFamily="49" charset="-128"/>
              </a:rPr>
              <a:t>東京大学廣井研究室、</a:t>
            </a:r>
            <a:r>
              <a:rPr lang="en-US" altLang="ja-JP" sz="1200" dirty="0">
                <a:solidFill>
                  <a:srgbClr val="FFFFFF">
                    <a:lumMod val="85000"/>
                  </a:srgbClr>
                </a:solidFill>
                <a:latin typeface="HGｺﾞｼｯｸE" pitchFamily="49" charset="-128"/>
                <a:ea typeface="HGｺﾞｼｯｸE" pitchFamily="49" charset="-128"/>
              </a:rPr>
              <a:t>SOMPO-RM</a:t>
            </a:r>
            <a:endParaRPr lang="ja-JP" altLang="en-US" sz="1200" dirty="0">
              <a:solidFill>
                <a:srgbClr val="FFFFFF">
                  <a:lumMod val="85000"/>
                </a:srgbClr>
              </a:solidFill>
              <a:latin typeface="HGｺﾞｼｯｸE" pitchFamily="49" charset="-128"/>
              <a:ea typeface="HGｺﾞｼｯｸE" pitchFamily="49" charset="-128"/>
            </a:endParaRPr>
          </a:p>
        </p:txBody>
      </p:sp>
    </p:spTree>
    <p:extLst>
      <p:ext uri="{BB962C8B-B14F-4D97-AF65-F5344CB8AC3E}">
        <p14:creationId xmlns:p14="http://schemas.microsoft.com/office/powerpoint/2010/main" val="808650097"/>
      </p:ext>
    </p:extLst>
  </p:cSld>
  <p:clrMap bg1="lt1" tx1="dk1" bg2="lt2" tx2="dk2" accent1="accent1" accent2="accent2" accent3="accent3" accent4="accent4" accent5="accent5" accent6="accent6" hlink="hlink" folHlink="folHlink"/>
  <p:sldLayoutIdLst>
    <p:sldLayoutId id="2147484072" r:id="rId1"/>
    <p:sldLayoutId id="2147484073" r:id="rId2"/>
    <p:sldLayoutId id="2147484074" r:id="rId3"/>
    <p:sldLayoutId id="2147484075" r:id="rId4"/>
    <p:sldLayoutId id="2147484076" r:id="rId5"/>
    <p:sldLayoutId id="2147484077" r:id="rId6"/>
    <p:sldLayoutId id="2147484078" r:id="rId7"/>
    <p:sldLayoutId id="2147484079" r:id="rId8"/>
    <p:sldLayoutId id="2147484080" r:id="rId9"/>
    <p:sldLayoutId id="2147484081" r:id="rId10"/>
    <p:sldLayoutId id="2147484082" r:id="rId11"/>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defRPr>
      </a:lvl5pPr>
      <a:lvl6pPr marL="457200" algn="ctr" rtl="0" fontAlgn="base">
        <a:spcBef>
          <a:spcPct val="0"/>
        </a:spcBef>
        <a:spcAft>
          <a:spcPct val="0"/>
        </a:spcAft>
        <a:defRPr kumimoji="1" sz="4400">
          <a:solidFill>
            <a:schemeClr val="tx2"/>
          </a:solidFill>
          <a:latin typeface="Arial" charset="0"/>
          <a:ea typeface="ＭＳ Ｐゴシック" pitchFamily="50" charset="-128"/>
        </a:defRPr>
      </a:lvl6pPr>
      <a:lvl7pPr marL="914400" algn="ctr" rtl="0" fontAlgn="base">
        <a:spcBef>
          <a:spcPct val="0"/>
        </a:spcBef>
        <a:spcAft>
          <a:spcPct val="0"/>
        </a:spcAft>
        <a:defRPr kumimoji="1" sz="4400">
          <a:solidFill>
            <a:schemeClr val="tx2"/>
          </a:solidFill>
          <a:latin typeface="Arial" charset="0"/>
          <a:ea typeface="ＭＳ Ｐゴシック" pitchFamily="50" charset="-128"/>
        </a:defRPr>
      </a:lvl7pPr>
      <a:lvl8pPr marL="1371600" algn="ctr" rtl="0" fontAlgn="base">
        <a:spcBef>
          <a:spcPct val="0"/>
        </a:spcBef>
        <a:spcAft>
          <a:spcPct val="0"/>
        </a:spcAft>
        <a:defRPr kumimoji="1" sz="4400">
          <a:solidFill>
            <a:schemeClr val="tx2"/>
          </a:solidFill>
          <a:latin typeface="Arial" charset="0"/>
          <a:ea typeface="ＭＳ Ｐゴシック" pitchFamily="50" charset="-128"/>
        </a:defRPr>
      </a:lvl8pPr>
      <a:lvl9pPr marL="1828800" algn="ctr" rtl="0" fontAlgn="base">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33890" name="Line 2"/>
          <p:cNvSpPr>
            <a:spLocks noChangeShapeType="1"/>
          </p:cNvSpPr>
          <p:nvPr/>
        </p:nvSpPr>
        <p:spPr bwMode="auto">
          <a:xfrm>
            <a:off x="0" y="549275"/>
            <a:ext cx="9144000" cy="0"/>
          </a:xfrm>
          <a:prstGeom prst="line">
            <a:avLst/>
          </a:prstGeom>
          <a:noFill/>
          <a:ln w="50800" cmpd="dbl">
            <a:solidFill>
              <a:srgbClr val="0000FF"/>
            </a:solidFill>
            <a:round/>
            <a:headEnd/>
            <a:tailEnd/>
          </a:ln>
        </p:spPr>
        <p:txBody>
          <a:bodyPr wrap="none" anchor="ctr"/>
          <a:lstStyle/>
          <a:p>
            <a:pPr>
              <a:defRPr/>
            </a:pPr>
            <a:endParaRPr lang="ja-JP" altLang="en-US">
              <a:solidFill>
                <a:srgbClr val="000000"/>
              </a:solidFill>
              <a:ea typeface="HGPｺﾞｼｯｸE" pitchFamily="50" charset="-128"/>
            </a:endParaRPr>
          </a:p>
        </p:txBody>
      </p:sp>
      <p:sp>
        <p:nvSpPr>
          <p:cNvPr id="933891" name="Rectangle 3"/>
          <p:cNvSpPr>
            <a:spLocks noChangeArrowheads="1"/>
          </p:cNvSpPr>
          <p:nvPr/>
        </p:nvSpPr>
        <p:spPr bwMode="auto">
          <a:xfrm>
            <a:off x="0" y="6540500"/>
            <a:ext cx="9144000" cy="333375"/>
          </a:xfrm>
          <a:prstGeom prst="rect">
            <a:avLst/>
          </a:prstGeom>
          <a:solidFill>
            <a:srgbClr val="0000FF"/>
          </a:solidFill>
          <a:ln w="9525">
            <a:noFill/>
            <a:miter lim="800000"/>
            <a:headEnd/>
            <a:tailEnd/>
          </a:ln>
        </p:spPr>
        <p:txBody>
          <a:bodyPr wrap="none" anchor="ctr"/>
          <a:lstStyle/>
          <a:p>
            <a:pPr algn="ctr">
              <a:defRPr/>
            </a:pPr>
            <a:endParaRPr lang="ja-JP" altLang="en-US">
              <a:solidFill>
                <a:srgbClr val="000000"/>
              </a:solidFill>
              <a:ea typeface="HGPｺﾞｼｯｸE" pitchFamily="50" charset="-128"/>
            </a:endParaRPr>
          </a:p>
        </p:txBody>
      </p:sp>
      <p:sp>
        <p:nvSpPr>
          <p:cNvPr id="933892" name="Rectangle 4"/>
          <p:cNvSpPr>
            <a:spLocks noGrp="1" noChangeArrowheads="1"/>
          </p:cNvSpPr>
          <p:nvPr>
            <p:ph type="sldNum" sz="quarter" idx="4"/>
          </p:nvPr>
        </p:nvSpPr>
        <p:spPr bwMode="auto">
          <a:xfrm>
            <a:off x="7027863" y="65627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600" b="1">
                <a:solidFill>
                  <a:schemeClr val="bg1">
                    <a:lumMod val="85000"/>
                  </a:schemeClr>
                </a:solidFill>
                <a:latin typeface="Verdana" pitchFamily="34" charset="0"/>
                <a:ea typeface="ＭＳ Ｐゴシック" pitchFamily="50" charset="-128"/>
              </a:defRPr>
            </a:lvl1pPr>
          </a:lstStyle>
          <a:p>
            <a:pPr>
              <a:defRPr/>
            </a:pPr>
            <a:fld id="{7EC0B4E4-23A0-4D34-A647-7DC6AD0B3F5D}" type="slidenum">
              <a:rPr lang="en-US" altLang="ja-JP">
                <a:solidFill>
                  <a:srgbClr val="FFFFFF">
                    <a:lumMod val="85000"/>
                  </a:srgbClr>
                </a:solidFill>
              </a:rPr>
              <a:pPr>
                <a:defRPr/>
              </a:pPr>
              <a:t>‹#›</a:t>
            </a:fld>
            <a:endParaRPr lang="en-US" altLang="ja-JP" dirty="0">
              <a:solidFill>
                <a:srgbClr val="FFFFFF">
                  <a:lumMod val="85000"/>
                </a:srgbClr>
              </a:solidFill>
            </a:endParaRPr>
          </a:p>
        </p:txBody>
      </p:sp>
      <p:sp>
        <p:nvSpPr>
          <p:cNvPr id="1029" name="Rectangle 6"/>
          <p:cNvSpPr>
            <a:spLocks noGrp="1" noChangeArrowheads="1"/>
          </p:cNvSpPr>
          <p:nvPr>
            <p:ph type="body" idx="1"/>
          </p:nvPr>
        </p:nvSpPr>
        <p:spPr bwMode="auto">
          <a:xfrm>
            <a:off x="107950" y="618084"/>
            <a:ext cx="8928100" cy="590654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1030" name="Rectangle 7"/>
          <p:cNvSpPr>
            <a:spLocks noGrp="1" noChangeArrowheads="1"/>
          </p:cNvSpPr>
          <p:nvPr>
            <p:ph type="title"/>
          </p:nvPr>
        </p:nvSpPr>
        <p:spPr bwMode="auto">
          <a:xfrm>
            <a:off x="10795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8" name="Text Box 4"/>
          <p:cNvSpPr txBox="1">
            <a:spLocks noChangeArrowheads="1"/>
          </p:cNvSpPr>
          <p:nvPr/>
        </p:nvSpPr>
        <p:spPr bwMode="auto">
          <a:xfrm>
            <a:off x="0" y="6569075"/>
            <a:ext cx="5689600" cy="274638"/>
          </a:xfrm>
          <a:prstGeom prst="rect">
            <a:avLst/>
          </a:prstGeom>
          <a:noFill/>
          <a:ln w="9525">
            <a:noFill/>
            <a:miter lim="800000"/>
            <a:headEnd/>
            <a:tailEnd/>
          </a:ln>
          <a:effectLst/>
        </p:spPr>
        <p:txBody>
          <a:bodyPr>
            <a:spAutoFit/>
          </a:bodyPr>
          <a:lstStyle/>
          <a:p>
            <a:pPr>
              <a:spcBef>
                <a:spcPct val="50000"/>
              </a:spcBef>
              <a:defRPr/>
            </a:pPr>
            <a:r>
              <a:rPr lang="ja-JP" altLang="en-US" sz="1200" dirty="0">
                <a:solidFill>
                  <a:srgbClr val="FFFFFF">
                    <a:lumMod val="85000"/>
                  </a:srgbClr>
                </a:solidFill>
                <a:latin typeface="HGｺﾞｼｯｸE" pitchFamily="49" charset="-128"/>
                <a:ea typeface="HGｺﾞｼｯｸE" pitchFamily="49" charset="-128"/>
              </a:rPr>
              <a:t>東京大学廣井研究室、</a:t>
            </a:r>
            <a:r>
              <a:rPr lang="en-US" altLang="ja-JP" sz="1200" dirty="0">
                <a:solidFill>
                  <a:srgbClr val="FFFFFF">
                    <a:lumMod val="85000"/>
                  </a:srgbClr>
                </a:solidFill>
                <a:latin typeface="HGｺﾞｼｯｸE" pitchFamily="49" charset="-128"/>
                <a:ea typeface="HGｺﾞｼｯｸE" pitchFamily="49" charset="-128"/>
              </a:rPr>
              <a:t>SOMPO-RM</a:t>
            </a:r>
            <a:endParaRPr lang="ja-JP" altLang="en-US" sz="1200" dirty="0">
              <a:solidFill>
                <a:srgbClr val="FFFFFF">
                  <a:lumMod val="85000"/>
                </a:srgbClr>
              </a:solidFill>
              <a:latin typeface="HGｺﾞｼｯｸE" pitchFamily="49" charset="-128"/>
              <a:ea typeface="HGｺﾞｼｯｸE" pitchFamily="49" charset="-128"/>
            </a:endParaRPr>
          </a:p>
        </p:txBody>
      </p:sp>
    </p:spTree>
    <p:extLst>
      <p:ext uri="{BB962C8B-B14F-4D97-AF65-F5344CB8AC3E}">
        <p14:creationId xmlns:p14="http://schemas.microsoft.com/office/powerpoint/2010/main" val="3000420906"/>
      </p:ext>
    </p:extLst>
  </p:cSld>
  <p:clrMap bg1="lt1" tx1="dk1" bg2="lt2" tx2="dk2" accent1="accent1" accent2="accent2" accent3="accent3" accent4="accent4" accent5="accent5" accent6="accent6" hlink="hlink" folHlink="folHlink"/>
  <p:sldLayoutIdLst>
    <p:sldLayoutId id="2147484084" r:id="rId1"/>
    <p:sldLayoutId id="2147484085" r:id="rId2"/>
    <p:sldLayoutId id="2147484086" r:id="rId3"/>
    <p:sldLayoutId id="2147484087" r:id="rId4"/>
    <p:sldLayoutId id="2147484088" r:id="rId5"/>
    <p:sldLayoutId id="2147484089" r:id="rId6"/>
    <p:sldLayoutId id="2147484090" r:id="rId7"/>
    <p:sldLayoutId id="2147484091" r:id="rId8"/>
    <p:sldLayoutId id="2147484092" r:id="rId9"/>
    <p:sldLayoutId id="2147484093" r:id="rId10"/>
    <p:sldLayoutId id="2147484094" r:id="rId11"/>
    <p:sldLayoutId id="2147484095" r:id="rId12"/>
    <p:sldLayoutId id="2147484096" r:id="rId13"/>
    <p:sldLayoutId id="2147484097" r:id="rId14"/>
  </p:sldLayoutIdLst>
  <p:hf hdr="0" ftr="0" dt="0"/>
  <p:txStyles>
    <p:title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p:titleStyle>
    <p:body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34914" name="Rectangle 2"/>
          <p:cNvSpPr>
            <a:spLocks noChangeArrowheads="1"/>
          </p:cNvSpPr>
          <p:nvPr/>
        </p:nvSpPr>
        <p:spPr bwMode="auto">
          <a:xfrm>
            <a:off x="0" y="6551613"/>
            <a:ext cx="9144000" cy="333375"/>
          </a:xfrm>
          <a:prstGeom prst="rect">
            <a:avLst/>
          </a:prstGeom>
          <a:solidFill>
            <a:srgbClr val="0000FF"/>
          </a:solidFill>
          <a:ln w="9525">
            <a:noFill/>
            <a:miter lim="800000"/>
            <a:headEnd/>
            <a:tailEnd/>
          </a:ln>
        </p:spPr>
        <p:txBody>
          <a:bodyPr wrap="none" anchor="ctr"/>
          <a:lstStyle/>
          <a:p>
            <a:pPr algn="ctr">
              <a:defRPr/>
            </a:pPr>
            <a:endParaRPr lang="ja-JP" altLang="en-US">
              <a:solidFill>
                <a:schemeClr val="bg2"/>
              </a:solidFill>
              <a:ea typeface="HGPｺﾞｼｯｸE" pitchFamily="50" charset="-128"/>
            </a:endParaRPr>
          </a:p>
        </p:txBody>
      </p:sp>
      <p:sp>
        <p:nvSpPr>
          <p:cNvPr id="934915" name="Rectangle 3"/>
          <p:cNvSpPr>
            <a:spLocks noGrp="1" noChangeArrowheads="1"/>
          </p:cNvSpPr>
          <p:nvPr>
            <p:ph type="sldNum" sz="quarter" idx="4"/>
          </p:nvPr>
        </p:nvSpPr>
        <p:spPr bwMode="auto">
          <a:xfrm>
            <a:off x="7027863" y="65627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600" b="1">
                <a:solidFill>
                  <a:schemeClr val="bg1">
                    <a:lumMod val="85000"/>
                  </a:schemeClr>
                </a:solidFill>
                <a:latin typeface="Verdana" pitchFamily="34" charset="0"/>
                <a:ea typeface="ＭＳ Ｐゴシック" pitchFamily="50" charset="-128"/>
              </a:defRPr>
            </a:lvl1pPr>
          </a:lstStyle>
          <a:p>
            <a:pPr>
              <a:defRPr/>
            </a:pPr>
            <a:fld id="{ADD9F9F1-A97B-48EF-9E90-1C46D321F4C9}" type="slidenum">
              <a:rPr lang="en-US" altLang="ja-JP"/>
              <a:pPr>
                <a:defRPr/>
              </a:pPr>
              <a:t>‹#›</a:t>
            </a:fld>
            <a:endParaRPr lang="en-US" altLang="ja-JP" dirty="0"/>
          </a:p>
        </p:txBody>
      </p:sp>
      <p:sp>
        <p:nvSpPr>
          <p:cNvPr id="6" name="Text Box 4"/>
          <p:cNvSpPr txBox="1">
            <a:spLocks noChangeArrowheads="1"/>
          </p:cNvSpPr>
          <p:nvPr userDrawn="1"/>
        </p:nvSpPr>
        <p:spPr bwMode="auto">
          <a:xfrm>
            <a:off x="0" y="6569075"/>
            <a:ext cx="5689600" cy="274638"/>
          </a:xfrm>
          <a:prstGeom prst="rect">
            <a:avLst/>
          </a:prstGeom>
          <a:noFill/>
          <a:ln w="9525">
            <a:noFill/>
            <a:miter lim="800000"/>
            <a:headEnd/>
            <a:tailEnd/>
          </a:ln>
          <a:effectLst/>
        </p:spPr>
        <p:txBody>
          <a:bodyPr>
            <a:spAutoFit/>
          </a:bodyPr>
          <a:lstStyle/>
          <a:p>
            <a:pPr>
              <a:spcBef>
                <a:spcPct val="50000"/>
              </a:spcBef>
              <a:defRPr/>
            </a:pPr>
            <a:r>
              <a:rPr lang="ja-JP" altLang="en-US" sz="1200" dirty="0">
                <a:solidFill>
                  <a:schemeClr val="bg1">
                    <a:lumMod val="85000"/>
                  </a:schemeClr>
                </a:solidFill>
                <a:latin typeface="HGｺﾞｼｯｸE" pitchFamily="49" charset="-128"/>
                <a:ea typeface="HGｺﾞｼｯｸE" pitchFamily="49" charset="-128"/>
              </a:rPr>
              <a:t>東京大学廣井研究室、</a:t>
            </a:r>
            <a:r>
              <a:rPr lang="en-US" altLang="ja-JP" sz="1200" dirty="0">
                <a:solidFill>
                  <a:schemeClr val="bg1">
                    <a:lumMod val="85000"/>
                  </a:schemeClr>
                </a:solidFill>
                <a:latin typeface="HGｺﾞｼｯｸE" pitchFamily="49" charset="-128"/>
                <a:ea typeface="HGｺﾞｼｯｸE" pitchFamily="49" charset="-128"/>
              </a:rPr>
              <a:t>SOMPO-RM</a:t>
            </a:r>
            <a:endParaRPr lang="ja-JP" altLang="en-US" sz="1200" dirty="0">
              <a:solidFill>
                <a:schemeClr val="bg1">
                  <a:lumMod val="85000"/>
                </a:schemeClr>
              </a:solidFill>
              <a:latin typeface="HGｺﾞｼｯｸE" pitchFamily="49" charset="-128"/>
              <a:ea typeface="HGｺﾞｼｯｸE" pitchFamily="49" charset="-128"/>
            </a:endParaRPr>
          </a:p>
        </p:txBody>
      </p:sp>
    </p:spTree>
    <p:extLst>
      <p:ext uri="{BB962C8B-B14F-4D97-AF65-F5344CB8AC3E}">
        <p14:creationId xmlns:p14="http://schemas.microsoft.com/office/powerpoint/2010/main" val="3811566081"/>
      </p:ext>
    </p:extLst>
  </p:cSld>
  <p:clrMap bg1="lt1" tx1="dk1" bg2="lt2" tx2="dk2" accent1="accent1" accent2="accent2" accent3="accent3" accent4="accent4" accent5="accent5" accent6="accent6" hlink="hlink" folHlink="folHlink"/>
  <p:sldLayoutIdLst>
    <p:sldLayoutId id="2147484018" r:id="rId1"/>
    <p:sldLayoutId id="2147484019" r:id="rId2"/>
    <p:sldLayoutId id="2147484020" r:id="rId3"/>
    <p:sldLayoutId id="2147484021" r:id="rId4"/>
    <p:sldLayoutId id="2147484022" r:id="rId5"/>
    <p:sldLayoutId id="2147484023" r:id="rId6"/>
    <p:sldLayoutId id="2147484024" r:id="rId7"/>
    <p:sldLayoutId id="2147484025" r:id="rId8"/>
    <p:sldLayoutId id="2147484026" r:id="rId9"/>
    <p:sldLayoutId id="2147484027" r:id="rId10"/>
    <p:sldLayoutId id="2147484028" r:id="rId11"/>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defRPr>
      </a:lvl5pPr>
      <a:lvl6pPr marL="457200" algn="ctr" rtl="0" fontAlgn="base">
        <a:spcBef>
          <a:spcPct val="0"/>
        </a:spcBef>
        <a:spcAft>
          <a:spcPct val="0"/>
        </a:spcAft>
        <a:defRPr kumimoji="1" sz="4400">
          <a:solidFill>
            <a:schemeClr val="tx2"/>
          </a:solidFill>
          <a:latin typeface="Arial" charset="0"/>
          <a:ea typeface="ＭＳ Ｐゴシック" pitchFamily="50" charset="-128"/>
        </a:defRPr>
      </a:lvl6pPr>
      <a:lvl7pPr marL="914400" algn="ctr" rtl="0" fontAlgn="base">
        <a:spcBef>
          <a:spcPct val="0"/>
        </a:spcBef>
        <a:spcAft>
          <a:spcPct val="0"/>
        </a:spcAft>
        <a:defRPr kumimoji="1" sz="4400">
          <a:solidFill>
            <a:schemeClr val="tx2"/>
          </a:solidFill>
          <a:latin typeface="Arial" charset="0"/>
          <a:ea typeface="ＭＳ Ｐゴシック" pitchFamily="50" charset="-128"/>
        </a:defRPr>
      </a:lvl7pPr>
      <a:lvl8pPr marL="1371600" algn="ctr" rtl="0" fontAlgn="base">
        <a:spcBef>
          <a:spcPct val="0"/>
        </a:spcBef>
        <a:spcAft>
          <a:spcPct val="0"/>
        </a:spcAft>
        <a:defRPr kumimoji="1" sz="4400">
          <a:solidFill>
            <a:schemeClr val="tx2"/>
          </a:solidFill>
          <a:latin typeface="Arial" charset="0"/>
          <a:ea typeface="ＭＳ Ｐゴシック" pitchFamily="50" charset="-128"/>
        </a:defRPr>
      </a:lvl8pPr>
      <a:lvl9pPr marL="1828800" algn="ctr" rtl="0" fontAlgn="base">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33890" name="Line 2"/>
          <p:cNvSpPr>
            <a:spLocks noChangeShapeType="1"/>
          </p:cNvSpPr>
          <p:nvPr/>
        </p:nvSpPr>
        <p:spPr bwMode="auto">
          <a:xfrm>
            <a:off x="0" y="549275"/>
            <a:ext cx="9144000" cy="0"/>
          </a:xfrm>
          <a:prstGeom prst="line">
            <a:avLst/>
          </a:prstGeom>
          <a:noFill/>
          <a:ln w="50800" cmpd="dbl">
            <a:solidFill>
              <a:srgbClr val="CE002C"/>
            </a:solidFill>
            <a:round/>
            <a:headEnd/>
            <a:tailEnd/>
          </a:ln>
        </p:spPr>
        <p:txBody>
          <a:bodyPr wrap="none" anchor="ctr"/>
          <a:lstStyle/>
          <a:p>
            <a:pPr>
              <a:defRPr/>
            </a:pPr>
            <a:endParaRPr lang="ja-JP" altLang="en-US">
              <a:ea typeface="HGPｺﾞｼｯｸE" pitchFamily="50" charset="-128"/>
            </a:endParaRPr>
          </a:p>
        </p:txBody>
      </p:sp>
      <p:sp>
        <p:nvSpPr>
          <p:cNvPr id="933891" name="Rectangle 3"/>
          <p:cNvSpPr>
            <a:spLocks noChangeArrowheads="1"/>
          </p:cNvSpPr>
          <p:nvPr/>
        </p:nvSpPr>
        <p:spPr bwMode="auto">
          <a:xfrm>
            <a:off x="0" y="6540500"/>
            <a:ext cx="9144000" cy="333375"/>
          </a:xfrm>
          <a:prstGeom prst="rect">
            <a:avLst/>
          </a:prstGeom>
          <a:solidFill>
            <a:srgbClr val="CE002C"/>
          </a:solidFill>
          <a:ln w="9525">
            <a:noFill/>
            <a:miter lim="800000"/>
            <a:headEnd/>
            <a:tailEnd/>
          </a:ln>
        </p:spPr>
        <p:txBody>
          <a:bodyPr wrap="none" anchor="ctr"/>
          <a:lstStyle/>
          <a:p>
            <a:pPr algn="ctr">
              <a:defRPr/>
            </a:pPr>
            <a:endParaRPr lang="ja-JP" altLang="en-US">
              <a:ea typeface="HGPｺﾞｼｯｸE" pitchFamily="50" charset="-128"/>
            </a:endParaRPr>
          </a:p>
        </p:txBody>
      </p:sp>
      <p:sp>
        <p:nvSpPr>
          <p:cNvPr id="933892" name="Rectangle 4"/>
          <p:cNvSpPr>
            <a:spLocks noGrp="1" noChangeArrowheads="1"/>
          </p:cNvSpPr>
          <p:nvPr>
            <p:ph type="sldNum" sz="quarter" idx="4"/>
          </p:nvPr>
        </p:nvSpPr>
        <p:spPr bwMode="auto">
          <a:xfrm>
            <a:off x="7027863" y="65627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600" b="1">
                <a:solidFill>
                  <a:schemeClr val="bg1">
                    <a:lumMod val="85000"/>
                  </a:schemeClr>
                </a:solidFill>
                <a:latin typeface="Verdana" pitchFamily="34" charset="0"/>
                <a:ea typeface="ＭＳ Ｐゴシック" pitchFamily="50" charset="-128"/>
              </a:defRPr>
            </a:lvl1pPr>
          </a:lstStyle>
          <a:p>
            <a:pPr>
              <a:defRPr/>
            </a:pPr>
            <a:fld id="{7EC0B4E4-23A0-4D34-A647-7DC6AD0B3F5D}" type="slidenum">
              <a:rPr lang="en-US" altLang="ja-JP"/>
              <a:pPr>
                <a:defRPr/>
              </a:pPr>
              <a:t>‹#›</a:t>
            </a:fld>
            <a:endParaRPr lang="en-US" altLang="ja-JP" dirty="0"/>
          </a:p>
        </p:txBody>
      </p:sp>
      <p:sp>
        <p:nvSpPr>
          <p:cNvPr id="1029" name="Rectangle 6"/>
          <p:cNvSpPr>
            <a:spLocks noGrp="1" noChangeArrowheads="1"/>
          </p:cNvSpPr>
          <p:nvPr>
            <p:ph type="body" idx="1"/>
          </p:nvPr>
        </p:nvSpPr>
        <p:spPr bwMode="auto">
          <a:xfrm>
            <a:off x="107950" y="618084"/>
            <a:ext cx="8928100" cy="590654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30" name="Rectangle 7"/>
          <p:cNvSpPr>
            <a:spLocks noGrp="1" noChangeArrowheads="1"/>
          </p:cNvSpPr>
          <p:nvPr>
            <p:ph type="title"/>
          </p:nvPr>
        </p:nvSpPr>
        <p:spPr bwMode="auto">
          <a:xfrm>
            <a:off x="10795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8" name="Text Box 4"/>
          <p:cNvSpPr txBox="1">
            <a:spLocks noChangeArrowheads="1"/>
          </p:cNvSpPr>
          <p:nvPr/>
        </p:nvSpPr>
        <p:spPr bwMode="auto">
          <a:xfrm>
            <a:off x="0" y="6569075"/>
            <a:ext cx="5689600" cy="274638"/>
          </a:xfrm>
          <a:prstGeom prst="rect">
            <a:avLst/>
          </a:prstGeom>
          <a:noFill/>
          <a:ln w="9525">
            <a:noFill/>
            <a:miter lim="800000"/>
            <a:headEnd/>
            <a:tailEnd/>
          </a:ln>
          <a:effectLst/>
        </p:spPr>
        <p:txBody>
          <a:bodyPr>
            <a:spAutoFit/>
          </a:bodyPr>
          <a:lstStyle/>
          <a:p>
            <a:pPr>
              <a:spcBef>
                <a:spcPct val="50000"/>
              </a:spcBef>
              <a:defRPr/>
            </a:pPr>
            <a:r>
              <a:rPr lang="ja-JP" altLang="en-US" sz="1200" dirty="0">
                <a:solidFill>
                  <a:schemeClr val="bg1">
                    <a:lumMod val="85000"/>
                  </a:schemeClr>
                </a:solidFill>
                <a:latin typeface="HGｺﾞｼｯｸE" pitchFamily="49" charset="-128"/>
                <a:ea typeface="HGｺﾞｼｯｸE" pitchFamily="49" charset="-128"/>
              </a:rPr>
              <a:t>名古屋大学廣井研究室、</a:t>
            </a:r>
            <a:r>
              <a:rPr lang="en-US" altLang="ja-JP" sz="1200" dirty="0">
                <a:solidFill>
                  <a:schemeClr val="bg1">
                    <a:lumMod val="85000"/>
                  </a:schemeClr>
                </a:solidFill>
                <a:latin typeface="HGｺﾞｼｯｸE" pitchFamily="49" charset="-128"/>
                <a:ea typeface="HGｺﾞｼｯｸE" pitchFamily="49" charset="-128"/>
              </a:rPr>
              <a:t>SJNK-RM</a:t>
            </a:r>
            <a:endParaRPr lang="ja-JP" altLang="en-US" sz="1200" dirty="0">
              <a:solidFill>
                <a:schemeClr val="bg1">
                  <a:lumMod val="85000"/>
                </a:schemeClr>
              </a:solidFill>
              <a:latin typeface="HGｺﾞｼｯｸE" pitchFamily="49" charset="-128"/>
              <a:ea typeface="HGｺﾞｼｯｸE" pitchFamily="49" charset="-128"/>
            </a:endParaRPr>
          </a:p>
        </p:txBody>
      </p:sp>
    </p:spTree>
  </p:cSld>
  <p:clrMap bg1="lt1" tx1="dk1" bg2="lt2" tx2="dk2" accent1="accent1" accent2="accent2" accent3="accent3" accent4="accent4" accent5="accent5" accent6="accent6" hlink="hlink" folHlink="folHlink"/>
  <p:sldLayoutIdLst>
    <p:sldLayoutId id="2147483922" r:id="rId1"/>
    <p:sldLayoutId id="2147483923" r:id="rId2"/>
    <p:sldLayoutId id="2147483924" r:id="rId3"/>
    <p:sldLayoutId id="2147483925" r:id="rId4"/>
    <p:sldLayoutId id="2147483926" r:id="rId5"/>
    <p:sldLayoutId id="2147483927" r:id="rId6"/>
    <p:sldLayoutId id="2147483928" r:id="rId7"/>
    <p:sldLayoutId id="2147483929" r:id="rId8"/>
    <p:sldLayoutId id="2147483930" r:id="rId9"/>
    <p:sldLayoutId id="2147483931" r:id="rId10"/>
    <p:sldLayoutId id="2147483932" r:id="rId11"/>
    <p:sldLayoutId id="2147483933" r:id="rId12"/>
    <p:sldLayoutId id="2147483934" r:id="rId13"/>
    <p:sldLayoutId id="2147483935" r:id="rId14"/>
  </p:sldLayoutIdLst>
  <p:hf hdr="0" ftr="0" dt="0"/>
  <p:txStyles>
    <p:title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p:titleStyle>
    <p:body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34914" name="Rectangle 2"/>
          <p:cNvSpPr>
            <a:spLocks noChangeArrowheads="1"/>
          </p:cNvSpPr>
          <p:nvPr/>
        </p:nvSpPr>
        <p:spPr bwMode="auto">
          <a:xfrm>
            <a:off x="0" y="6551613"/>
            <a:ext cx="9144000" cy="333375"/>
          </a:xfrm>
          <a:prstGeom prst="rect">
            <a:avLst/>
          </a:prstGeom>
          <a:solidFill>
            <a:srgbClr val="CE002C"/>
          </a:solidFill>
          <a:ln w="9525">
            <a:noFill/>
            <a:miter lim="800000"/>
            <a:headEnd/>
            <a:tailEnd/>
          </a:ln>
        </p:spPr>
        <p:txBody>
          <a:bodyPr wrap="none" anchor="ctr"/>
          <a:lstStyle/>
          <a:p>
            <a:pPr algn="ctr">
              <a:defRPr/>
            </a:pPr>
            <a:endParaRPr lang="ja-JP" altLang="en-US">
              <a:solidFill>
                <a:schemeClr val="bg2"/>
              </a:solidFill>
              <a:ea typeface="HGPｺﾞｼｯｸE" pitchFamily="50" charset="-128"/>
            </a:endParaRPr>
          </a:p>
        </p:txBody>
      </p:sp>
      <p:sp>
        <p:nvSpPr>
          <p:cNvPr id="934915" name="Rectangle 3"/>
          <p:cNvSpPr>
            <a:spLocks noGrp="1" noChangeArrowheads="1"/>
          </p:cNvSpPr>
          <p:nvPr>
            <p:ph type="sldNum" sz="quarter" idx="4"/>
          </p:nvPr>
        </p:nvSpPr>
        <p:spPr bwMode="auto">
          <a:xfrm>
            <a:off x="7027863" y="65627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600" b="1">
                <a:solidFill>
                  <a:schemeClr val="bg1">
                    <a:lumMod val="85000"/>
                  </a:schemeClr>
                </a:solidFill>
                <a:latin typeface="Verdana" pitchFamily="34" charset="0"/>
                <a:ea typeface="ＭＳ Ｐゴシック" pitchFamily="50" charset="-128"/>
              </a:defRPr>
            </a:lvl1pPr>
          </a:lstStyle>
          <a:p>
            <a:pPr>
              <a:defRPr/>
            </a:pPr>
            <a:fld id="{ADD9F9F1-A97B-48EF-9E90-1C46D321F4C9}" type="slidenum">
              <a:rPr lang="en-US" altLang="ja-JP"/>
              <a:pPr>
                <a:defRPr/>
              </a:pPr>
              <a:t>‹#›</a:t>
            </a:fld>
            <a:endParaRPr lang="en-US" altLang="ja-JP" dirty="0"/>
          </a:p>
        </p:txBody>
      </p:sp>
      <p:sp>
        <p:nvSpPr>
          <p:cNvPr id="5" name="Text Box 4"/>
          <p:cNvSpPr txBox="1">
            <a:spLocks noChangeArrowheads="1"/>
          </p:cNvSpPr>
          <p:nvPr userDrawn="1"/>
        </p:nvSpPr>
        <p:spPr bwMode="auto">
          <a:xfrm>
            <a:off x="0" y="6569075"/>
            <a:ext cx="5689600" cy="274638"/>
          </a:xfrm>
          <a:prstGeom prst="rect">
            <a:avLst/>
          </a:prstGeom>
          <a:noFill/>
          <a:ln w="9525">
            <a:noFill/>
            <a:miter lim="800000"/>
            <a:headEnd/>
            <a:tailEnd/>
          </a:ln>
          <a:effectLst/>
        </p:spPr>
        <p:txBody>
          <a:bodyPr>
            <a:spAutoFit/>
          </a:bodyPr>
          <a:lstStyle/>
          <a:p>
            <a:pPr>
              <a:spcBef>
                <a:spcPct val="50000"/>
              </a:spcBef>
              <a:defRPr/>
            </a:pPr>
            <a:r>
              <a:rPr lang="ja-JP" altLang="en-US" sz="1200" dirty="0">
                <a:solidFill>
                  <a:schemeClr val="bg1">
                    <a:lumMod val="85000"/>
                  </a:schemeClr>
                </a:solidFill>
                <a:latin typeface="HGｺﾞｼｯｸE" pitchFamily="49" charset="-128"/>
                <a:ea typeface="HGｺﾞｼｯｸE" pitchFamily="49" charset="-128"/>
              </a:rPr>
              <a:t>名古屋大学廣井研究室、</a:t>
            </a:r>
            <a:r>
              <a:rPr lang="en-US" altLang="ja-JP" sz="1200" dirty="0">
                <a:solidFill>
                  <a:schemeClr val="bg1">
                    <a:lumMod val="85000"/>
                  </a:schemeClr>
                </a:solidFill>
                <a:latin typeface="HGｺﾞｼｯｸE" pitchFamily="49" charset="-128"/>
                <a:ea typeface="HGｺﾞｼｯｸE" pitchFamily="49" charset="-128"/>
              </a:rPr>
              <a:t>SJNK-RM</a:t>
            </a:r>
            <a:endParaRPr lang="ja-JP" altLang="en-US" sz="1200" dirty="0">
              <a:solidFill>
                <a:schemeClr val="bg1">
                  <a:lumMod val="85000"/>
                </a:schemeClr>
              </a:solidFill>
              <a:latin typeface="HGｺﾞｼｯｸE" pitchFamily="49" charset="-128"/>
              <a:ea typeface="HGｺﾞｼｯｸE" pitchFamily="49" charset="-128"/>
            </a:endParaRPr>
          </a:p>
        </p:txBody>
      </p:sp>
    </p:spTree>
  </p:cSld>
  <p:clrMap bg1="lt1" tx1="dk1" bg2="lt2" tx2="dk2" accent1="accent1" accent2="accent2" accent3="accent3" accent4="accent4" accent5="accent5" accent6="accent6" hlink="hlink" folHlink="folHlink"/>
  <p:sldLayoutIdLst>
    <p:sldLayoutId id="2147483936" r:id="rId1"/>
    <p:sldLayoutId id="2147483937" r:id="rId2"/>
    <p:sldLayoutId id="2147483938" r:id="rId3"/>
    <p:sldLayoutId id="2147483939" r:id="rId4"/>
    <p:sldLayoutId id="2147483940" r:id="rId5"/>
    <p:sldLayoutId id="2147483941" r:id="rId6"/>
    <p:sldLayoutId id="2147483942" r:id="rId7"/>
    <p:sldLayoutId id="2147483943" r:id="rId8"/>
    <p:sldLayoutId id="2147483944" r:id="rId9"/>
    <p:sldLayoutId id="2147483945" r:id="rId10"/>
    <p:sldLayoutId id="2147483946" r:id="rId11"/>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defRPr>
      </a:lvl5pPr>
      <a:lvl6pPr marL="457200" algn="ctr" rtl="0" fontAlgn="base">
        <a:spcBef>
          <a:spcPct val="0"/>
        </a:spcBef>
        <a:spcAft>
          <a:spcPct val="0"/>
        </a:spcAft>
        <a:defRPr kumimoji="1" sz="4400">
          <a:solidFill>
            <a:schemeClr val="tx2"/>
          </a:solidFill>
          <a:latin typeface="Arial" charset="0"/>
          <a:ea typeface="ＭＳ Ｐゴシック" pitchFamily="50" charset="-128"/>
        </a:defRPr>
      </a:lvl6pPr>
      <a:lvl7pPr marL="914400" algn="ctr" rtl="0" fontAlgn="base">
        <a:spcBef>
          <a:spcPct val="0"/>
        </a:spcBef>
        <a:spcAft>
          <a:spcPct val="0"/>
        </a:spcAft>
        <a:defRPr kumimoji="1" sz="4400">
          <a:solidFill>
            <a:schemeClr val="tx2"/>
          </a:solidFill>
          <a:latin typeface="Arial" charset="0"/>
          <a:ea typeface="ＭＳ Ｐゴシック" pitchFamily="50" charset="-128"/>
        </a:defRPr>
      </a:lvl7pPr>
      <a:lvl8pPr marL="1371600" algn="ctr" rtl="0" fontAlgn="base">
        <a:spcBef>
          <a:spcPct val="0"/>
        </a:spcBef>
        <a:spcAft>
          <a:spcPct val="0"/>
        </a:spcAft>
        <a:defRPr kumimoji="1" sz="4400">
          <a:solidFill>
            <a:schemeClr val="tx2"/>
          </a:solidFill>
          <a:latin typeface="Arial" charset="0"/>
          <a:ea typeface="ＭＳ Ｐゴシック" pitchFamily="50" charset="-128"/>
        </a:defRPr>
      </a:lvl8pPr>
      <a:lvl9pPr marL="1828800" algn="ctr" rtl="0" fontAlgn="base">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35938" name="Line 2"/>
          <p:cNvSpPr>
            <a:spLocks noChangeShapeType="1"/>
          </p:cNvSpPr>
          <p:nvPr/>
        </p:nvSpPr>
        <p:spPr bwMode="auto">
          <a:xfrm>
            <a:off x="0" y="549275"/>
            <a:ext cx="9144000" cy="0"/>
          </a:xfrm>
          <a:prstGeom prst="line">
            <a:avLst/>
          </a:prstGeom>
          <a:noFill/>
          <a:ln w="50800" cmpd="dbl">
            <a:solidFill>
              <a:srgbClr val="00B050"/>
            </a:solidFill>
            <a:round/>
            <a:headEnd/>
            <a:tailEnd/>
          </a:ln>
          <a:effectLst/>
        </p:spPr>
        <p:txBody>
          <a:bodyPr wrap="none" anchor="ctr"/>
          <a:lstStyle/>
          <a:p>
            <a:pPr algn="ctr">
              <a:defRPr/>
            </a:pPr>
            <a:endParaRPr lang="ja-JP" altLang="en-US">
              <a:ea typeface="HGPｺﾞｼｯｸE" pitchFamily="50" charset="-128"/>
            </a:endParaRPr>
          </a:p>
        </p:txBody>
      </p:sp>
      <p:sp>
        <p:nvSpPr>
          <p:cNvPr id="935939" name="Rectangle 3"/>
          <p:cNvSpPr>
            <a:spLocks noChangeArrowheads="1"/>
          </p:cNvSpPr>
          <p:nvPr/>
        </p:nvSpPr>
        <p:spPr bwMode="auto">
          <a:xfrm>
            <a:off x="0" y="6551613"/>
            <a:ext cx="9144000" cy="333375"/>
          </a:xfrm>
          <a:prstGeom prst="rect">
            <a:avLst/>
          </a:prstGeom>
          <a:solidFill>
            <a:srgbClr val="00B050"/>
          </a:solidFill>
          <a:ln w="9525">
            <a:noFill/>
            <a:miter lim="800000"/>
            <a:headEnd/>
            <a:tailEnd/>
          </a:ln>
          <a:effectLst/>
        </p:spPr>
        <p:txBody>
          <a:bodyPr wrap="none" anchor="ctr"/>
          <a:lstStyle/>
          <a:p>
            <a:pPr algn="ctr">
              <a:defRPr/>
            </a:pPr>
            <a:endParaRPr lang="ja-JP" altLang="en-US">
              <a:ea typeface="HGPｺﾞｼｯｸE" pitchFamily="50" charset="-128"/>
            </a:endParaRPr>
          </a:p>
        </p:txBody>
      </p:sp>
      <p:sp>
        <p:nvSpPr>
          <p:cNvPr id="935940" name="Rectangle 4"/>
          <p:cNvSpPr>
            <a:spLocks noGrp="1" noChangeArrowheads="1"/>
          </p:cNvSpPr>
          <p:nvPr>
            <p:ph type="sldNum" sz="quarter" idx="4"/>
          </p:nvPr>
        </p:nvSpPr>
        <p:spPr bwMode="auto">
          <a:xfrm>
            <a:off x="7027863" y="65627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600" b="1">
                <a:solidFill>
                  <a:schemeClr val="bg1"/>
                </a:solidFill>
                <a:latin typeface="Verdana" pitchFamily="34" charset="0"/>
                <a:ea typeface="ＭＳ Ｐゴシック" pitchFamily="50" charset="-128"/>
              </a:defRPr>
            </a:lvl1pPr>
          </a:lstStyle>
          <a:p>
            <a:pPr>
              <a:defRPr/>
            </a:pPr>
            <a:fld id="{75E4CE50-EFF0-4607-AB27-AE3DAAC70E50}" type="slidenum">
              <a:rPr lang="en-US" altLang="ja-JP"/>
              <a:pPr>
                <a:defRPr/>
              </a:pPr>
              <a:t>‹#›</a:t>
            </a:fld>
            <a:endParaRPr lang="en-US" altLang="ja-JP"/>
          </a:p>
        </p:txBody>
      </p:sp>
      <p:sp>
        <p:nvSpPr>
          <p:cNvPr id="3077" name="Rectangle 6"/>
          <p:cNvSpPr>
            <a:spLocks noGrp="1" noChangeArrowheads="1"/>
          </p:cNvSpPr>
          <p:nvPr>
            <p:ph type="body" idx="1"/>
          </p:nvPr>
        </p:nvSpPr>
        <p:spPr bwMode="auto">
          <a:xfrm>
            <a:off x="34925" y="693738"/>
            <a:ext cx="9109075" cy="56880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3078" name="Rectangle 7"/>
          <p:cNvSpPr>
            <a:spLocks noGrp="1" noChangeArrowheads="1"/>
          </p:cNvSpPr>
          <p:nvPr>
            <p:ph type="title"/>
          </p:nvPr>
        </p:nvSpPr>
        <p:spPr bwMode="auto">
          <a:xfrm>
            <a:off x="34925" y="-12700"/>
            <a:ext cx="9109075"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9" name="Text Box 4"/>
          <p:cNvSpPr txBox="1">
            <a:spLocks noChangeArrowheads="1"/>
          </p:cNvSpPr>
          <p:nvPr userDrawn="1"/>
        </p:nvSpPr>
        <p:spPr bwMode="auto">
          <a:xfrm>
            <a:off x="0" y="6569075"/>
            <a:ext cx="5689600" cy="274638"/>
          </a:xfrm>
          <a:prstGeom prst="rect">
            <a:avLst/>
          </a:prstGeom>
          <a:noFill/>
          <a:ln w="9525">
            <a:noFill/>
            <a:miter lim="800000"/>
            <a:headEnd/>
            <a:tailEnd/>
          </a:ln>
          <a:effectLst/>
        </p:spPr>
        <p:txBody>
          <a:bodyPr>
            <a:spAutoFit/>
          </a:bodyPr>
          <a:lstStyle/>
          <a:p>
            <a:pPr>
              <a:spcBef>
                <a:spcPct val="50000"/>
              </a:spcBef>
              <a:defRPr/>
            </a:pPr>
            <a:r>
              <a:rPr lang="ja-JP" altLang="en-US" sz="1200" dirty="0">
                <a:solidFill>
                  <a:schemeClr val="bg1">
                    <a:lumMod val="85000"/>
                  </a:schemeClr>
                </a:solidFill>
                <a:latin typeface="HGｺﾞｼｯｸE" pitchFamily="49" charset="-128"/>
                <a:ea typeface="HGｺﾞｼｯｸE" pitchFamily="49" charset="-128"/>
              </a:rPr>
              <a:t>名古屋大学廣井研究室、</a:t>
            </a:r>
            <a:r>
              <a:rPr lang="en-US" altLang="ja-JP" sz="1200" dirty="0">
                <a:solidFill>
                  <a:schemeClr val="bg1">
                    <a:lumMod val="85000"/>
                  </a:schemeClr>
                </a:solidFill>
                <a:latin typeface="HGｺﾞｼｯｸE" pitchFamily="49" charset="-128"/>
                <a:ea typeface="HGｺﾞｼｯｸE" pitchFamily="49" charset="-128"/>
              </a:rPr>
              <a:t>SJNK-RM</a:t>
            </a:r>
            <a:endParaRPr lang="ja-JP" altLang="en-US" sz="1200" dirty="0">
              <a:solidFill>
                <a:schemeClr val="bg1">
                  <a:lumMod val="85000"/>
                </a:schemeClr>
              </a:solidFill>
              <a:latin typeface="HGｺﾞｼｯｸE" pitchFamily="49" charset="-128"/>
              <a:ea typeface="HGｺﾞｼｯｸE" pitchFamily="49" charset="-128"/>
            </a:endParaRPr>
          </a:p>
        </p:txBody>
      </p:sp>
    </p:spTree>
  </p:cSld>
  <p:clrMap bg1="lt1" tx1="dk1" bg2="lt2" tx2="dk2" accent1="accent1" accent2="accent2" accent3="accent3" accent4="accent4" accent5="accent5" accent6="accent6" hlink="hlink" folHlink="folHlink"/>
  <p:sldLayoutIdLst>
    <p:sldLayoutId id="2147483947" r:id="rId1"/>
    <p:sldLayoutId id="2147483948" r:id="rId2"/>
    <p:sldLayoutId id="2147483949" r:id="rId3"/>
    <p:sldLayoutId id="2147483950" r:id="rId4"/>
    <p:sldLayoutId id="2147483951" r:id="rId5"/>
    <p:sldLayoutId id="2147483952" r:id="rId6"/>
    <p:sldLayoutId id="2147483953" r:id="rId7"/>
    <p:sldLayoutId id="2147483954" r:id="rId8"/>
    <p:sldLayoutId id="2147483955" r:id="rId9"/>
    <p:sldLayoutId id="2147483956" r:id="rId10"/>
    <p:sldLayoutId id="2147483957" r:id="rId11"/>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defRPr>
      </a:lvl5pPr>
      <a:lvl6pPr marL="457200" algn="ctr" rtl="0" fontAlgn="base">
        <a:spcBef>
          <a:spcPct val="0"/>
        </a:spcBef>
        <a:spcAft>
          <a:spcPct val="0"/>
        </a:spcAft>
        <a:defRPr kumimoji="1" sz="4400">
          <a:solidFill>
            <a:schemeClr val="tx2"/>
          </a:solidFill>
          <a:latin typeface="Arial" charset="0"/>
          <a:ea typeface="ＭＳ Ｐゴシック" pitchFamily="50" charset="-128"/>
        </a:defRPr>
      </a:lvl6pPr>
      <a:lvl7pPr marL="914400" algn="ctr" rtl="0" fontAlgn="base">
        <a:spcBef>
          <a:spcPct val="0"/>
        </a:spcBef>
        <a:spcAft>
          <a:spcPct val="0"/>
        </a:spcAft>
        <a:defRPr kumimoji="1" sz="4400">
          <a:solidFill>
            <a:schemeClr val="tx2"/>
          </a:solidFill>
          <a:latin typeface="Arial" charset="0"/>
          <a:ea typeface="ＭＳ Ｐゴシック" pitchFamily="50" charset="-128"/>
        </a:defRPr>
      </a:lvl7pPr>
      <a:lvl8pPr marL="1371600" algn="ctr" rtl="0" fontAlgn="base">
        <a:spcBef>
          <a:spcPct val="0"/>
        </a:spcBef>
        <a:spcAft>
          <a:spcPct val="0"/>
        </a:spcAft>
        <a:defRPr kumimoji="1" sz="4400">
          <a:solidFill>
            <a:schemeClr val="tx2"/>
          </a:solidFill>
          <a:latin typeface="Arial" charset="0"/>
          <a:ea typeface="ＭＳ Ｐゴシック" pitchFamily="50" charset="-128"/>
        </a:defRPr>
      </a:lvl8pPr>
      <a:lvl9pPr marL="1828800" algn="ctr" rtl="0" fontAlgn="base">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36962" name="Rectangle 2"/>
          <p:cNvSpPr>
            <a:spLocks noChangeArrowheads="1"/>
          </p:cNvSpPr>
          <p:nvPr/>
        </p:nvSpPr>
        <p:spPr bwMode="auto">
          <a:xfrm>
            <a:off x="0" y="6551613"/>
            <a:ext cx="9144000" cy="333375"/>
          </a:xfrm>
          <a:prstGeom prst="rect">
            <a:avLst/>
          </a:prstGeom>
          <a:solidFill>
            <a:srgbClr val="808080"/>
          </a:solidFill>
          <a:ln w="9525">
            <a:noFill/>
            <a:miter lim="800000"/>
            <a:headEnd/>
            <a:tailEnd/>
          </a:ln>
          <a:effectLst/>
        </p:spPr>
        <p:txBody>
          <a:bodyPr wrap="none" anchor="ctr"/>
          <a:lstStyle/>
          <a:p>
            <a:pPr algn="ctr">
              <a:defRPr/>
            </a:pPr>
            <a:endParaRPr lang="ja-JP" altLang="en-US">
              <a:ea typeface="HGPｺﾞｼｯｸE" pitchFamily="50" charset="-128"/>
            </a:endParaRPr>
          </a:p>
        </p:txBody>
      </p:sp>
      <p:sp>
        <p:nvSpPr>
          <p:cNvPr id="936963" name="Rectangle 3"/>
          <p:cNvSpPr>
            <a:spLocks noGrp="1" noChangeArrowheads="1"/>
          </p:cNvSpPr>
          <p:nvPr>
            <p:ph type="sldNum" sz="quarter" idx="4"/>
          </p:nvPr>
        </p:nvSpPr>
        <p:spPr bwMode="auto">
          <a:xfrm>
            <a:off x="7027863" y="65627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600" b="1">
                <a:solidFill>
                  <a:schemeClr val="bg1"/>
                </a:solidFill>
                <a:latin typeface="Verdana" pitchFamily="34" charset="0"/>
                <a:ea typeface="ＭＳ Ｐゴシック" pitchFamily="50" charset="-128"/>
              </a:defRPr>
            </a:lvl1pPr>
          </a:lstStyle>
          <a:p>
            <a:pPr>
              <a:defRPr/>
            </a:pPr>
            <a:fld id="{D9DD46D9-BD12-484E-873E-CD94B3255B8B}" type="slidenum">
              <a:rPr lang="en-US" altLang="ja-JP"/>
              <a:pPr>
                <a:defRPr/>
              </a:pPr>
              <a:t>‹#›</a:t>
            </a:fld>
            <a:endParaRPr lang="en-US" altLang="ja-JP"/>
          </a:p>
        </p:txBody>
      </p:sp>
      <p:sp>
        <p:nvSpPr>
          <p:cNvPr id="6" name="Text Box 4"/>
          <p:cNvSpPr txBox="1">
            <a:spLocks noChangeArrowheads="1"/>
          </p:cNvSpPr>
          <p:nvPr userDrawn="1"/>
        </p:nvSpPr>
        <p:spPr bwMode="auto">
          <a:xfrm>
            <a:off x="0" y="6569075"/>
            <a:ext cx="5689600" cy="274638"/>
          </a:xfrm>
          <a:prstGeom prst="rect">
            <a:avLst/>
          </a:prstGeom>
          <a:noFill/>
          <a:ln w="9525">
            <a:noFill/>
            <a:miter lim="800000"/>
            <a:headEnd/>
            <a:tailEnd/>
          </a:ln>
          <a:effectLst/>
        </p:spPr>
        <p:txBody>
          <a:bodyPr>
            <a:spAutoFit/>
          </a:bodyPr>
          <a:lstStyle/>
          <a:p>
            <a:pPr>
              <a:spcBef>
                <a:spcPct val="50000"/>
              </a:spcBef>
              <a:defRPr/>
            </a:pPr>
            <a:r>
              <a:rPr lang="ja-JP" altLang="en-US" sz="1200" dirty="0">
                <a:solidFill>
                  <a:schemeClr val="bg1">
                    <a:lumMod val="85000"/>
                  </a:schemeClr>
                </a:solidFill>
                <a:latin typeface="HGｺﾞｼｯｸE" pitchFamily="49" charset="-128"/>
                <a:ea typeface="HGｺﾞｼｯｸE" pitchFamily="49" charset="-128"/>
              </a:rPr>
              <a:t>名古屋大学廣井研究室、</a:t>
            </a:r>
            <a:r>
              <a:rPr lang="en-US" altLang="ja-JP" sz="1200" dirty="0">
                <a:solidFill>
                  <a:schemeClr val="bg1">
                    <a:lumMod val="85000"/>
                  </a:schemeClr>
                </a:solidFill>
                <a:latin typeface="HGｺﾞｼｯｸE" pitchFamily="49" charset="-128"/>
                <a:ea typeface="HGｺﾞｼｯｸE" pitchFamily="49" charset="-128"/>
              </a:rPr>
              <a:t>SJNK-RM</a:t>
            </a:r>
            <a:endParaRPr lang="ja-JP" altLang="en-US" sz="1200" dirty="0">
              <a:solidFill>
                <a:schemeClr val="bg1">
                  <a:lumMod val="85000"/>
                </a:schemeClr>
              </a:solidFill>
              <a:latin typeface="HGｺﾞｼｯｸE" pitchFamily="49" charset="-128"/>
              <a:ea typeface="HGｺﾞｼｯｸE" pitchFamily="49" charset="-128"/>
            </a:endParaRPr>
          </a:p>
        </p:txBody>
      </p:sp>
    </p:spTree>
  </p:cSld>
  <p:clrMap bg1="lt1" tx1="dk1" bg2="lt2" tx2="dk2" accent1="accent1" accent2="accent2" accent3="accent3" accent4="accent4" accent5="accent5" accent6="accent6" hlink="hlink" folHlink="folHlink"/>
  <p:sldLayoutIdLst>
    <p:sldLayoutId id="2147483958" r:id="rId1"/>
    <p:sldLayoutId id="2147483959" r:id="rId2"/>
    <p:sldLayoutId id="2147483960" r:id="rId3"/>
    <p:sldLayoutId id="2147483961" r:id="rId4"/>
    <p:sldLayoutId id="2147483962" r:id="rId5"/>
    <p:sldLayoutId id="2147483963" r:id="rId6"/>
    <p:sldLayoutId id="2147483964" r:id="rId7"/>
    <p:sldLayoutId id="2147483965" r:id="rId8"/>
    <p:sldLayoutId id="2147483966" r:id="rId9"/>
    <p:sldLayoutId id="2147483967" r:id="rId10"/>
    <p:sldLayoutId id="2147483968" r:id="rId11"/>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defRPr>
      </a:lvl5pPr>
      <a:lvl6pPr marL="457200" algn="ctr" rtl="0" fontAlgn="base">
        <a:spcBef>
          <a:spcPct val="0"/>
        </a:spcBef>
        <a:spcAft>
          <a:spcPct val="0"/>
        </a:spcAft>
        <a:defRPr kumimoji="1" sz="4400">
          <a:solidFill>
            <a:schemeClr val="tx2"/>
          </a:solidFill>
          <a:latin typeface="Arial" charset="0"/>
          <a:ea typeface="ＭＳ Ｐゴシック" pitchFamily="50" charset="-128"/>
        </a:defRPr>
      </a:lvl6pPr>
      <a:lvl7pPr marL="914400" algn="ctr" rtl="0" fontAlgn="base">
        <a:spcBef>
          <a:spcPct val="0"/>
        </a:spcBef>
        <a:spcAft>
          <a:spcPct val="0"/>
        </a:spcAft>
        <a:defRPr kumimoji="1" sz="4400">
          <a:solidFill>
            <a:schemeClr val="tx2"/>
          </a:solidFill>
          <a:latin typeface="Arial" charset="0"/>
          <a:ea typeface="ＭＳ Ｐゴシック" pitchFamily="50" charset="-128"/>
        </a:defRPr>
      </a:lvl7pPr>
      <a:lvl8pPr marL="1371600" algn="ctr" rtl="0" fontAlgn="base">
        <a:spcBef>
          <a:spcPct val="0"/>
        </a:spcBef>
        <a:spcAft>
          <a:spcPct val="0"/>
        </a:spcAft>
        <a:defRPr kumimoji="1" sz="4400">
          <a:solidFill>
            <a:schemeClr val="tx2"/>
          </a:solidFill>
          <a:latin typeface="Arial" charset="0"/>
          <a:ea typeface="ＭＳ Ｐゴシック" pitchFamily="50" charset="-128"/>
        </a:defRPr>
      </a:lvl8pPr>
      <a:lvl9pPr marL="1828800" algn="ctr" rtl="0" fontAlgn="base">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122" name="タイトル プレースホルダ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5123" name="テキスト プレースホルダ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endParaRPr lang="ja-JP" altLang="en-US"/>
          </a:p>
        </p:txBody>
      </p:sp>
      <p:sp>
        <p:nvSpPr>
          <p:cNvPr id="5" name="フッター プレースホルダ 4"/>
          <p:cNvSpPr>
            <a:spLocks noGrp="1"/>
          </p:cNvSpPr>
          <p:nvPr>
            <p:ph type="ftr" sz="quarter" idx="3"/>
          </p:nvPr>
        </p:nvSpPr>
        <p:spPr>
          <a:xfrm>
            <a:off x="6302375" y="6535738"/>
            <a:ext cx="2895600" cy="365125"/>
          </a:xfrm>
          <a:prstGeom prst="rect">
            <a:avLst/>
          </a:prstGeom>
        </p:spPr>
        <p:txBody>
          <a:bodyPr vert="horz" wrap="square" lIns="91440" tIns="45720" rIns="91440" bIns="45720" numCol="1" anchor="ctr" anchorCtr="0" compatLnSpc="1">
            <a:prstTxWarp prst="textNoShape">
              <a:avLst/>
            </a:prstTxWarp>
          </a:bodyPr>
          <a:lstStyle>
            <a:lvl1pPr algn="r">
              <a:defRPr sz="1400">
                <a:solidFill>
                  <a:srgbClr val="898989"/>
                </a:solidFill>
                <a:latin typeface="Verdana" pitchFamily="34" charset="0"/>
                <a:ea typeface="ＭＳ Ｐゴシック" pitchFamily="50" charset="-128"/>
              </a:defRPr>
            </a:lvl1pPr>
          </a:lstStyle>
          <a:p>
            <a:pPr>
              <a:defRPr/>
            </a:pPr>
            <a:endParaRPr lang="en-US" altLang="ja-JP"/>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4D4D9A76-BB1C-44C4-8C10-DE46A0EE76A0}"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991" r:id="rId1"/>
    <p:sldLayoutId id="2147483992" r:id="rId2"/>
    <p:sldLayoutId id="2147483993" r:id="rId3"/>
    <p:sldLayoutId id="2147483994" r:id="rId4"/>
    <p:sldLayoutId id="2147483995" r:id="rId5"/>
    <p:sldLayoutId id="2147483996" r:id="rId6"/>
    <p:sldLayoutId id="2147483997" r:id="rId7"/>
    <p:sldLayoutId id="2147483998" r:id="rId8"/>
    <p:sldLayoutId id="2147483999" r:id="rId9"/>
    <p:sldLayoutId id="2147484000" r:id="rId10"/>
    <p:sldLayoutId id="2147484001" r:id="rId11"/>
  </p:sldLayoutIdLst>
  <p:hf hdr="0" ftr="0" dt="0"/>
  <p:txStyles>
    <p:titleStyle>
      <a:lvl1pPr algn="ctr" rtl="0" eaLnBrk="0" fontAlgn="base" hangingPunct="0">
        <a:spcBef>
          <a:spcPct val="0"/>
        </a:spcBef>
        <a:spcAft>
          <a:spcPct val="0"/>
        </a:spcAft>
        <a:defRPr kumimoji="1" sz="4400" kern="1200">
          <a:solidFill>
            <a:schemeClr val="tx1"/>
          </a:solidFill>
          <a:latin typeface="+mj-lt"/>
          <a:ea typeface="+mj-ea"/>
          <a:cs typeface="+mj-cs"/>
        </a:defRPr>
      </a:lvl1pPr>
      <a:lvl2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2pPr>
      <a:lvl3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3pPr>
      <a:lvl4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4pPr>
      <a:lvl5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5pPr>
      <a:lvl6pPr marL="457200" algn="ctr" rtl="0" fontAlgn="base">
        <a:spcBef>
          <a:spcPct val="0"/>
        </a:spcBef>
        <a:spcAft>
          <a:spcPct val="0"/>
        </a:spcAft>
        <a:defRPr kumimoji="1" sz="4400">
          <a:solidFill>
            <a:schemeClr val="tx1"/>
          </a:solidFill>
          <a:latin typeface="Calibri" pitchFamily="34" charset="0"/>
          <a:ea typeface="ＭＳ Ｐゴシック" pitchFamily="50" charset="-128"/>
        </a:defRPr>
      </a:lvl6pPr>
      <a:lvl7pPr marL="914400" algn="ctr" rtl="0" fontAlgn="base">
        <a:spcBef>
          <a:spcPct val="0"/>
        </a:spcBef>
        <a:spcAft>
          <a:spcPct val="0"/>
        </a:spcAft>
        <a:defRPr kumimoji="1" sz="4400">
          <a:solidFill>
            <a:schemeClr val="tx1"/>
          </a:solidFill>
          <a:latin typeface="Calibri" pitchFamily="34" charset="0"/>
          <a:ea typeface="ＭＳ Ｐゴシック" pitchFamily="50" charset="-128"/>
        </a:defRPr>
      </a:lvl7pPr>
      <a:lvl8pPr marL="1371600" algn="ctr" rtl="0" fontAlgn="base">
        <a:spcBef>
          <a:spcPct val="0"/>
        </a:spcBef>
        <a:spcAft>
          <a:spcPct val="0"/>
        </a:spcAft>
        <a:defRPr kumimoji="1" sz="4400">
          <a:solidFill>
            <a:schemeClr val="tx1"/>
          </a:solidFill>
          <a:latin typeface="Calibri" pitchFamily="34" charset="0"/>
          <a:ea typeface="ＭＳ Ｐゴシック" pitchFamily="50" charset="-128"/>
        </a:defRPr>
      </a:lvl8pPr>
      <a:lvl9pPr marL="1828800" algn="ctr" rtl="0" fontAlgn="base">
        <a:spcBef>
          <a:spcPct val="0"/>
        </a:spcBef>
        <a:spcAft>
          <a:spcPct val="0"/>
        </a:spcAft>
        <a:defRPr kumimoji="1" sz="4400">
          <a:solidFill>
            <a:schemeClr val="tx1"/>
          </a:solidFill>
          <a:latin typeface="Calibri" pitchFamily="34" charset="0"/>
          <a:ea typeface="ＭＳ Ｐゴシック" pitchFamily="50" charset="-128"/>
        </a:defRPr>
      </a:lvl9pPr>
    </p:titleStyle>
    <p:bodyStyle>
      <a:lvl1pPr marL="342900" indent="-342900" algn="l" rtl="0" eaLnBrk="0" fontAlgn="base" hangingPunct="0">
        <a:spcBef>
          <a:spcPct val="20000"/>
        </a:spcBef>
        <a:spcAft>
          <a:spcPct val="0"/>
        </a:spcAft>
        <a:buFont typeface="Arial" charset="0"/>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34914" name="Rectangle 2"/>
          <p:cNvSpPr>
            <a:spLocks noChangeArrowheads="1"/>
          </p:cNvSpPr>
          <p:nvPr/>
        </p:nvSpPr>
        <p:spPr bwMode="auto">
          <a:xfrm>
            <a:off x="0" y="6551613"/>
            <a:ext cx="9144000" cy="333375"/>
          </a:xfrm>
          <a:prstGeom prst="rect">
            <a:avLst/>
          </a:prstGeom>
          <a:solidFill>
            <a:srgbClr val="0000FF"/>
          </a:solidFill>
          <a:ln w="9525">
            <a:noFill/>
            <a:miter lim="800000"/>
            <a:headEnd/>
            <a:tailEnd/>
          </a:ln>
        </p:spPr>
        <p:txBody>
          <a:bodyPr wrap="none" anchor="ctr"/>
          <a:lstStyle/>
          <a:p>
            <a:pPr algn="ctr">
              <a:defRPr/>
            </a:pPr>
            <a:endParaRPr lang="ja-JP" altLang="en-US">
              <a:solidFill>
                <a:srgbClr val="808080"/>
              </a:solidFill>
              <a:ea typeface="HGPｺﾞｼｯｸE" pitchFamily="50" charset="-128"/>
            </a:endParaRPr>
          </a:p>
        </p:txBody>
      </p:sp>
      <p:sp>
        <p:nvSpPr>
          <p:cNvPr id="934915" name="Rectangle 3"/>
          <p:cNvSpPr>
            <a:spLocks noGrp="1" noChangeArrowheads="1"/>
          </p:cNvSpPr>
          <p:nvPr>
            <p:ph type="sldNum" sz="quarter" idx="4"/>
          </p:nvPr>
        </p:nvSpPr>
        <p:spPr bwMode="auto">
          <a:xfrm>
            <a:off x="7027863" y="65627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600" b="1">
                <a:solidFill>
                  <a:schemeClr val="bg1">
                    <a:lumMod val="85000"/>
                  </a:schemeClr>
                </a:solidFill>
                <a:latin typeface="Verdana" pitchFamily="34" charset="0"/>
                <a:ea typeface="ＭＳ Ｐゴシック" pitchFamily="50" charset="-128"/>
              </a:defRPr>
            </a:lvl1pPr>
          </a:lstStyle>
          <a:p>
            <a:pPr>
              <a:defRPr/>
            </a:pPr>
            <a:fld id="{ADD9F9F1-A97B-48EF-9E90-1C46D321F4C9}" type="slidenum">
              <a:rPr lang="en-US" altLang="ja-JP">
                <a:solidFill>
                  <a:srgbClr val="FFFFFF">
                    <a:lumMod val="85000"/>
                  </a:srgbClr>
                </a:solidFill>
              </a:rPr>
              <a:pPr>
                <a:defRPr/>
              </a:pPr>
              <a:t>‹#›</a:t>
            </a:fld>
            <a:endParaRPr lang="en-US" altLang="ja-JP" dirty="0">
              <a:solidFill>
                <a:srgbClr val="FFFFFF">
                  <a:lumMod val="85000"/>
                </a:srgbClr>
              </a:solidFill>
            </a:endParaRPr>
          </a:p>
        </p:txBody>
      </p:sp>
      <p:sp>
        <p:nvSpPr>
          <p:cNvPr id="6" name="Text Box 4"/>
          <p:cNvSpPr txBox="1">
            <a:spLocks noChangeArrowheads="1"/>
          </p:cNvSpPr>
          <p:nvPr userDrawn="1"/>
        </p:nvSpPr>
        <p:spPr bwMode="auto">
          <a:xfrm>
            <a:off x="0" y="6569075"/>
            <a:ext cx="5689600" cy="274638"/>
          </a:xfrm>
          <a:prstGeom prst="rect">
            <a:avLst/>
          </a:prstGeom>
          <a:noFill/>
          <a:ln w="9525">
            <a:noFill/>
            <a:miter lim="800000"/>
            <a:headEnd/>
            <a:tailEnd/>
          </a:ln>
          <a:effectLst/>
        </p:spPr>
        <p:txBody>
          <a:bodyPr>
            <a:spAutoFit/>
          </a:bodyPr>
          <a:lstStyle/>
          <a:p>
            <a:pPr>
              <a:spcBef>
                <a:spcPct val="50000"/>
              </a:spcBef>
              <a:defRPr/>
            </a:pPr>
            <a:r>
              <a:rPr lang="ja-JP" altLang="en-US" sz="1200" dirty="0">
                <a:solidFill>
                  <a:srgbClr val="FFFFFF">
                    <a:lumMod val="85000"/>
                  </a:srgbClr>
                </a:solidFill>
                <a:latin typeface="HGｺﾞｼｯｸE" pitchFamily="49" charset="-128"/>
                <a:ea typeface="HGｺﾞｼｯｸE" pitchFamily="49" charset="-128"/>
              </a:rPr>
              <a:t>東京大学廣井研究室、</a:t>
            </a:r>
            <a:r>
              <a:rPr lang="en-US" altLang="ja-JP" sz="1200" dirty="0">
                <a:solidFill>
                  <a:srgbClr val="FFFFFF">
                    <a:lumMod val="85000"/>
                  </a:srgbClr>
                </a:solidFill>
                <a:latin typeface="HGｺﾞｼｯｸE" pitchFamily="49" charset="-128"/>
                <a:ea typeface="HGｺﾞｼｯｸE" pitchFamily="49" charset="-128"/>
              </a:rPr>
              <a:t>SOMPO-RM</a:t>
            </a:r>
            <a:endParaRPr lang="ja-JP" altLang="en-US" sz="1200" dirty="0">
              <a:solidFill>
                <a:srgbClr val="FFFFFF">
                  <a:lumMod val="85000"/>
                </a:srgbClr>
              </a:solidFill>
              <a:latin typeface="HGｺﾞｼｯｸE" pitchFamily="49" charset="-128"/>
              <a:ea typeface="HGｺﾞｼｯｸE" pitchFamily="49" charset="-128"/>
            </a:endParaRPr>
          </a:p>
        </p:txBody>
      </p:sp>
    </p:spTree>
    <p:extLst>
      <p:ext uri="{BB962C8B-B14F-4D97-AF65-F5344CB8AC3E}">
        <p14:creationId xmlns:p14="http://schemas.microsoft.com/office/powerpoint/2010/main" val="1043680675"/>
      </p:ext>
    </p:extLst>
  </p:cSld>
  <p:clrMap bg1="lt1" tx1="dk1" bg2="lt2" tx2="dk2" accent1="accent1" accent2="accent2" accent3="accent3" accent4="accent4" accent5="accent5" accent6="accent6" hlink="hlink" folHlink="folHlink"/>
  <p:sldLayoutIdLst>
    <p:sldLayoutId id="2147484030" r:id="rId1"/>
    <p:sldLayoutId id="2147484031" r:id="rId2"/>
    <p:sldLayoutId id="2147484032" r:id="rId3"/>
    <p:sldLayoutId id="2147484033" r:id="rId4"/>
    <p:sldLayoutId id="2147484034" r:id="rId5"/>
    <p:sldLayoutId id="2147484035" r:id="rId6"/>
    <p:sldLayoutId id="2147484036" r:id="rId7"/>
    <p:sldLayoutId id="2147484037" r:id="rId8"/>
    <p:sldLayoutId id="2147484038" r:id="rId9"/>
    <p:sldLayoutId id="2147484039" r:id="rId10"/>
    <p:sldLayoutId id="2147484040" r:id="rId11"/>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defRPr>
      </a:lvl5pPr>
      <a:lvl6pPr marL="457200" algn="ctr" rtl="0" fontAlgn="base">
        <a:spcBef>
          <a:spcPct val="0"/>
        </a:spcBef>
        <a:spcAft>
          <a:spcPct val="0"/>
        </a:spcAft>
        <a:defRPr kumimoji="1" sz="4400">
          <a:solidFill>
            <a:schemeClr val="tx2"/>
          </a:solidFill>
          <a:latin typeface="Arial" charset="0"/>
          <a:ea typeface="ＭＳ Ｐゴシック" pitchFamily="50" charset="-128"/>
        </a:defRPr>
      </a:lvl6pPr>
      <a:lvl7pPr marL="914400" algn="ctr" rtl="0" fontAlgn="base">
        <a:spcBef>
          <a:spcPct val="0"/>
        </a:spcBef>
        <a:spcAft>
          <a:spcPct val="0"/>
        </a:spcAft>
        <a:defRPr kumimoji="1" sz="4400">
          <a:solidFill>
            <a:schemeClr val="tx2"/>
          </a:solidFill>
          <a:latin typeface="Arial" charset="0"/>
          <a:ea typeface="ＭＳ Ｐゴシック" pitchFamily="50" charset="-128"/>
        </a:defRPr>
      </a:lvl7pPr>
      <a:lvl8pPr marL="1371600" algn="ctr" rtl="0" fontAlgn="base">
        <a:spcBef>
          <a:spcPct val="0"/>
        </a:spcBef>
        <a:spcAft>
          <a:spcPct val="0"/>
        </a:spcAft>
        <a:defRPr kumimoji="1" sz="4400">
          <a:solidFill>
            <a:schemeClr val="tx2"/>
          </a:solidFill>
          <a:latin typeface="Arial" charset="0"/>
          <a:ea typeface="ＭＳ Ｐゴシック" pitchFamily="50" charset="-128"/>
        </a:defRPr>
      </a:lvl8pPr>
      <a:lvl9pPr marL="1828800" algn="ctr" rtl="0" fontAlgn="base">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33890" name="Line 2"/>
          <p:cNvSpPr>
            <a:spLocks noChangeShapeType="1"/>
          </p:cNvSpPr>
          <p:nvPr/>
        </p:nvSpPr>
        <p:spPr bwMode="auto">
          <a:xfrm>
            <a:off x="0" y="549275"/>
            <a:ext cx="9144000" cy="0"/>
          </a:xfrm>
          <a:prstGeom prst="line">
            <a:avLst/>
          </a:prstGeom>
          <a:noFill/>
          <a:ln w="50800" cmpd="dbl">
            <a:solidFill>
              <a:srgbClr val="0000FF"/>
            </a:solidFill>
            <a:round/>
            <a:headEnd/>
            <a:tailEnd/>
          </a:ln>
        </p:spPr>
        <p:txBody>
          <a:bodyPr wrap="none" anchor="ctr"/>
          <a:lstStyle/>
          <a:p>
            <a:pPr>
              <a:defRPr/>
            </a:pPr>
            <a:endParaRPr lang="ja-JP" altLang="en-US">
              <a:solidFill>
                <a:srgbClr val="000000"/>
              </a:solidFill>
              <a:ea typeface="HGPｺﾞｼｯｸE" pitchFamily="50" charset="-128"/>
            </a:endParaRPr>
          </a:p>
        </p:txBody>
      </p:sp>
      <p:sp>
        <p:nvSpPr>
          <p:cNvPr id="933891" name="Rectangle 3"/>
          <p:cNvSpPr>
            <a:spLocks noChangeArrowheads="1"/>
          </p:cNvSpPr>
          <p:nvPr/>
        </p:nvSpPr>
        <p:spPr bwMode="auto">
          <a:xfrm>
            <a:off x="0" y="6540500"/>
            <a:ext cx="9144000" cy="333375"/>
          </a:xfrm>
          <a:prstGeom prst="rect">
            <a:avLst/>
          </a:prstGeom>
          <a:solidFill>
            <a:srgbClr val="0000FF"/>
          </a:solidFill>
          <a:ln w="9525">
            <a:noFill/>
            <a:miter lim="800000"/>
            <a:headEnd/>
            <a:tailEnd/>
          </a:ln>
        </p:spPr>
        <p:txBody>
          <a:bodyPr wrap="none" anchor="ctr"/>
          <a:lstStyle/>
          <a:p>
            <a:pPr algn="ctr">
              <a:defRPr/>
            </a:pPr>
            <a:endParaRPr lang="ja-JP" altLang="en-US">
              <a:solidFill>
                <a:srgbClr val="000000"/>
              </a:solidFill>
              <a:ea typeface="HGPｺﾞｼｯｸE" pitchFamily="50" charset="-128"/>
            </a:endParaRPr>
          </a:p>
        </p:txBody>
      </p:sp>
      <p:sp>
        <p:nvSpPr>
          <p:cNvPr id="933892" name="Rectangle 4"/>
          <p:cNvSpPr>
            <a:spLocks noGrp="1" noChangeArrowheads="1"/>
          </p:cNvSpPr>
          <p:nvPr>
            <p:ph type="sldNum" sz="quarter" idx="4"/>
          </p:nvPr>
        </p:nvSpPr>
        <p:spPr bwMode="auto">
          <a:xfrm>
            <a:off x="7027863" y="65627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600" b="1">
                <a:solidFill>
                  <a:schemeClr val="bg1">
                    <a:lumMod val="85000"/>
                  </a:schemeClr>
                </a:solidFill>
                <a:latin typeface="Verdana" pitchFamily="34" charset="0"/>
                <a:ea typeface="ＭＳ Ｐゴシック" pitchFamily="50" charset="-128"/>
              </a:defRPr>
            </a:lvl1pPr>
          </a:lstStyle>
          <a:p>
            <a:pPr>
              <a:defRPr/>
            </a:pPr>
            <a:fld id="{7EC0B4E4-23A0-4D34-A647-7DC6AD0B3F5D}" type="slidenum">
              <a:rPr lang="en-US" altLang="ja-JP">
                <a:solidFill>
                  <a:srgbClr val="FFFFFF">
                    <a:lumMod val="85000"/>
                  </a:srgbClr>
                </a:solidFill>
              </a:rPr>
              <a:pPr>
                <a:defRPr/>
              </a:pPr>
              <a:t>‹#›</a:t>
            </a:fld>
            <a:endParaRPr lang="en-US" altLang="ja-JP" dirty="0">
              <a:solidFill>
                <a:srgbClr val="FFFFFF">
                  <a:lumMod val="85000"/>
                </a:srgbClr>
              </a:solidFill>
            </a:endParaRPr>
          </a:p>
        </p:txBody>
      </p:sp>
      <p:sp>
        <p:nvSpPr>
          <p:cNvPr id="1029" name="Rectangle 6"/>
          <p:cNvSpPr>
            <a:spLocks noGrp="1" noChangeArrowheads="1"/>
          </p:cNvSpPr>
          <p:nvPr>
            <p:ph type="body" idx="1"/>
          </p:nvPr>
        </p:nvSpPr>
        <p:spPr bwMode="auto">
          <a:xfrm>
            <a:off x="107950" y="618084"/>
            <a:ext cx="8928100" cy="590654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1030" name="Rectangle 7"/>
          <p:cNvSpPr>
            <a:spLocks noGrp="1" noChangeArrowheads="1"/>
          </p:cNvSpPr>
          <p:nvPr>
            <p:ph type="title"/>
          </p:nvPr>
        </p:nvSpPr>
        <p:spPr bwMode="auto">
          <a:xfrm>
            <a:off x="10795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8" name="Text Box 4"/>
          <p:cNvSpPr txBox="1">
            <a:spLocks noChangeArrowheads="1"/>
          </p:cNvSpPr>
          <p:nvPr/>
        </p:nvSpPr>
        <p:spPr bwMode="auto">
          <a:xfrm>
            <a:off x="0" y="6569075"/>
            <a:ext cx="5689600" cy="274638"/>
          </a:xfrm>
          <a:prstGeom prst="rect">
            <a:avLst/>
          </a:prstGeom>
          <a:noFill/>
          <a:ln w="9525">
            <a:noFill/>
            <a:miter lim="800000"/>
            <a:headEnd/>
            <a:tailEnd/>
          </a:ln>
          <a:effectLst/>
        </p:spPr>
        <p:txBody>
          <a:bodyPr>
            <a:spAutoFit/>
          </a:bodyPr>
          <a:lstStyle/>
          <a:p>
            <a:pPr>
              <a:spcBef>
                <a:spcPct val="50000"/>
              </a:spcBef>
              <a:defRPr/>
            </a:pPr>
            <a:r>
              <a:rPr lang="ja-JP" altLang="en-US" sz="1200" dirty="0">
                <a:solidFill>
                  <a:srgbClr val="FFFFFF">
                    <a:lumMod val="85000"/>
                  </a:srgbClr>
                </a:solidFill>
                <a:latin typeface="HGｺﾞｼｯｸE" pitchFamily="49" charset="-128"/>
                <a:ea typeface="HGｺﾞｼｯｸE" pitchFamily="49" charset="-128"/>
              </a:rPr>
              <a:t>東京大学廣井研究室、</a:t>
            </a:r>
            <a:r>
              <a:rPr lang="en-US" altLang="ja-JP" sz="1200" dirty="0">
                <a:solidFill>
                  <a:srgbClr val="FFFFFF">
                    <a:lumMod val="85000"/>
                  </a:srgbClr>
                </a:solidFill>
                <a:latin typeface="HGｺﾞｼｯｸE" pitchFamily="49" charset="-128"/>
                <a:ea typeface="HGｺﾞｼｯｸE" pitchFamily="49" charset="-128"/>
              </a:rPr>
              <a:t>SOMPO-RM</a:t>
            </a:r>
            <a:endParaRPr lang="ja-JP" altLang="en-US" sz="1200" dirty="0">
              <a:solidFill>
                <a:srgbClr val="FFFFFF">
                  <a:lumMod val="85000"/>
                </a:srgbClr>
              </a:solidFill>
              <a:latin typeface="HGｺﾞｼｯｸE" pitchFamily="49" charset="-128"/>
              <a:ea typeface="HGｺﾞｼｯｸE" pitchFamily="49" charset="-128"/>
            </a:endParaRPr>
          </a:p>
        </p:txBody>
      </p:sp>
    </p:spTree>
    <p:extLst>
      <p:ext uri="{BB962C8B-B14F-4D97-AF65-F5344CB8AC3E}">
        <p14:creationId xmlns:p14="http://schemas.microsoft.com/office/powerpoint/2010/main" val="1059450643"/>
      </p:ext>
    </p:extLst>
  </p:cSld>
  <p:clrMap bg1="lt1" tx1="dk1" bg2="lt2" tx2="dk2" accent1="accent1" accent2="accent2" accent3="accent3" accent4="accent4" accent5="accent5" accent6="accent6" hlink="hlink" folHlink="folHlink"/>
  <p:sldLayoutIdLst>
    <p:sldLayoutId id="2147484042" r:id="rId1"/>
    <p:sldLayoutId id="2147484043" r:id="rId2"/>
    <p:sldLayoutId id="2147484044" r:id="rId3"/>
    <p:sldLayoutId id="2147484045" r:id="rId4"/>
    <p:sldLayoutId id="2147484046" r:id="rId5"/>
    <p:sldLayoutId id="2147484047" r:id="rId6"/>
    <p:sldLayoutId id="2147484048" r:id="rId7"/>
    <p:sldLayoutId id="2147484049" r:id="rId8"/>
    <p:sldLayoutId id="2147484050" r:id="rId9"/>
    <p:sldLayoutId id="2147484051" r:id="rId10"/>
    <p:sldLayoutId id="2147484052" r:id="rId11"/>
    <p:sldLayoutId id="2147484053" r:id="rId12"/>
    <p:sldLayoutId id="2147484054" r:id="rId13"/>
    <p:sldLayoutId id="2147484055" r:id="rId14"/>
  </p:sldLayoutIdLst>
  <p:hf hdr="0" ftr="0" dt="0"/>
  <p:txStyles>
    <p:title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p:titleStyle>
    <p:body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eg"/><Relationship Id="rId1" Type="http://schemas.openxmlformats.org/officeDocument/2006/relationships/slideLayout" Target="../slideLayouts/slideLayout7.xml"/><Relationship Id="rId6" Type="http://schemas.openxmlformats.org/officeDocument/2006/relationships/image" Target="../media/image16.jpg"/><Relationship Id="rId5" Type="http://schemas.openxmlformats.org/officeDocument/2006/relationships/image" Target="../media/image15.emf"/><Relationship Id="rId4" Type="http://schemas.openxmlformats.org/officeDocument/2006/relationships/image" Target="../media/image14.jpeg"/></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01.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0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1.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25.emf"/><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115.xml"/><Relationship Id="rId4" Type="http://schemas.openxmlformats.org/officeDocument/2006/relationships/image" Target="../media/image29.jpg"/></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4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7.xml"/><Relationship Id="rId4" Type="http://schemas.openxmlformats.org/officeDocument/2006/relationships/hyperlink" Target="02_KUG&#9313;&#26041;&#37341;&#26908;&#35342;&#12471;&#12540;&#12488;&#12304;&#26032;&#22411;&#12467;&#12525;&#12490;&#215;&#27839;&#23736;ver&#12305;201205.pptx"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3,&#28382;&#30041;&#26041;&#37341;&#12398;&#26908;&#35342;" TargetMode="External"/><Relationship Id="rId2" Type="http://schemas.openxmlformats.org/officeDocument/2006/relationships/image" Target="../media/image32.png"/><Relationship Id="rId1" Type="http://schemas.openxmlformats.org/officeDocument/2006/relationships/slideLayout" Target="../slideLayouts/slideLayout7.xml"/><Relationship Id="rId4" Type="http://schemas.openxmlformats.org/officeDocument/2006/relationships/hyperlink" Target="02_KUG&#9313;&#26041;&#37341;&#26908;&#35342;&#12471;&#12540;&#12488;&#12304;&#26032;&#22411;&#12467;&#12525;&#12490;&#215;&#27839;&#23736;ver&#12305;201205.pptx#-1,2,PowerPoint &#12503;&#12524;&#12476;&#12531;&#12486;&#12540;&#12471;&#12519;&#12531;"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slideLayout" Target="../slideLayouts/slideLayout7.xml"/><Relationship Id="rId4" Type="http://schemas.openxmlformats.org/officeDocument/2006/relationships/image" Target="../media/image35.emf"/></Relationships>
</file>

<file path=ppt/slides/_rels/slide46.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hyperlink" Target="02_KUG&#9313;&#26041;&#37341;&#26908;&#35342;&#12471;&#12540;&#12488;&#12304;&#26032;&#22411;&#12467;&#12525;&#12490;&#215;&#27839;&#23736;ver&#12305;201205.pptx#-1,2,PowerPoint &#12503;&#12524;&#12476;&#12531;&#12486;&#12540;&#12471;&#12519;&#12531;" TargetMode="External"/><Relationship Id="rId2" Type="http://schemas.openxmlformats.org/officeDocument/2006/relationships/hyperlink" Target="02_KUG&#9313;&#26041;&#37341;&#26908;&#35342;&#12471;&#12540;&#12488;&#12304;&#26032;&#22411;&#12467;&#12525;&#12490;&#215;&#27839;&#23736;ver&#12305;201205.pptx#-1,3,&#28382;&#30041;&#26041;&#37341;&#12398;&#26908;&#35342;" TargetMode="Externa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7.xml"/><Relationship Id="rId4" Type="http://schemas.openxmlformats.org/officeDocument/2006/relationships/image" Target="../media/image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3"/>
          <p:cNvSpPr txBox="1">
            <a:spLocks noChangeArrowheads="1"/>
          </p:cNvSpPr>
          <p:nvPr/>
        </p:nvSpPr>
        <p:spPr bwMode="auto">
          <a:xfrm>
            <a:off x="503435" y="2073151"/>
            <a:ext cx="8113713" cy="2698601"/>
          </a:xfrm>
          <a:prstGeom prst="rect">
            <a:avLst/>
          </a:prstGeom>
          <a:solidFill>
            <a:srgbClr val="0000FF"/>
          </a:solidFill>
          <a:ln w="38100">
            <a:noFill/>
            <a:miter lim="800000"/>
            <a:headEnd/>
            <a:tailEnd/>
          </a:ln>
        </p:spPr>
        <p:txBody>
          <a:bodyPr/>
          <a:lstStyle/>
          <a:p>
            <a:pPr>
              <a:spcBef>
                <a:spcPct val="50000"/>
              </a:spcBef>
            </a:pPr>
            <a:endParaRPr lang="ja-JP" altLang="ja-JP"/>
          </a:p>
        </p:txBody>
      </p:sp>
      <p:sp>
        <p:nvSpPr>
          <p:cNvPr id="20483" name="Text Box 4"/>
          <p:cNvSpPr txBox="1">
            <a:spLocks noChangeArrowheads="1"/>
          </p:cNvSpPr>
          <p:nvPr/>
        </p:nvSpPr>
        <p:spPr bwMode="auto">
          <a:xfrm>
            <a:off x="501452" y="4147324"/>
            <a:ext cx="8126611" cy="624428"/>
          </a:xfrm>
          <a:prstGeom prst="rect">
            <a:avLst/>
          </a:prstGeom>
          <a:noFill/>
          <a:ln w="9525">
            <a:noFill/>
            <a:miter lim="800000"/>
            <a:headEnd/>
            <a:tailEnd/>
          </a:ln>
        </p:spPr>
        <p:txBody>
          <a:bodyPr wrap="square" anchor="t" anchorCtr="0">
            <a:noAutofit/>
          </a:bodyPr>
          <a:lstStyle/>
          <a:p>
            <a:pPr algn="r"/>
            <a:r>
              <a:rPr lang="ja-JP" altLang="en-US" dirty="0">
                <a:solidFill>
                  <a:schemeClr val="bg1"/>
                </a:solidFill>
                <a:latin typeface="HGPｺﾞｼｯｸE" pitchFamily="50" charset="-128"/>
                <a:ea typeface="HGPｺﾞｼｯｸE" pitchFamily="50" charset="-128"/>
              </a:rPr>
              <a:t>東京大学廣井研究室、</a:t>
            </a:r>
            <a:r>
              <a:rPr lang="en-US" altLang="ja-JP" dirty="0">
                <a:solidFill>
                  <a:schemeClr val="bg1"/>
                </a:solidFill>
                <a:latin typeface="HGPｺﾞｼｯｸE" pitchFamily="50" charset="-128"/>
                <a:ea typeface="HGPｺﾞｼｯｸE" pitchFamily="50" charset="-128"/>
              </a:rPr>
              <a:t>SOMPO</a:t>
            </a:r>
            <a:r>
              <a:rPr lang="ja-JP" altLang="en-US" dirty="0">
                <a:solidFill>
                  <a:schemeClr val="bg1"/>
                </a:solidFill>
                <a:latin typeface="HGPｺﾞｼｯｸE" pitchFamily="50" charset="-128"/>
                <a:ea typeface="HGPｺﾞｼｯｸE" pitchFamily="50" charset="-128"/>
              </a:rPr>
              <a:t>リスクマネジメント株式会社</a:t>
            </a:r>
          </a:p>
        </p:txBody>
      </p:sp>
      <p:sp>
        <p:nvSpPr>
          <p:cNvPr id="20484" name="Text Box 6"/>
          <p:cNvSpPr txBox="1">
            <a:spLocks noChangeArrowheads="1"/>
          </p:cNvSpPr>
          <p:nvPr/>
        </p:nvSpPr>
        <p:spPr bwMode="auto">
          <a:xfrm>
            <a:off x="504825" y="2073151"/>
            <a:ext cx="8135938" cy="1797174"/>
          </a:xfrm>
          <a:prstGeom prst="rect">
            <a:avLst/>
          </a:prstGeom>
          <a:noFill/>
          <a:ln w="9525">
            <a:noFill/>
            <a:miter lim="800000"/>
            <a:headEnd/>
            <a:tailEnd/>
          </a:ln>
        </p:spPr>
        <p:txBody>
          <a:bodyPr anchor="ctr">
            <a:noAutofit/>
          </a:bodyPr>
          <a:lstStyle/>
          <a:p>
            <a:pPr>
              <a:lnSpc>
                <a:spcPct val="80000"/>
              </a:lnSpc>
            </a:pPr>
            <a:r>
              <a:rPr lang="en-US" altLang="ja-JP" sz="4400" dirty="0">
                <a:solidFill>
                  <a:schemeClr val="bg1"/>
                </a:solidFill>
                <a:latin typeface="HGPｺﾞｼｯｸE" panose="020B0900000000000000" pitchFamily="50" charset="-128"/>
                <a:ea typeface="HGPｺﾞｼｯｸE" panose="020B0900000000000000" pitchFamily="50" charset="-128"/>
              </a:rPr>
              <a:t>KUG</a:t>
            </a:r>
            <a:r>
              <a:rPr lang="ja-JP" altLang="en-US" sz="4400" dirty="0">
                <a:solidFill>
                  <a:schemeClr val="bg1"/>
                </a:solidFill>
                <a:latin typeface="HGPｺﾞｼｯｸE" panose="020B0900000000000000" pitchFamily="50" charset="-128"/>
                <a:ea typeface="HGPｺﾞｼｯｸE" panose="020B0900000000000000" pitchFamily="50" charset="-128"/>
              </a:rPr>
              <a:t>（企業内滞留版）</a:t>
            </a:r>
            <a:endParaRPr lang="en-US" altLang="ja-JP" sz="4400" dirty="0">
              <a:solidFill>
                <a:schemeClr val="bg1"/>
              </a:solidFill>
              <a:latin typeface="HGPｺﾞｼｯｸE" panose="020B0900000000000000" pitchFamily="50" charset="-128"/>
              <a:ea typeface="HGPｺﾞｼｯｸE" panose="020B0900000000000000" pitchFamily="50" charset="-128"/>
            </a:endParaRPr>
          </a:p>
          <a:p>
            <a:pPr>
              <a:lnSpc>
                <a:spcPct val="80000"/>
              </a:lnSpc>
            </a:pPr>
            <a:r>
              <a:rPr lang="ja-JP" altLang="en-US" sz="4400" dirty="0">
                <a:solidFill>
                  <a:schemeClr val="bg1"/>
                </a:solidFill>
                <a:latin typeface="HGPｺﾞｼｯｸE" panose="020B0900000000000000" pitchFamily="50" charset="-128"/>
                <a:ea typeface="HGPｺﾞｼｯｸE" panose="020B0900000000000000" pitchFamily="50" charset="-128"/>
              </a:rPr>
              <a:t>ゲーム進行資料</a:t>
            </a:r>
            <a:endParaRPr lang="en-US" altLang="ja-JP" sz="4400" dirty="0">
              <a:solidFill>
                <a:schemeClr val="bg1"/>
              </a:solidFill>
              <a:latin typeface="HGPｺﾞｼｯｸE" panose="020B0900000000000000" pitchFamily="50" charset="-128"/>
              <a:ea typeface="HGPｺﾞｼｯｸE" panose="020B0900000000000000" pitchFamily="50" charset="-128"/>
            </a:endParaRPr>
          </a:p>
        </p:txBody>
      </p:sp>
      <p:sp>
        <p:nvSpPr>
          <p:cNvPr id="20485" name="Line 7"/>
          <p:cNvSpPr>
            <a:spLocks noChangeShapeType="1"/>
          </p:cNvSpPr>
          <p:nvPr/>
        </p:nvSpPr>
        <p:spPr bwMode="auto">
          <a:xfrm>
            <a:off x="511175" y="4003675"/>
            <a:ext cx="8113713" cy="0"/>
          </a:xfrm>
          <a:prstGeom prst="line">
            <a:avLst/>
          </a:prstGeom>
          <a:noFill/>
          <a:ln w="254000">
            <a:solidFill>
              <a:srgbClr val="808080"/>
            </a:solidFill>
            <a:round/>
            <a:headEnd/>
            <a:tailEnd/>
          </a:ln>
        </p:spPr>
        <p:txBody>
          <a:bodyPr/>
          <a:lstStyle/>
          <a:p>
            <a:endParaRPr lang="ja-JP" altLang="en-US"/>
          </a:p>
        </p:txBody>
      </p:sp>
      <p:sp>
        <p:nvSpPr>
          <p:cNvPr id="7" name="Text Box 5"/>
          <p:cNvSpPr txBox="1">
            <a:spLocks noChangeArrowheads="1"/>
          </p:cNvSpPr>
          <p:nvPr/>
        </p:nvSpPr>
        <p:spPr bwMode="auto">
          <a:xfrm>
            <a:off x="5364088" y="3870325"/>
            <a:ext cx="3273500" cy="276999"/>
          </a:xfrm>
          <a:prstGeom prst="rect">
            <a:avLst/>
          </a:prstGeom>
          <a:noFill/>
          <a:ln w="9525">
            <a:noFill/>
            <a:miter lim="800000"/>
            <a:headEnd/>
            <a:tailEnd/>
          </a:ln>
        </p:spPr>
        <p:txBody>
          <a:bodyPr wrap="square">
            <a:spAutoFit/>
          </a:bodyPr>
          <a:lstStyle/>
          <a:p>
            <a:pPr algn="r">
              <a:spcBef>
                <a:spcPct val="50000"/>
              </a:spcBef>
            </a:pPr>
            <a:r>
              <a:rPr lang="en-US" altLang="ja-JP" sz="1200" b="1" dirty="0">
                <a:solidFill>
                  <a:schemeClr val="bg1"/>
                </a:solidFill>
                <a:latin typeface="Verdana" pitchFamily="34" charset="0"/>
              </a:rPr>
              <a:t>Ver.3.0.0 </a:t>
            </a:r>
            <a:r>
              <a:rPr lang="ja-JP" altLang="en-US" sz="1200" b="1" dirty="0">
                <a:solidFill>
                  <a:schemeClr val="bg1"/>
                </a:solidFill>
                <a:latin typeface="HGSｺﾞｼｯｸE" panose="020B0900000000000000" pitchFamily="50" charset="-128"/>
                <a:ea typeface="HGSｺﾞｼｯｸE" panose="020B0900000000000000" pitchFamily="50" charset="-128"/>
              </a:rPr>
              <a:t>新型コロナ対応版</a:t>
            </a:r>
            <a:r>
              <a:rPr lang="ja-JP" altLang="en-US" sz="1200" b="1" dirty="0" smtClean="0">
                <a:solidFill>
                  <a:schemeClr val="bg1"/>
                </a:solidFill>
                <a:latin typeface="HGSｺﾞｼｯｸE" panose="020B0900000000000000" pitchFamily="50" charset="-128"/>
                <a:ea typeface="HGSｺﾞｼｯｸE" panose="020B0900000000000000" pitchFamily="50" charset="-128"/>
              </a:rPr>
              <a:t>（沿岸</a:t>
            </a:r>
            <a:r>
              <a:rPr lang="en-US" altLang="ja-JP" sz="1200" b="1" dirty="0" smtClean="0">
                <a:solidFill>
                  <a:schemeClr val="bg1"/>
                </a:solidFill>
                <a:latin typeface="HGSｺﾞｼｯｸE" panose="020B0900000000000000" pitchFamily="50" charset="-128"/>
                <a:ea typeface="HGSｺﾞｼｯｸE" panose="020B0900000000000000" pitchFamily="50" charset="-128"/>
              </a:rPr>
              <a:t>ver.</a:t>
            </a:r>
            <a:r>
              <a:rPr lang="ja-JP" altLang="en-US" sz="1200" b="1" dirty="0" smtClean="0">
                <a:solidFill>
                  <a:schemeClr val="bg1"/>
                </a:solidFill>
                <a:latin typeface="HGSｺﾞｼｯｸE" panose="020B0900000000000000" pitchFamily="50" charset="-128"/>
                <a:ea typeface="HGSｺﾞｼｯｸE" panose="020B0900000000000000" pitchFamily="50" charset="-128"/>
              </a:rPr>
              <a:t>）</a:t>
            </a:r>
            <a:endParaRPr lang="en-US" altLang="ja-JP" sz="1200" b="1" dirty="0">
              <a:solidFill>
                <a:schemeClr val="bg1"/>
              </a:solidFill>
              <a:latin typeface="HGSｺﾞｼｯｸE" panose="020B0900000000000000" pitchFamily="50" charset="-128"/>
              <a:ea typeface="HGSｺﾞｼｯｸE" panose="020B0900000000000000" pitchFamily="50" charset="-12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776" y="595758"/>
            <a:ext cx="9142224" cy="6367245"/>
          </a:xfrm>
          <a:prstGeom prst="rect">
            <a:avLst/>
          </a:prstGeom>
        </p:spPr>
      </p:pic>
      <p:sp>
        <p:nvSpPr>
          <p:cNvPr id="37" name="タイトル 1">
            <a:extLst>
              <a:ext uri="{FF2B5EF4-FFF2-40B4-BE49-F238E27FC236}">
                <a16:creationId xmlns:a16="http://schemas.microsoft.com/office/drawing/2014/main" id="{46E3B20A-D72E-4628-BE62-D093316E2A63}"/>
              </a:ext>
            </a:extLst>
          </p:cNvPr>
          <p:cNvSpPr txBox="1">
            <a:spLocks/>
          </p:cNvSpPr>
          <p:nvPr/>
        </p:nvSpPr>
        <p:spPr bwMode="auto">
          <a:xfrm>
            <a:off x="0" y="0"/>
            <a:ext cx="91440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sz="2400" kern="0" dirty="0"/>
              <a:t>＜参考＞シミュレーションによる帰宅抑制効果の検証</a:t>
            </a:r>
            <a:r>
              <a:rPr lang="en-US" altLang="ja-JP" sz="2400" kern="0" dirty="0"/>
              <a:t>【</a:t>
            </a:r>
            <a:r>
              <a:rPr lang="ja-JP" altLang="en-US" sz="2400" kern="0" dirty="0"/>
              <a:t>車道</a:t>
            </a:r>
            <a:r>
              <a:rPr lang="en-US" altLang="ja-JP" sz="2400" kern="0" dirty="0"/>
              <a:t>】</a:t>
            </a:r>
            <a:endParaRPr lang="ja-JP" altLang="en-US" sz="2400" kern="0" dirty="0"/>
          </a:p>
        </p:txBody>
      </p:sp>
      <p:sp>
        <p:nvSpPr>
          <p:cNvPr id="83974" name="AutoShape 29">
            <a:extLst>
              <a:ext uri="{FF2B5EF4-FFF2-40B4-BE49-F238E27FC236}">
                <a16:creationId xmlns:a16="http://schemas.microsoft.com/office/drawing/2014/main" id="{10D8EEA8-AA11-43F9-9ED5-6F57739027BB}"/>
              </a:ext>
            </a:extLst>
          </p:cNvPr>
          <p:cNvSpPr>
            <a:spLocks noChangeArrowheads="1"/>
          </p:cNvSpPr>
          <p:nvPr/>
        </p:nvSpPr>
        <p:spPr bwMode="auto">
          <a:xfrm>
            <a:off x="7452320" y="539751"/>
            <a:ext cx="1691680" cy="374650"/>
          </a:xfrm>
          <a:prstGeom prst="roundRect">
            <a:avLst>
              <a:gd name="adj" fmla="val 16667"/>
            </a:avLst>
          </a:prstGeom>
          <a:solidFill>
            <a:srgbClr val="CCECFF"/>
          </a:solidFill>
          <a:ln w="38100">
            <a:solidFill>
              <a:srgbClr val="0066FF"/>
            </a:solidFill>
            <a:round/>
            <a:headEnd/>
            <a:tailEnd/>
          </a:ln>
        </p:spPr>
        <p:txBody>
          <a:bodyPr wrap="none" lIns="90000" tIns="46800" rIns="90000" bIns="46800" anchor="ctr"/>
          <a:lstStyle>
            <a:lvl1pPr>
              <a:spcBef>
                <a:spcPct val="20000"/>
              </a:spcBef>
              <a:buClr>
                <a:srgbClr val="0056AC"/>
              </a:buClr>
              <a:buFont typeface="Wingdings" panose="05000000000000000000" pitchFamily="2" charset="2"/>
              <a:buChar char="p"/>
              <a:defRPr kumimoji="1" sz="2600">
                <a:solidFill>
                  <a:schemeClr val="tx1"/>
                </a:solidFill>
                <a:latin typeface="Times New Roman" panose="02020603050405020304" pitchFamily="18" charset="0"/>
                <a:ea typeface="HGSｺﾞｼｯｸE" panose="020B0900000000000000" pitchFamily="50" charset="-128"/>
              </a:defRPr>
            </a:lvl1pPr>
            <a:lvl2pPr marL="742950" indent="-285750">
              <a:spcBef>
                <a:spcPct val="20000"/>
              </a:spcBef>
              <a:buClr>
                <a:srgbClr val="000066"/>
              </a:buClr>
              <a:buSzPct val="80000"/>
              <a:buFont typeface="Wingdings" panose="05000000000000000000" pitchFamily="2" charset="2"/>
              <a:buChar char="n"/>
              <a:defRPr kumimoji="1" sz="2400">
                <a:solidFill>
                  <a:schemeClr val="tx1"/>
                </a:solidFill>
                <a:latin typeface="Times New Roman" panose="02020603050405020304" pitchFamily="18" charset="0"/>
                <a:ea typeface="HGSｺﾞｼｯｸE" panose="020B0900000000000000"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ClrTx/>
              <a:buFontTx/>
              <a:buNone/>
            </a:pPr>
            <a:r>
              <a:rPr lang="ja-JP" altLang="en-US" sz="2000" dirty="0">
                <a:ea typeface="HGPｺﾞｼｯｸE" panose="020B0900000000000000" pitchFamily="50" charset="-128"/>
              </a:rPr>
              <a:t>東京都中心部</a:t>
            </a:r>
            <a:endParaRPr lang="en-US" altLang="ja-JP" sz="2000" dirty="0">
              <a:ea typeface="HGPｺﾞｼｯｸE" panose="020B0900000000000000" pitchFamily="50" charset="-128"/>
            </a:endParaRPr>
          </a:p>
        </p:txBody>
      </p:sp>
      <p:sp>
        <p:nvSpPr>
          <p:cNvPr id="83972" name="Text Box 2">
            <a:extLst>
              <a:ext uri="{FF2B5EF4-FFF2-40B4-BE49-F238E27FC236}">
                <a16:creationId xmlns:a16="http://schemas.microsoft.com/office/drawing/2014/main" id="{F367B97D-5596-4938-B59F-9F20CB0A8E61}"/>
              </a:ext>
            </a:extLst>
          </p:cNvPr>
          <p:cNvSpPr txBox="1">
            <a:spLocks noChangeArrowheads="1"/>
          </p:cNvSpPr>
          <p:nvPr/>
        </p:nvSpPr>
        <p:spPr bwMode="auto">
          <a:xfrm>
            <a:off x="1835696" y="6373018"/>
            <a:ext cx="6905079" cy="461963"/>
          </a:xfrm>
          <a:prstGeom prst="rect">
            <a:avLst/>
          </a:prstGeom>
          <a:solidFill>
            <a:srgbClr val="FFE07D"/>
          </a:solidFill>
          <a:ln>
            <a:noFill/>
          </a:ln>
          <a:extLst>
            <a:ext uri="{91240B29-F687-4F45-9708-019B960494DF}">
              <a14:hiddenLine xmlns:a14="http://schemas.microsoft.com/office/drawing/2010/main" w="15875">
                <a:solidFill>
                  <a:srgbClr val="000000"/>
                </a:solidFill>
                <a:miter lim="800000"/>
                <a:headEnd/>
                <a:tailEnd/>
              </a14:hiddenLine>
            </a:ext>
          </a:extLst>
        </p:spPr>
        <p:txBody>
          <a:bodyPr wrap="square">
            <a:spAutoFit/>
          </a:bodyPr>
          <a:lstStyle>
            <a:lvl1pPr marL="363538" indent="-363538">
              <a:spcBef>
                <a:spcPct val="20000"/>
              </a:spcBef>
              <a:buClr>
                <a:srgbClr val="0056AC"/>
              </a:buClr>
              <a:buFont typeface="Wingdings" panose="05000000000000000000" pitchFamily="2" charset="2"/>
              <a:buChar char="p"/>
              <a:defRPr kumimoji="1" sz="2600">
                <a:solidFill>
                  <a:schemeClr val="tx1"/>
                </a:solidFill>
                <a:latin typeface="Times New Roman" panose="02020603050405020304" pitchFamily="18" charset="0"/>
                <a:ea typeface="HGSｺﾞｼｯｸE" panose="020B0900000000000000" pitchFamily="50" charset="-128"/>
              </a:defRPr>
            </a:lvl1pPr>
            <a:lvl2pPr marL="742950" indent="-285750">
              <a:spcBef>
                <a:spcPct val="20000"/>
              </a:spcBef>
              <a:buClr>
                <a:srgbClr val="000066"/>
              </a:buClr>
              <a:buSzPct val="80000"/>
              <a:buFont typeface="Wingdings" panose="05000000000000000000" pitchFamily="2" charset="2"/>
              <a:buChar char="n"/>
              <a:defRPr kumimoji="1" sz="2400">
                <a:solidFill>
                  <a:schemeClr val="tx1"/>
                </a:solidFill>
                <a:latin typeface="Times New Roman" panose="02020603050405020304" pitchFamily="18" charset="0"/>
                <a:ea typeface="HGSｺﾞｼｯｸE" panose="020B0900000000000000"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lnSpc>
                <a:spcPct val="120000"/>
              </a:lnSpc>
              <a:spcBef>
                <a:spcPct val="0"/>
              </a:spcBef>
              <a:buClrTx/>
              <a:buFontTx/>
              <a:buNone/>
            </a:pPr>
            <a:r>
              <a:rPr lang="ja-JP" altLang="en-US" sz="2000" dirty="0">
                <a:ea typeface="HGPｺﾞｼｯｸE" panose="020B0900000000000000" pitchFamily="50" charset="-128"/>
              </a:rPr>
              <a:t>一斉帰宅してしまうと</a:t>
            </a:r>
            <a:r>
              <a:rPr lang="en-US" altLang="ja-JP" sz="2000" dirty="0">
                <a:ea typeface="HGPｺﾞｼｯｸE" panose="020B0900000000000000" pitchFamily="50" charset="-128"/>
              </a:rPr>
              <a:t>…(</a:t>
            </a:r>
            <a:r>
              <a:rPr lang="ja-JP" altLang="en-US" sz="2000" dirty="0">
                <a:ea typeface="HGPｺﾞｼｯｸE" panose="020B0900000000000000" pitchFamily="50" charset="-128"/>
              </a:rPr>
              <a:t>車道</a:t>
            </a:r>
            <a:r>
              <a:rPr lang="en-US" altLang="ja-JP" sz="2000" dirty="0">
                <a:ea typeface="HGPｺﾞｼｯｸE" panose="020B0900000000000000" pitchFamily="50" charset="-128"/>
              </a:rPr>
              <a:t>+</a:t>
            </a:r>
            <a:r>
              <a:rPr lang="ja-JP" altLang="en-US" sz="2000" dirty="0">
                <a:ea typeface="HGPｺﾞｼｯｸE" panose="020B0900000000000000" pitchFamily="50" charset="-128"/>
              </a:rPr>
              <a:t>発災</a:t>
            </a:r>
            <a:r>
              <a:rPr lang="en-US" altLang="ja-JP" sz="2000" dirty="0">
                <a:ea typeface="HGPｺﾞｼｯｸE" panose="020B0900000000000000" pitchFamily="50" charset="-128"/>
              </a:rPr>
              <a:t>1</a:t>
            </a:r>
            <a:r>
              <a:rPr lang="ja-JP" altLang="en-US" sz="2000" dirty="0">
                <a:ea typeface="HGPｺﾞｼｯｸE" panose="020B0900000000000000" pitchFamily="50" charset="-128"/>
              </a:rPr>
              <a:t>時間後</a:t>
            </a:r>
            <a:r>
              <a:rPr lang="en-US" altLang="ja-JP" sz="2000" dirty="0">
                <a:ea typeface="HGPｺﾞｼｯｸE" panose="020B0900000000000000" pitchFamily="50" charset="-128"/>
              </a:rPr>
              <a:t>)</a:t>
            </a:r>
          </a:p>
        </p:txBody>
      </p:sp>
      <p:sp>
        <p:nvSpPr>
          <p:cNvPr id="28" name="Text Box 37">
            <a:extLst>
              <a:ext uri="{FF2B5EF4-FFF2-40B4-BE49-F238E27FC236}">
                <a16:creationId xmlns:a16="http://schemas.microsoft.com/office/drawing/2014/main" id="{B9EFBA57-E907-4055-9CB6-BC0108535346}"/>
              </a:ext>
            </a:extLst>
          </p:cNvPr>
          <p:cNvSpPr txBox="1">
            <a:spLocks noChangeArrowheads="1"/>
          </p:cNvSpPr>
          <p:nvPr/>
        </p:nvSpPr>
        <p:spPr bwMode="auto">
          <a:xfrm>
            <a:off x="8767763" y="6235749"/>
            <a:ext cx="403225" cy="620688"/>
          </a:xfrm>
          <a:prstGeom prst="rect">
            <a:avLst/>
          </a:prstGeom>
          <a:solidFill>
            <a:schemeClr val="tx1"/>
          </a:solidFill>
          <a:ln>
            <a:noFill/>
          </a:ln>
        </p:spPr>
        <p:txBody>
          <a:bodyPr wrap="none" lIns="0" tIns="108000" rIns="0" bIns="0" anchor="ctr">
            <a:noAutofit/>
          </a:bodyPr>
          <a:lstStyle>
            <a:defPPr>
              <a:defRPr lang="ja-JP"/>
            </a:defPPr>
            <a:lvl1pPr algn="ctr" defTabSz="1001713" eaLnBrk="1" hangingPunct="1">
              <a:buClrTx/>
              <a:buFontTx/>
              <a:buNone/>
              <a:defRPr sz="1600" b="1">
                <a:solidFill>
                  <a:schemeClr val="bg1"/>
                </a:solidFill>
                <a:latin typeface="Verdana" panose="020B0604030504040204" pitchFamily="34" charset="0"/>
                <a:cs typeface="Verdana" panose="020B0604030504040204" pitchFamily="34" charset="0"/>
              </a:defRPr>
            </a:lvl1pPr>
            <a:lvl2pPr marL="742950" indent="-285750" defTabSz="1001713">
              <a:spcBef>
                <a:spcPct val="20000"/>
              </a:spcBef>
              <a:buClr>
                <a:srgbClr val="000066"/>
              </a:buClr>
              <a:buSzPct val="80000"/>
              <a:buFont typeface="Wingdings" panose="05000000000000000000" pitchFamily="2" charset="2"/>
              <a:buChar char="n"/>
              <a:defRPr sz="2400">
                <a:latin typeface="Times New Roman" panose="02020603050405020304" pitchFamily="18" charset="0"/>
                <a:ea typeface="HGSｺﾞｼｯｸE" panose="020B0900000000000000" pitchFamily="50" charset="-128"/>
              </a:defRPr>
            </a:lvl2pPr>
            <a:lvl3pPr marL="1143000" indent="-228600" defTabSz="1001713">
              <a:spcBef>
                <a:spcPct val="20000"/>
              </a:spcBef>
              <a:buChar char="•"/>
              <a:defRPr sz="2400">
                <a:latin typeface="Arial" panose="020B0604020202020204" pitchFamily="34" charset="0"/>
              </a:defRPr>
            </a:lvl3pPr>
            <a:lvl4pPr marL="1600200" indent="-228600" defTabSz="1001713">
              <a:spcBef>
                <a:spcPct val="20000"/>
              </a:spcBef>
              <a:buChar char="–"/>
              <a:defRPr sz="2000">
                <a:latin typeface="Arial" panose="020B0604020202020204" pitchFamily="34" charset="0"/>
              </a:defRPr>
            </a:lvl4pPr>
            <a:lvl5pPr marL="2057400" indent="-228600" defTabSz="1001713">
              <a:spcBef>
                <a:spcPct val="20000"/>
              </a:spcBef>
              <a:buChar char="»"/>
              <a:defRPr sz="2000">
                <a:latin typeface="Arial" panose="020B0604020202020204" pitchFamily="34" charset="0"/>
              </a:defRPr>
            </a:lvl5pPr>
            <a:lvl6pPr marL="2514600" indent="-228600" defTabSz="1001713" eaLnBrk="0" fontAlgn="base" hangingPunct="0">
              <a:spcBef>
                <a:spcPct val="20000"/>
              </a:spcBef>
              <a:spcAft>
                <a:spcPct val="0"/>
              </a:spcAft>
              <a:buChar char="»"/>
              <a:defRPr sz="2000">
                <a:latin typeface="Arial" panose="020B0604020202020204" pitchFamily="34" charset="0"/>
              </a:defRPr>
            </a:lvl6pPr>
            <a:lvl7pPr marL="2971800" indent="-228600" defTabSz="1001713" eaLnBrk="0" fontAlgn="base" hangingPunct="0">
              <a:spcBef>
                <a:spcPct val="20000"/>
              </a:spcBef>
              <a:spcAft>
                <a:spcPct val="0"/>
              </a:spcAft>
              <a:buChar char="»"/>
              <a:defRPr sz="2000">
                <a:latin typeface="Arial" panose="020B0604020202020204" pitchFamily="34" charset="0"/>
              </a:defRPr>
            </a:lvl7pPr>
            <a:lvl8pPr marL="3429000" indent="-228600" defTabSz="1001713" eaLnBrk="0" fontAlgn="base" hangingPunct="0">
              <a:spcBef>
                <a:spcPct val="20000"/>
              </a:spcBef>
              <a:spcAft>
                <a:spcPct val="0"/>
              </a:spcAft>
              <a:buChar char="»"/>
              <a:defRPr sz="2000">
                <a:latin typeface="Arial" panose="020B0604020202020204" pitchFamily="34" charset="0"/>
              </a:defRPr>
            </a:lvl8pPr>
            <a:lvl9pPr marL="3886200" indent="-228600" defTabSz="1001713" eaLnBrk="0" fontAlgn="base" hangingPunct="0">
              <a:spcBef>
                <a:spcPct val="20000"/>
              </a:spcBef>
              <a:spcAft>
                <a:spcPct val="0"/>
              </a:spcAft>
              <a:buChar char="»"/>
              <a:defRPr sz="2000">
                <a:latin typeface="Arial" panose="020B0604020202020204" pitchFamily="34" charset="0"/>
              </a:defRPr>
            </a:lvl9pPr>
          </a:lstStyle>
          <a:p>
            <a:fld id="{8476F54C-B8E8-4A61-A2D5-0DCF997A09DE}" type="slidenum">
              <a:rPr lang="ja-JP" altLang="en-US"/>
              <a:pPr/>
              <a:t>9</a:t>
            </a:fld>
            <a:endParaRPr lang="en-US" altLang="ja-JP" dirty="0"/>
          </a:p>
        </p:txBody>
      </p:sp>
      <p:pic>
        <p:nvPicPr>
          <p:cNvPr id="2"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4486275" y="6002238"/>
            <a:ext cx="4661098" cy="171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234676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526" y="589262"/>
            <a:ext cx="9153525" cy="6283514"/>
          </a:xfrm>
          <a:prstGeom prst="rect">
            <a:avLst/>
          </a:prstGeom>
        </p:spPr>
      </p:pic>
      <p:sp>
        <p:nvSpPr>
          <p:cNvPr id="83971" name="Text Box 37">
            <a:extLst>
              <a:ext uri="{FF2B5EF4-FFF2-40B4-BE49-F238E27FC236}">
                <a16:creationId xmlns:a16="http://schemas.microsoft.com/office/drawing/2014/main" id="{B9EFBA57-E907-4055-9CB6-BC0108535346}"/>
              </a:ext>
            </a:extLst>
          </p:cNvPr>
          <p:cNvSpPr txBox="1">
            <a:spLocks noChangeArrowheads="1"/>
          </p:cNvSpPr>
          <p:nvPr/>
        </p:nvSpPr>
        <p:spPr bwMode="auto">
          <a:xfrm>
            <a:off x="8750300" y="6237312"/>
            <a:ext cx="403225" cy="620688"/>
          </a:xfrm>
          <a:prstGeom prst="rect">
            <a:avLst/>
          </a:prstGeom>
          <a:solidFill>
            <a:schemeClr val="tx1"/>
          </a:solidFill>
          <a:ln>
            <a:noFill/>
          </a:ln>
        </p:spPr>
        <p:txBody>
          <a:bodyPr wrap="none" lIns="0" tIns="108000" rIns="0" bIns="0" anchor="ctr">
            <a:noAutofit/>
          </a:bodyPr>
          <a:lstStyle>
            <a:defPPr>
              <a:defRPr lang="ja-JP"/>
            </a:defPPr>
            <a:lvl1pPr algn="ctr" defTabSz="1001713" eaLnBrk="1" hangingPunct="1">
              <a:buClrTx/>
              <a:buFontTx/>
              <a:buNone/>
              <a:defRPr sz="1600" b="1">
                <a:solidFill>
                  <a:schemeClr val="bg1"/>
                </a:solidFill>
                <a:latin typeface="Verdana" panose="020B0604030504040204" pitchFamily="34" charset="0"/>
                <a:cs typeface="Verdana" panose="020B0604030504040204" pitchFamily="34" charset="0"/>
              </a:defRPr>
            </a:lvl1pPr>
            <a:lvl2pPr marL="742950" indent="-285750" defTabSz="1001713">
              <a:spcBef>
                <a:spcPct val="20000"/>
              </a:spcBef>
              <a:buClr>
                <a:srgbClr val="000066"/>
              </a:buClr>
              <a:buSzPct val="80000"/>
              <a:buFont typeface="Wingdings" panose="05000000000000000000" pitchFamily="2" charset="2"/>
              <a:buChar char="n"/>
              <a:defRPr sz="2400">
                <a:latin typeface="Times New Roman" panose="02020603050405020304" pitchFamily="18" charset="0"/>
                <a:ea typeface="HGSｺﾞｼｯｸE" panose="020B0900000000000000" pitchFamily="50" charset="-128"/>
              </a:defRPr>
            </a:lvl2pPr>
            <a:lvl3pPr marL="1143000" indent="-228600" defTabSz="1001713">
              <a:spcBef>
                <a:spcPct val="20000"/>
              </a:spcBef>
              <a:buChar char="•"/>
              <a:defRPr sz="2400">
                <a:latin typeface="Arial" panose="020B0604020202020204" pitchFamily="34" charset="0"/>
              </a:defRPr>
            </a:lvl3pPr>
            <a:lvl4pPr marL="1600200" indent="-228600" defTabSz="1001713">
              <a:spcBef>
                <a:spcPct val="20000"/>
              </a:spcBef>
              <a:buChar char="–"/>
              <a:defRPr sz="2000">
                <a:latin typeface="Arial" panose="020B0604020202020204" pitchFamily="34" charset="0"/>
              </a:defRPr>
            </a:lvl4pPr>
            <a:lvl5pPr marL="2057400" indent="-228600" defTabSz="1001713">
              <a:spcBef>
                <a:spcPct val="20000"/>
              </a:spcBef>
              <a:buChar char="»"/>
              <a:defRPr sz="2000">
                <a:latin typeface="Arial" panose="020B0604020202020204" pitchFamily="34" charset="0"/>
              </a:defRPr>
            </a:lvl5pPr>
            <a:lvl6pPr marL="2514600" indent="-228600" defTabSz="1001713" eaLnBrk="0" fontAlgn="base" hangingPunct="0">
              <a:spcBef>
                <a:spcPct val="20000"/>
              </a:spcBef>
              <a:spcAft>
                <a:spcPct val="0"/>
              </a:spcAft>
              <a:buChar char="»"/>
              <a:defRPr sz="2000">
                <a:latin typeface="Arial" panose="020B0604020202020204" pitchFamily="34" charset="0"/>
              </a:defRPr>
            </a:lvl6pPr>
            <a:lvl7pPr marL="2971800" indent="-228600" defTabSz="1001713" eaLnBrk="0" fontAlgn="base" hangingPunct="0">
              <a:spcBef>
                <a:spcPct val="20000"/>
              </a:spcBef>
              <a:spcAft>
                <a:spcPct val="0"/>
              </a:spcAft>
              <a:buChar char="»"/>
              <a:defRPr sz="2000">
                <a:latin typeface="Arial" panose="020B0604020202020204" pitchFamily="34" charset="0"/>
              </a:defRPr>
            </a:lvl7pPr>
            <a:lvl8pPr marL="3429000" indent="-228600" defTabSz="1001713" eaLnBrk="0" fontAlgn="base" hangingPunct="0">
              <a:spcBef>
                <a:spcPct val="20000"/>
              </a:spcBef>
              <a:spcAft>
                <a:spcPct val="0"/>
              </a:spcAft>
              <a:buChar char="»"/>
              <a:defRPr sz="2000">
                <a:latin typeface="Arial" panose="020B0604020202020204" pitchFamily="34" charset="0"/>
              </a:defRPr>
            </a:lvl8pPr>
            <a:lvl9pPr marL="3886200" indent="-228600" defTabSz="1001713" eaLnBrk="0" fontAlgn="base" hangingPunct="0">
              <a:spcBef>
                <a:spcPct val="20000"/>
              </a:spcBef>
              <a:spcAft>
                <a:spcPct val="0"/>
              </a:spcAft>
              <a:buChar char="»"/>
              <a:defRPr sz="2000">
                <a:latin typeface="Arial" panose="020B0604020202020204" pitchFamily="34" charset="0"/>
              </a:defRPr>
            </a:lvl9pPr>
          </a:lstStyle>
          <a:p>
            <a:fld id="{8476F54C-B8E8-4A61-A2D5-0DCF997A09DE}" type="slidenum">
              <a:rPr lang="ja-JP" altLang="en-US"/>
              <a:pPr/>
              <a:t>10</a:t>
            </a:fld>
            <a:endParaRPr lang="en-US" altLang="ja-JP" dirty="0"/>
          </a:p>
        </p:txBody>
      </p:sp>
      <p:sp>
        <p:nvSpPr>
          <p:cNvPr id="83974" name="AutoShape 29">
            <a:extLst>
              <a:ext uri="{FF2B5EF4-FFF2-40B4-BE49-F238E27FC236}">
                <a16:creationId xmlns:a16="http://schemas.microsoft.com/office/drawing/2014/main" id="{10D8EEA8-AA11-43F9-9ED5-6F57739027BB}"/>
              </a:ext>
            </a:extLst>
          </p:cNvPr>
          <p:cNvSpPr>
            <a:spLocks noChangeArrowheads="1"/>
          </p:cNvSpPr>
          <p:nvPr/>
        </p:nvSpPr>
        <p:spPr bwMode="auto">
          <a:xfrm>
            <a:off x="7452320" y="539751"/>
            <a:ext cx="1691680" cy="374650"/>
          </a:xfrm>
          <a:prstGeom prst="roundRect">
            <a:avLst>
              <a:gd name="adj" fmla="val 16667"/>
            </a:avLst>
          </a:prstGeom>
          <a:solidFill>
            <a:srgbClr val="CCECFF"/>
          </a:solidFill>
          <a:ln w="38100">
            <a:solidFill>
              <a:srgbClr val="0066FF"/>
            </a:solidFill>
            <a:round/>
            <a:headEnd/>
            <a:tailEnd/>
          </a:ln>
        </p:spPr>
        <p:txBody>
          <a:bodyPr wrap="none" lIns="90000" tIns="46800" rIns="90000" bIns="46800" anchor="ctr"/>
          <a:lstStyle>
            <a:lvl1pPr>
              <a:spcBef>
                <a:spcPct val="20000"/>
              </a:spcBef>
              <a:buClr>
                <a:srgbClr val="0056AC"/>
              </a:buClr>
              <a:buFont typeface="Wingdings" panose="05000000000000000000" pitchFamily="2" charset="2"/>
              <a:buChar char="p"/>
              <a:defRPr kumimoji="1" sz="2600">
                <a:solidFill>
                  <a:schemeClr val="tx1"/>
                </a:solidFill>
                <a:latin typeface="Times New Roman" panose="02020603050405020304" pitchFamily="18" charset="0"/>
                <a:ea typeface="HGSｺﾞｼｯｸE" panose="020B0900000000000000" pitchFamily="50" charset="-128"/>
              </a:defRPr>
            </a:lvl1pPr>
            <a:lvl2pPr marL="742950" indent="-285750">
              <a:spcBef>
                <a:spcPct val="20000"/>
              </a:spcBef>
              <a:buClr>
                <a:srgbClr val="000066"/>
              </a:buClr>
              <a:buSzPct val="80000"/>
              <a:buFont typeface="Wingdings" panose="05000000000000000000" pitchFamily="2" charset="2"/>
              <a:buChar char="n"/>
              <a:defRPr kumimoji="1" sz="2400">
                <a:solidFill>
                  <a:schemeClr val="tx1"/>
                </a:solidFill>
                <a:latin typeface="Times New Roman" panose="02020603050405020304" pitchFamily="18" charset="0"/>
                <a:ea typeface="HGSｺﾞｼｯｸE" panose="020B0900000000000000"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ClrTx/>
              <a:buFontTx/>
              <a:buNone/>
            </a:pPr>
            <a:r>
              <a:rPr lang="ja-JP" altLang="en-US" sz="2000" dirty="0">
                <a:ea typeface="HGPｺﾞｼｯｸE" panose="020B0900000000000000" pitchFamily="50" charset="-128"/>
              </a:rPr>
              <a:t>東京都中心部</a:t>
            </a:r>
            <a:endParaRPr lang="en-US" altLang="ja-JP" sz="2000" dirty="0">
              <a:ea typeface="HGPｺﾞｼｯｸE" panose="020B0900000000000000" pitchFamily="50" charset="-128"/>
            </a:endParaRPr>
          </a:p>
        </p:txBody>
      </p:sp>
      <p:sp>
        <p:nvSpPr>
          <p:cNvPr id="83972" name="Text Box 2">
            <a:extLst>
              <a:ext uri="{FF2B5EF4-FFF2-40B4-BE49-F238E27FC236}">
                <a16:creationId xmlns:a16="http://schemas.microsoft.com/office/drawing/2014/main" id="{F367B97D-5596-4938-B59F-9F20CB0A8E61}"/>
              </a:ext>
            </a:extLst>
          </p:cNvPr>
          <p:cNvSpPr txBox="1">
            <a:spLocks noChangeArrowheads="1"/>
          </p:cNvSpPr>
          <p:nvPr/>
        </p:nvSpPr>
        <p:spPr bwMode="auto">
          <a:xfrm>
            <a:off x="3707904" y="6373018"/>
            <a:ext cx="5032871" cy="461963"/>
          </a:xfrm>
          <a:prstGeom prst="rect">
            <a:avLst/>
          </a:prstGeom>
          <a:solidFill>
            <a:srgbClr val="FFE07D"/>
          </a:solidFill>
          <a:ln>
            <a:noFill/>
          </a:ln>
          <a:extLst>
            <a:ext uri="{91240B29-F687-4F45-9708-019B960494DF}">
              <a14:hiddenLine xmlns:a14="http://schemas.microsoft.com/office/drawing/2010/main" w="15875">
                <a:solidFill>
                  <a:srgbClr val="000000"/>
                </a:solidFill>
                <a:miter lim="800000"/>
                <a:headEnd/>
                <a:tailEnd/>
              </a14:hiddenLine>
            </a:ext>
          </a:extLst>
        </p:spPr>
        <p:txBody>
          <a:bodyPr wrap="square">
            <a:spAutoFit/>
          </a:bodyPr>
          <a:lstStyle>
            <a:lvl1pPr marL="363538" indent="-363538">
              <a:spcBef>
                <a:spcPct val="20000"/>
              </a:spcBef>
              <a:buClr>
                <a:srgbClr val="0056AC"/>
              </a:buClr>
              <a:buFont typeface="Wingdings" panose="05000000000000000000" pitchFamily="2" charset="2"/>
              <a:buChar char="p"/>
              <a:defRPr kumimoji="1" sz="2600">
                <a:solidFill>
                  <a:schemeClr val="tx1"/>
                </a:solidFill>
                <a:latin typeface="Times New Roman" panose="02020603050405020304" pitchFamily="18" charset="0"/>
                <a:ea typeface="HGSｺﾞｼｯｸE" panose="020B0900000000000000" pitchFamily="50" charset="-128"/>
              </a:defRPr>
            </a:lvl1pPr>
            <a:lvl2pPr marL="742950" indent="-285750">
              <a:spcBef>
                <a:spcPct val="20000"/>
              </a:spcBef>
              <a:buClr>
                <a:srgbClr val="000066"/>
              </a:buClr>
              <a:buSzPct val="80000"/>
              <a:buFont typeface="Wingdings" panose="05000000000000000000" pitchFamily="2" charset="2"/>
              <a:buChar char="n"/>
              <a:defRPr kumimoji="1" sz="2400">
                <a:solidFill>
                  <a:schemeClr val="tx1"/>
                </a:solidFill>
                <a:latin typeface="Times New Roman" panose="02020603050405020304" pitchFamily="18" charset="0"/>
                <a:ea typeface="HGSｺﾞｼｯｸE" panose="020B0900000000000000"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lnSpc>
                <a:spcPct val="120000"/>
              </a:lnSpc>
              <a:spcBef>
                <a:spcPct val="0"/>
              </a:spcBef>
              <a:buClrTx/>
              <a:buFontTx/>
              <a:buNone/>
            </a:pPr>
            <a:r>
              <a:rPr lang="ja-JP" altLang="en-US" sz="2000" dirty="0">
                <a:ea typeface="HGPｺﾞｼｯｸE" panose="020B0900000000000000" pitchFamily="50" charset="-128"/>
              </a:rPr>
              <a:t>一斉帰宅から</a:t>
            </a:r>
            <a:r>
              <a:rPr lang="en-US" altLang="ja-JP" sz="2000" dirty="0">
                <a:ea typeface="HGPｺﾞｼｯｸE" panose="020B0900000000000000" pitchFamily="50" charset="-128"/>
              </a:rPr>
              <a:t>5</a:t>
            </a:r>
            <a:r>
              <a:rPr lang="ja-JP" altLang="en-US" sz="2000" dirty="0">
                <a:ea typeface="HGPｺﾞｼｯｸE" panose="020B0900000000000000" pitchFamily="50" charset="-128"/>
              </a:rPr>
              <a:t>時間後</a:t>
            </a:r>
            <a:r>
              <a:rPr lang="en-US" altLang="ja-JP" sz="2000" dirty="0">
                <a:ea typeface="HGPｺﾞｼｯｸE" panose="020B0900000000000000" pitchFamily="50" charset="-128"/>
              </a:rPr>
              <a:t>(</a:t>
            </a:r>
            <a:r>
              <a:rPr lang="ja-JP" altLang="en-US" sz="2000" dirty="0">
                <a:ea typeface="HGPｺﾞｼｯｸE" panose="020B0900000000000000" pitchFamily="50" charset="-128"/>
              </a:rPr>
              <a:t>車道</a:t>
            </a:r>
            <a:r>
              <a:rPr lang="en-US" altLang="ja-JP" sz="2000" dirty="0">
                <a:ea typeface="HGPｺﾞｼｯｸE" panose="020B0900000000000000" pitchFamily="50" charset="-128"/>
              </a:rPr>
              <a:t>+</a:t>
            </a:r>
            <a:r>
              <a:rPr lang="ja-JP" altLang="en-US" sz="2000" dirty="0">
                <a:ea typeface="HGPｺﾞｼｯｸE" panose="020B0900000000000000" pitchFamily="50" charset="-128"/>
              </a:rPr>
              <a:t>発災</a:t>
            </a:r>
            <a:r>
              <a:rPr lang="en-US" altLang="ja-JP" sz="2000" dirty="0">
                <a:ea typeface="HGPｺﾞｼｯｸE" panose="020B0900000000000000" pitchFamily="50" charset="-128"/>
              </a:rPr>
              <a:t>5</a:t>
            </a:r>
            <a:r>
              <a:rPr lang="ja-JP" altLang="en-US" sz="2000" dirty="0">
                <a:ea typeface="HGPｺﾞｼｯｸE" panose="020B0900000000000000" pitchFamily="50" charset="-128"/>
              </a:rPr>
              <a:t>時間後</a:t>
            </a:r>
            <a:r>
              <a:rPr lang="en-US" altLang="ja-JP" sz="2000" dirty="0">
                <a:ea typeface="HGPｺﾞｼｯｸE" panose="020B0900000000000000" pitchFamily="50" charset="-128"/>
              </a:rPr>
              <a:t>)</a:t>
            </a:r>
          </a:p>
        </p:txBody>
      </p:sp>
      <p:sp>
        <p:nvSpPr>
          <p:cNvPr id="8" name="タイトル 1">
            <a:extLst>
              <a:ext uri="{FF2B5EF4-FFF2-40B4-BE49-F238E27FC236}">
                <a16:creationId xmlns:a16="http://schemas.microsoft.com/office/drawing/2014/main" id="{46E3B20A-D72E-4628-BE62-D093316E2A63}"/>
              </a:ext>
            </a:extLst>
          </p:cNvPr>
          <p:cNvSpPr txBox="1">
            <a:spLocks/>
          </p:cNvSpPr>
          <p:nvPr/>
        </p:nvSpPr>
        <p:spPr bwMode="auto">
          <a:xfrm>
            <a:off x="0" y="0"/>
            <a:ext cx="91440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sz="2400" kern="0" dirty="0"/>
              <a:t>＜参考＞シミュレーションによる帰宅抑制効果の検証</a:t>
            </a:r>
            <a:r>
              <a:rPr lang="en-US" altLang="ja-JP" sz="2400" kern="0" dirty="0"/>
              <a:t>【</a:t>
            </a:r>
            <a:r>
              <a:rPr lang="ja-JP" altLang="en-US" sz="2400" kern="0" dirty="0"/>
              <a:t>車道</a:t>
            </a:r>
            <a:r>
              <a:rPr lang="en-US" altLang="ja-JP" sz="2400" kern="0" dirty="0"/>
              <a:t>】</a:t>
            </a:r>
            <a:endParaRPr lang="ja-JP" altLang="en-US" sz="2400" kern="0" dirty="0"/>
          </a:p>
        </p:txBody>
      </p:sp>
      <p:pic>
        <p:nvPicPr>
          <p:cNvPr id="7"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4486275" y="6041994"/>
            <a:ext cx="4661098" cy="171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3315088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525" y="598189"/>
            <a:ext cx="9118470" cy="6382929"/>
          </a:xfrm>
          <a:prstGeom prst="rect">
            <a:avLst/>
          </a:prstGeom>
        </p:spPr>
      </p:pic>
      <p:sp>
        <p:nvSpPr>
          <p:cNvPr id="83974" name="AutoShape 29">
            <a:extLst>
              <a:ext uri="{FF2B5EF4-FFF2-40B4-BE49-F238E27FC236}">
                <a16:creationId xmlns:a16="http://schemas.microsoft.com/office/drawing/2014/main" id="{10D8EEA8-AA11-43F9-9ED5-6F57739027BB}"/>
              </a:ext>
            </a:extLst>
          </p:cNvPr>
          <p:cNvSpPr>
            <a:spLocks noChangeArrowheads="1"/>
          </p:cNvSpPr>
          <p:nvPr/>
        </p:nvSpPr>
        <p:spPr bwMode="auto">
          <a:xfrm>
            <a:off x="7452320" y="539751"/>
            <a:ext cx="1691680" cy="374650"/>
          </a:xfrm>
          <a:prstGeom prst="roundRect">
            <a:avLst>
              <a:gd name="adj" fmla="val 16667"/>
            </a:avLst>
          </a:prstGeom>
          <a:solidFill>
            <a:srgbClr val="CCECFF"/>
          </a:solidFill>
          <a:ln w="38100">
            <a:solidFill>
              <a:srgbClr val="0066FF"/>
            </a:solidFill>
            <a:round/>
            <a:headEnd/>
            <a:tailEnd/>
          </a:ln>
        </p:spPr>
        <p:txBody>
          <a:bodyPr wrap="none" lIns="90000" tIns="46800" rIns="90000" bIns="46800" anchor="ctr"/>
          <a:lstStyle>
            <a:lvl1pPr>
              <a:spcBef>
                <a:spcPct val="20000"/>
              </a:spcBef>
              <a:buClr>
                <a:srgbClr val="0056AC"/>
              </a:buClr>
              <a:buFont typeface="Wingdings" panose="05000000000000000000" pitchFamily="2" charset="2"/>
              <a:buChar char="p"/>
              <a:defRPr kumimoji="1" sz="2600">
                <a:solidFill>
                  <a:schemeClr val="tx1"/>
                </a:solidFill>
                <a:latin typeface="Times New Roman" panose="02020603050405020304" pitchFamily="18" charset="0"/>
                <a:ea typeface="HGSｺﾞｼｯｸE" panose="020B0900000000000000" pitchFamily="50" charset="-128"/>
              </a:defRPr>
            </a:lvl1pPr>
            <a:lvl2pPr marL="742950" indent="-285750">
              <a:spcBef>
                <a:spcPct val="20000"/>
              </a:spcBef>
              <a:buClr>
                <a:srgbClr val="000066"/>
              </a:buClr>
              <a:buSzPct val="80000"/>
              <a:buFont typeface="Wingdings" panose="05000000000000000000" pitchFamily="2" charset="2"/>
              <a:buChar char="n"/>
              <a:defRPr kumimoji="1" sz="2400">
                <a:solidFill>
                  <a:schemeClr val="tx1"/>
                </a:solidFill>
                <a:latin typeface="Times New Roman" panose="02020603050405020304" pitchFamily="18" charset="0"/>
                <a:ea typeface="HGSｺﾞｼｯｸE" panose="020B0900000000000000"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ClrTx/>
              <a:buFontTx/>
              <a:buNone/>
            </a:pPr>
            <a:r>
              <a:rPr lang="ja-JP" altLang="en-US" sz="2000" dirty="0">
                <a:ea typeface="HGPｺﾞｼｯｸE" panose="020B0900000000000000" pitchFamily="50" charset="-128"/>
              </a:rPr>
              <a:t>東京都中心部</a:t>
            </a:r>
            <a:endParaRPr lang="en-US" altLang="ja-JP" sz="2000" dirty="0">
              <a:ea typeface="HGPｺﾞｼｯｸE" panose="020B0900000000000000" pitchFamily="50" charset="-128"/>
            </a:endParaRPr>
          </a:p>
        </p:txBody>
      </p:sp>
      <p:sp>
        <p:nvSpPr>
          <p:cNvPr id="8" name="タイトル 1">
            <a:extLst>
              <a:ext uri="{FF2B5EF4-FFF2-40B4-BE49-F238E27FC236}">
                <a16:creationId xmlns:a16="http://schemas.microsoft.com/office/drawing/2014/main" id="{46E3B20A-D72E-4628-BE62-D093316E2A63}"/>
              </a:ext>
            </a:extLst>
          </p:cNvPr>
          <p:cNvSpPr txBox="1">
            <a:spLocks/>
          </p:cNvSpPr>
          <p:nvPr/>
        </p:nvSpPr>
        <p:spPr bwMode="auto">
          <a:xfrm>
            <a:off x="0" y="0"/>
            <a:ext cx="91440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sz="2400" kern="0" dirty="0"/>
              <a:t>＜参考＞シミュレーションによる帰宅抑制効果の検証</a:t>
            </a:r>
            <a:r>
              <a:rPr lang="en-US" altLang="ja-JP" sz="2400" kern="0" dirty="0"/>
              <a:t>【</a:t>
            </a:r>
            <a:r>
              <a:rPr lang="ja-JP" altLang="en-US" sz="2400" kern="0" dirty="0"/>
              <a:t>車道</a:t>
            </a:r>
            <a:r>
              <a:rPr lang="en-US" altLang="ja-JP" sz="2400" kern="0" dirty="0"/>
              <a:t>】</a:t>
            </a:r>
            <a:endParaRPr lang="ja-JP" altLang="en-US" sz="2400" kern="0" dirty="0"/>
          </a:p>
        </p:txBody>
      </p:sp>
      <p:sp>
        <p:nvSpPr>
          <p:cNvPr id="83972" name="Text Box 2">
            <a:extLst>
              <a:ext uri="{FF2B5EF4-FFF2-40B4-BE49-F238E27FC236}">
                <a16:creationId xmlns:a16="http://schemas.microsoft.com/office/drawing/2014/main" id="{F367B97D-5596-4938-B59F-9F20CB0A8E61}"/>
              </a:ext>
            </a:extLst>
          </p:cNvPr>
          <p:cNvSpPr txBox="1">
            <a:spLocks noChangeArrowheads="1"/>
          </p:cNvSpPr>
          <p:nvPr/>
        </p:nvSpPr>
        <p:spPr bwMode="auto">
          <a:xfrm>
            <a:off x="1475656" y="6361113"/>
            <a:ext cx="7181750" cy="461665"/>
          </a:xfrm>
          <a:prstGeom prst="rect">
            <a:avLst/>
          </a:prstGeom>
          <a:solidFill>
            <a:srgbClr val="FFE07D"/>
          </a:solidFill>
          <a:ln>
            <a:noFill/>
          </a:ln>
          <a:extLst>
            <a:ext uri="{91240B29-F687-4F45-9708-019B960494DF}">
              <a14:hiddenLine xmlns:a14="http://schemas.microsoft.com/office/drawing/2010/main" w="15875">
                <a:solidFill>
                  <a:srgbClr val="000000"/>
                </a:solidFill>
                <a:miter lim="800000"/>
                <a:headEnd/>
                <a:tailEnd/>
              </a14:hiddenLine>
            </a:ext>
          </a:extLst>
        </p:spPr>
        <p:txBody>
          <a:bodyPr wrap="square">
            <a:spAutoFit/>
          </a:bodyPr>
          <a:lstStyle>
            <a:lvl1pPr marL="363538" indent="-363538">
              <a:spcBef>
                <a:spcPct val="20000"/>
              </a:spcBef>
              <a:buClr>
                <a:srgbClr val="0056AC"/>
              </a:buClr>
              <a:buFont typeface="Wingdings" panose="05000000000000000000" pitchFamily="2" charset="2"/>
              <a:buChar char="p"/>
              <a:defRPr kumimoji="1" sz="2600">
                <a:solidFill>
                  <a:schemeClr val="tx1"/>
                </a:solidFill>
                <a:latin typeface="Times New Roman" panose="02020603050405020304" pitchFamily="18" charset="0"/>
                <a:ea typeface="HGSｺﾞｼｯｸE" panose="020B0900000000000000" pitchFamily="50" charset="-128"/>
              </a:defRPr>
            </a:lvl1pPr>
            <a:lvl2pPr marL="742950" indent="-285750">
              <a:spcBef>
                <a:spcPct val="20000"/>
              </a:spcBef>
              <a:buClr>
                <a:srgbClr val="000066"/>
              </a:buClr>
              <a:buSzPct val="80000"/>
              <a:buFont typeface="Wingdings" panose="05000000000000000000" pitchFamily="2" charset="2"/>
              <a:buChar char="n"/>
              <a:defRPr kumimoji="1" sz="2400">
                <a:solidFill>
                  <a:schemeClr val="tx1"/>
                </a:solidFill>
                <a:latin typeface="Times New Roman" panose="02020603050405020304" pitchFamily="18" charset="0"/>
                <a:ea typeface="HGSｺﾞｼｯｸE" panose="020B0900000000000000"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lnSpc>
                <a:spcPct val="120000"/>
              </a:lnSpc>
              <a:spcBef>
                <a:spcPct val="0"/>
              </a:spcBef>
              <a:buClrTx/>
              <a:buFontTx/>
              <a:buNone/>
            </a:pPr>
            <a:r>
              <a:rPr lang="ja-JP" altLang="en-US" sz="2000" dirty="0">
                <a:ea typeface="HGPｺﾞｼｯｸE" panose="020B0900000000000000" pitchFamily="50" charset="-128"/>
              </a:rPr>
              <a:t>車による「迎え」を抑制すると</a:t>
            </a:r>
            <a:r>
              <a:rPr lang="en-US" altLang="ja-JP" sz="2000" dirty="0">
                <a:ea typeface="HGPｺﾞｼｯｸE" panose="020B0900000000000000" pitchFamily="50" charset="-128"/>
              </a:rPr>
              <a:t>…(</a:t>
            </a:r>
            <a:r>
              <a:rPr lang="ja-JP" altLang="en-US" sz="2000" dirty="0">
                <a:ea typeface="HGPｺﾞｼｯｸE" panose="020B0900000000000000" pitchFamily="50" charset="-128"/>
              </a:rPr>
              <a:t>車道</a:t>
            </a:r>
            <a:r>
              <a:rPr lang="en-US" altLang="ja-JP" sz="2000" dirty="0">
                <a:ea typeface="HGPｺﾞｼｯｸE" panose="020B0900000000000000" pitchFamily="50" charset="-128"/>
              </a:rPr>
              <a:t>+</a:t>
            </a:r>
            <a:r>
              <a:rPr lang="ja-JP" altLang="en-US" sz="2000" dirty="0">
                <a:ea typeface="HGPｺﾞｼｯｸE" panose="020B0900000000000000" pitchFamily="50" charset="-128"/>
              </a:rPr>
              <a:t>発災</a:t>
            </a:r>
            <a:r>
              <a:rPr lang="en-US" altLang="ja-JP" sz="2000" dirty="0">
                <a:ea typeface="HGPｺﾞｼｯｸE" panose="020B0900000000000000" pitchFamily="50" charset="-128"/>
              </a:rPr>
              <a:t>5</a:t>
            </a:r>
            <a:r>
              <a:rPr lang="ja-JP" altLang="en-US" sz="2000" dirty="0">
                <a:ea typeface="HGPｺﾞｼｯｸE" panose="020B0900000000000000" pitchFamily="50" charset="-128"/>
              </a:rPr>
              <a:t>時間後</a:t>
            </a:r>
            <a:r>
              <a:rPr lang="en-US" altLang="ja-JP" sz="2000" dirty="0">
                <a:ea typeface="HGPｺﾞｼｯｸE" panose="020B0900000000000000" pitchFamily="50" charset="-128"/>
              </a:rPr>
              <a:t>)</a:t>
            </a:r>
          </a:p>
        </p:txBody>
      </p:sp>
      <p:sp>
        <p:nvSpPr>
          <p:cNvPr id="9" name="Text Box 37">
            <a:extLst>
              <a:ext uri="{FF2B5EF4-FFF2-40B4-BE49-F238E27FC236}">
                <a16:creationId xmlns:a16="http://schemas.microsoft.com/office/drawing/2014/main" id="{B9EFBA57-E907-4055-9CB6-BC0108535346}"/>
              </a:ext>
            </a:extLst>
          </p:cNvPr>
          <p:cNvSpPr txBox="1">
            <a:spLocks noChangeArrowheads="1"/>
          </p:cNvSpPr>
          <p:nvPr/>
        </p:nvSpPr>
        <p:spPr bwMode="auto">
          <a:xfrm>
            <a:off x="8750300" y="6237312"/>
            <a:ext cx="403225" cy="620688"/>
          </a:xfrm>
          <a:prstGeom prst="rect">
            <a:avLst/>
          </a:prstGeom>
          <a:solidFill>
            <a:schemeClr val="tx1"/>
          </a:solidFill>
          <a:ln>
            <a:noFill/>
          </a:ln>
        </p:spPr>
        <p:txBody>
          <a:bodyPr wrap="none" lIns="0" tIns="108000" rIns="0" bIns="0" anchor="ctr">
            <a:noAutofit/>
          </a:bodyPr>
          <a:lstStyle>
            <a:defPPr>
              <a:defRPr lang="ja-JP"/>
            </a:defPPr>
            <a:lvl1pPr algn="ctr" defTabSz="1001713" eaLnBrk="1" hangingPunct="1">
              <a:buClrTx/>
              <a:buFontTx/>
              <a:buNone/>
              <a:defRPr sz="1800" b="1">
                <a:solidFill>
                  <a:schemeClr val="bg1"/>
                </a:solidFill>
                <a:latin typeface="Verdana" panose="020B0604030504040204" pitchFamily="34" charset="0"/>
                <a:cs typeface="Verdana" panose="020B0604030504040204" pitchFamily="34" charset="0"/>
              </a:defRPr>
            </a:lvl1pPr>
            <a:lvl2pPr marL="742950" indent="-285750" defTabSz="1001713">
              <a:spcBef>
                <a:spcPct val="20000"/>
              </a:spcBef>
              <a:buClr>
                <a:srgbClr val="000066"/>
              </a:buClr>
              <a:buSzPct val="80000"/>
              <a:buFont typeface="Wingdings" panose="05000000000000000000" pitchFamily="2" charset="2"/>
              <a:buChar char="n"/>
              <a:defRPr sz="2400">
                <a:latin typeface="Times New Roman" panose="02020603050405020304" pitchFamily="18" charset="0"/>
                <a:ea typeface="HGSｺﾞｼｯｸE" panose="020B0900000000000000" pitchFamily="50" charset="-128"/>
              </a:defRPr>
            </a:lvl2pPr>
            <a:lvl3pPr marL="1143000" indent="-228600" defTabSz="1001713">
              <a:spcBef>
                <a:spcPct val="20000"/>
              </a:spcBef>
              <a:buChar char="•"/>
              <a:defRPr sz="2400">
                <a:latin typeface="Arial" panose="020B0604020202020204" pitchFamily="34" charset="0"/>
              </a:defRPr>
            </a:lvl3pPr>
            <a:lvl4pPr marL="1600200" indent="-228600" defTabSz="1001713">
              <a:spcBef>
                <a:spcPct val="20000"/>
              </a:spcBef>
              <a:buChar char="–"/>
              <a:defRPr sz="2000">
                <a:latin typeface="Arial" panose="020B0604020202020204" pitchFamily="34" charset="0"/>
              </a:defRPr>
            </a:lvl4pPr>
            <a:lvl5pPr marL="2057400" indent="-228600" defTabSz="1001713">
              <a:spcBef>
                <a:spcPct val="20000"/>
              </a:spcBef>
              <a:buChar char="»"/>
              <a:defRPr sz="2000">
                <a:latin typeface="Arial" panose="020B0604020202020204" pitchFamily="34" charset="0"/>
              </a:defRPr>
            </a:lvl5pPr>
            <a:lvl6pPr marL="2514600" indent="-228600" defTabSz="1001713" eaLnBrk="0" fontAlgn="base" hangingPunct="0">
              <a:spcBef>
                <a:spcPct val="20000"/>
              </a:spcBef>
              <a:spcAft>
                <a:spcPct val="0"/>
              </a:spcAft>
              <a:buChar char="»"/>
              <a:defRPr sz="2000">
                <a:latin typeface="Arial" panose="020B0604020202020204" pitchFamily="34" charset="0"/>
              </a:defRPr>
            </a:lvl6pPr>
            <a:lvl7pPr marL="2971800" indent="-228600" defTabSz="1001713" eaLnBrk="0" fontAlgn="base" hangingPunct="0">
              <a:spcBef>
                <a:spcPct val="20000"/>
              </a:spcBef>
              <a:spcAft>
                <a:spcPct val="0"/>
              </a:spcAft>
              <a:buChar char="»"/>
              <a:defRPr sz="2000">
                <a:latin typeface="Arial" panose="020B0604020202020204" pitchFamily="34" charset="0"/>
              </a:defRPr>
            </a:lvl7pPr>
            <a:lvl8pPr marL="3429000" indent="-228600" defTabSz="1001713" eaLnBrk="0" fontAlgn="base" hangingPunct="0">
              <a:spcBef>
                <a:spcPct val="20000"/>
              </a:spcBef>
              <a:spcAft>
                <a:spcPct val="0"/>
              </a:spcAft>
              <a:buChar char="»"/>
              <a:defRPr sz="2000">
                <a:latin typeface="Arial" panose="020B0604020202020204" pitchFamily="34" charset="0"/>
              </a:defRPr>
            </a:lvl8pPr>
            <a:lvl9pPr marL="3886200" indent="-228600" defTabSz="1001713" eaLnBrk="0" fontAlgn="base" hangingPunct="0">
              <a:spcBef>
                <a:spcPct val="20000"/>
              </a:spcBef>
              <a:spcAft>
                <a:spcPct val="0"/>
              </a:spcAft>
              <a:buChar char="»"/>
              <a:defRPr sz="2000">
                <a:latin typeface="Arial" panose="020B0604020202020204" pitchFamily="34" charset="0"/>
              </a:defRPr>
            </a:lvl9pPr>
          </a:lstStyle>
          <a:p>
            <a:fld id="{8476F54C-B8E8-4A61-A2D5-0DCF997A09DE}" type="slidenum">
              <a:rPr lang="ja-JP" altLang="en-US" sz="1600"/>
              <a:pPr/>
              <a:t>11</a:t>
            </a:fld>
            <a:endParaRPr lang="en-US" altLang="ja-JP" sz="1600" dirty="0"/>
          </a:p>
        </p:txBody>
      </p:sp>
      <p:pic>
        <p:nvPicPr>
          <p:cNvPr id="7"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4486275" y="6002238"/>
            <a:ext cx="4661098" cy="171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9217807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1254" y="533400"/>
            <a:ext cx="9142182" cy="5983801"/>
          </a:xfrm>
          <a:prstGeom prst="rect">
            <a:avLst/>
          </a:prstGeom>
        </p:spPr>
      </p:pic>
      <p:sp>
        <p:nvSpPr>
          <p:cNvPr id="82950" name="AutoShape 29">
            <a:extLst>
              <a:ext uri="{FF2B5EF4-FFF2-40B4-BE49-F238E27FC236}">
                <a16:creationId xmlns:a16="http://schemas.microsoft.com/office/drawing/2014/main" id="{F07FBEDD-C980-4BB3-AF2F-BC9F1B5FC885}"/>
              </a:ext>
            </a:extLst>
          </p:cNvPr>
          <p:cNvSpPr>
            <a:spLocks noChangeArrowheads="1"/>
          </p:cNvSpPr>
          <p:nvPr/>
        </p:nvSpPr>
        <p:spPr bwMode="auto">
          <a:xfrm>
            <a:off x="7621588" y="533400"/>
            <a:ext cx="1524000" cy="374650"/>
          </a:xfrm>
          <a:prstGeom prst="roundRect">
            <a:avLst>
              <a:gd name="adj" fmla="val 16667"/>
            </a:avLst>
          </a:prstGeom>
          <a:solidFill>
            <a:srgbClr val="CCECFF"/>
          </a:solidFill>
          <a:ln w="38100">
            <a:solidFill>
              <a:srgbClr val="0066FF"/>
            </a:solidFill>
            <a:round/>
            <a:headEnd/>
            <a:tailEnd/>
          </a:ln>
        </p:spPr>
        <p:txBody>
          <a:bodyPr wrap="none" lIns="90000" tIns="46800" rIns="90000" bIns="46800" anchor="ctr"/>
          <a:lstStyle>
            <a:lvl1pPr>
              <a:spcBef>
                <a:spcPct val="20000"/>
              </a:spcBef>
              <a:buClr>
                <a:srgbClr val="0056AC"/>
              </a:buClr>
              <a:buFont typeface="Wingdings" panose="05000000000000000000" pitchFamily="2" charset="2"/>
              <a:buChar char="p"/>
              <a:defRPr kumimoji="1" sz="2600">
                <a:solidFill>
                  <a:schemeClr val="tx1"/>
                </a:solidFill>
                <a:latin typeface="Times New Roman" panose="02020603050405020304" pitchFamily="18" charset="0"/>
                <a:ea typeface="HGSｺﾞｼｯｸE" panose="020B0900000000000000" pitchFamily="50" charset="-128"/>
              </a:defRPr>
            </a:lvl1pPr>
            <a:lvl2pPr marL="742950" indent="-285750">
              <a:spcBef>
                <a:spcPct val="20000"/>
              </a:spcBef>
              <a:buClr>
                <a:srgbClr val="000066"/>
              </a:buClr>
              <a:buSzPct val="80000"/>
              <a:buFont typeface="Wingdings" panose="05000000000000000000" pitchFamily="2" charset="2"/>
              <a:buChar char="n"/>
              <a:defRPr kumimoji="1" sz="2400">
                <a:solidFill>
                  <a:schemeClr val="tx1"/>
                </a:solidFill>
                <a:latin typeface="Times New Roman" panose="02020603050405020304" pitchFamily="18" charset="0"/>
                <a:ea typeface="HGSｺﾞｼｯｸE" panose="020B0900000000000000"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ClrTx/>
              <a:buFontTx/>
              <a:buNone/>
            </a:pPr>
            <a:r>
              <a:rPr lang="ja-JP" altLang="en-US" sz="2000">
                <a:ea typeface="HGPｺﾞｼｯｸE" panose="020B0900000000000000" pitchFamily="50" charset="-128"/>
              </a:rPr>
              <a:t>東京都港区</a:t>
            </a:r>
            <a:endParaRPr lang="en-US" altLang="ja-JP" sz="2000">
              <a:ea typeface="HGPｺﾞｼｯｸE" panose="020B0900000000000000" pitchFamily="50" charset="-128"/>
            </a:endParaRPr>
          </a:p>
        </p:txBody>
      </p:sp>
      <p:sp>
        <p:nvSpPr>
          <p:cNvPr id="82951" name="Text Box 2">
            <a:extLst>
              <a:ext uri="{FF2B5EF4-FFF2-40B4-BE49-F238E27FC236}">
                <a16:creationId xmlns:a16="http://schemas.microsoft.com/office/drawing/2014/main" id="{3761A6D4-4882-41EE-9534-676DAAC957EB}"/>
              </a:ext>
            </a:extLst>
          </p:cNvPr>
          <p:cNvSpPr txBox="1">
            <a:spLocks noChangeArrowheads="1"/>
          </p:cNvSpPr>
          <p:nvPr/>
        </p:nvSpPr>
        <p:spPr bwMode="auto">
          <a:xfrm>
            <a:off x="6921500" y="4191000"/>
            <a:ext cx="2209800" cy="757238"/>
          </a:xfrm>
          <a:prstGeom prst="rect">
            <a:avLst/>
          </a:prstGeom>
          <a:solidFill>
            <a:srgbClr val="BCE292"/>
          </a:solidFill>
          <a:ln>
            <a:noFill/>
          </a:ln>
          <a:extLst>
            <a:ext uri="{91240B29-F687-4F45-9708-019B960494DF}">
              <a14:hiddenLine xmlns:a14="http://schemas.microsoft.com/office/drawing/2010/main" w="15875">
                <a:solidFill>
                  <a:srgbClr val="000000"/>
                </a:solidFill>
                <a:miter lim="800000"/>
                <a:headEnd/>
                <a:tailEnd/>
              </a14:hiddenLine>
            </a:ext>
          </a:extLst>
        </p:spPr>
        <p:txBody>
          <a:bodyPr>
            <a:spAutoFit/>
          </a:bodyPr>
          <a:lstStyle>
            <a:lvl1pPr marL="363538" indent="-363538">
              <a:spcBef>
                <a:spcPct val="20000"/>
              </a:spcBef>
              <a:buClr>
                <a:srgbClr val="0056AC"/>
              </a:buClr>
              <a:buFont typeface="Wingdings" panose="05000000000000000000" pitchFamily="2" charset="2"/>
              <a:buChar char="p"/>
              <a:defRPr kumimoji="1" sz="2600">
                <a:solidFill>
                  <a:schemeClr val="tx1"/>
                </a:solidFill>
                <a:latin typeface="Times New Roman" panose="02020603050405020304" pitchFamily="18" charset="0"/>
                <a:ea typeface="HGSｺﾞｼｯｸE" panose="020B0900000000000000" pitchFamily="50" charset="-128"/>
              </a:defRPr>
            </a:lvl1pPr>
            <a:lvl2pPr marL="742950" indent="-285750">
              <a:spcBef>
                <a:spcPct val="20000"/>
              </a:spcBef>
              <a:buClr>
                <a:srgbClr val="000066"/>
              </a:buClr>
              <a:buSzPct val="80000"/>
              <a:buFont typeface="Wingdings" panose="05000000000000000000" pitchFamily="2" charset="2"/>
              <a:buChar char="n"/>
              <a:defRPr kumimoji="1" sz="2400">
                <a:solidFill>
                  <a:schemeClr val="tx1"/>
                </a:solidFill>
                <a:latin typeface="Times New Roman" panose="02020603050405020304" pitchFamily="18" charset="0"/>
                <a:ea typeface="HGSｺﾞｼｯｸE" panose="020B0900000000000000"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lnSpc>
                <a:spcPct val="120000"/>
              </a:lnSpc>
              <a:spcBef>
                <a:spcPct val="0"/>
              </a:spcBef>
              <a:buClrTx/>
              <a:buFontTx/>
              <a:buNone/>
            </a:pPr>
            <a:r>
              <a:rPr lang="en-US" altLang="ja-JP" sz="1200">
                <a:ea typeface="HGPｺﾞｼｯｸE" panose="020B0900000000000000" pitchFamily="50" charset="-128"/>
              </a:rPr>
              <a:t>1</a:t>
            </a:r>
            <a:r>
              <a:rPr lang="ja-JP" altLang="en-US" sz="1200">
                <a:ea typeface="HGPｺﾞｼｯｸE" panose="020B0900000000000000" pitchFamily="50" charset="-128"/>
              </a:rPr>
              <a:t>㎡</a:t>
            </a:r>
            <a:r>
              <a:rPr lang="en-US" altLang="ja-JP" sz="1200">
                <a:ea typeface="HGPｺﾞｼｯｸE" panose="020B0900000000000000" pitchFamily="50" charset="-128"/>
              </a:rPr>
              <a:t>6</a:t>
            </a:r>
            <a:r>
              <a:rPr lang="ja-JP" altLang="en-US" sz="1200">
                <a:ea typeface="HGPｺﾞｼｯｸE" panose="020B0900000000000000" pitchFamily="50" charset="-128"/>
              </a:rPr>
              <a:t>人前後の密集状態が</a:t>
            </a:r>
            <a:endParaRPr lang="en-US" altLang="ja-JP" sz="1200">
              <a:ea typeface="HGPｺﾞｼｯｸE" panose="020B0900000000000000" pitchFamily="50" charset="-128"/>
            </a:endParaRPr>
          </a:p>
          <a:p>
            <a:pPr algn="ctr" eaLnBrk="1" hangingPunct="1">
              <a:lnSpc>
                <a:spcPct val="120000"/>
              </a:lnSpc>
              <a:spcBef>
                <a:spcPct val="0"/>
              </a:spcBef>
              <a:buClrTx/>
              <a:buFontTx/>
              <a:buNone/>
            </a:pPr>
            <a:r>
              <a:rPr lang="ja-JP" altLang="en-US" sz="1200">
                <a:ea typeface="HGPｺﾞｼｯｸE" panose="020B0900000000000000" pitchFamily="50" charset="-128"/>
              </a:rPr>
              <a:t>あちこちで発生</a:t>
            </a:r>
            <a:endParaRPr lang="en-US" altLang="ja-JP" sz="1200">
              <a:ea typeface="HGPｺﾞｼｯｸE" panose="020B0900000000000000" pitchFamily="50" charset="-128"/>
            </a:endParaRPr>
          </a:p>
          <a:p>
            <a:pPr algn="ctr" eaLnBrk="1" hangingPunct="1">
              <a:lnSpc>
                <a:spcPct val="120000"/>
              </a:lnSpc>
              <a:spcBef>
                <a:spcPct val="0"/>
              </a:spcBef>
              <a:buClrTx/>
              <a:buFontTx/>
              <a:buNone/>
            </a:pPr>
            <a:r>
              <a:rPr lang="en-US" altLang="ja-JP" sz="1200">
                <a:ea typeface="HGPｺﾞｼｯｸE" panose="020B0900000000000000" pitchFamily="50" charset="-128"/>
              </a:rPr>
              <a:t>(</a:t>
            </a:r>
            <a:r>
              <a:rPr lang="ja-JP" altLang="en-US" sz="1200">
                <a:ea typeface="HGPｺﾞｼｯｸE" panose="020B0900000000000000" pitchFamily="50" charset="-128"/>
              </a:rPr>
              <a:t>人的被害のリスク大</a:t>
            </a:r>
            <a:r>
              <a:rPr lang="en-US" altLang="ja-JP" sz="1200">
                <a:ea typeface="HGPｺﾞｼｯｸE" panose="020B0900000000000000" pitchFamily="50" charset="-128"/>
              </a:rPr>
              <a:t>)</a:t>
            </a:r>
          </a:p>
        </p:txBody>
      </p:sp>
      <p:sp>
        <p:nvSpPr>
          <p:cNvPr id="21" name="Text Box 43">
            <a:extLst>
              <a:ext uri="{FF2B5EF4-FFF2-40B4-BE49-F238E27FC236}">
                <a16:creationId xmlns:a16="http://schemas.microsoft.com/office/drawing/2014/main" id="{25C87E15-F9CA-43CE-B702-E06A57F5F605}"/>
              </a:ext>
            </a:extLst>
          </p:cNvPr>
          <p:cNvSpPr txBox="1">
            <a:spLocks noChangeArrowheads="1"/>
          </p:cNvSpPr>
          <p:nvPr/>
        </p:nvSpPr>
        <p:spPr bwMode="auto">
          <a:xfrm>
            <a:off x="1952625" y="1487488"/>
            <a:ext cx="381000" cy="200025"/>
          </a:xfrm>
          <a:prstGeom prst="rect">
            <a:avLst/>
          </a:prstGeom>
          <a:solidFill>
            <a:schemeClr val="bg2">
              <a:lumMod val="20000"/>
              <a:lumOff val="80000"/>
              <a:alpha val="70000"/>
            </a:schemeClr>
          </a:solidFill>
          <a:ln w="15875">
            <a:noFill/>
            <a:miter lim="800000"/>
            <a:headEnd/>
            <a:tailEnd/>
          </a:ln>
        </p:spPr>
        <p:txBody>
          <a:bodyPr>
            <a:spAutoFit/>
          </a:bodyPr>
          <a:lstStyle/>
          <a:p>
            <a:pPr algn="ctr" eaLnBrk="1" hangingPunct="1">
              <a:defRPr/>
            </a:pPr>
            <a:r>
              <a:rPr lang="ja-JP" altLang="en-US" sz="700" dirty="0">
                <a:solidFill>
                  <a:srgbClr val="C00000"/>
                </a:solidFill>
                <a:latin typeface="Times New Roman" pitchFamily="18" charset="0"/>
                <a:ea typeface="HGPｺﾞｼｯｸE" pitchFamily="50" charset="-128"/>
              </a:rPr>
              <a:t>原宿</a:t>
            </a:r>
            <a:endParaRPr lang="en-US" altLang="ja-JP" sz="700" dirty="0">
              <a:solidFill>
                <a:srgbClr val="C00000"/>
              </a:solidFill>
              <a:latin typeface="Times New Roman" pitchFamily="18" charset="0"/>
              <a:ea typeface="HGPｺﾞｼｯｸE" pitchFamily="50" charset="-128"/>
            </a:endParaRPr>
          </a:p>
        </p:txBody>
      </p:sp>
      <p:sp>
        <p:nvSpPr>
          <p:cNvPr id="22" name="Text Box 43">
            <a:extLst>
              <a:ext uri="{FF2B5EF4-FFF2-40B4-BE49-F238E27FC236}">
                <a16:creationId xmlns:a16="http://schemas.microsoft.com/office/drawing/2014/main" id="{CC4C0653-8042-477A-9234-60E1E3DC8959}"/>
              </a:ext>
            </a:extLst>
          </p:cNvPr>
          <p:cNvSpPr txBox="1">
            <a:spLocks noChangeArrowheads="1"/>
          </p:cNvSpPr>
          <p:nvPr/>
        </p:nvSpPr>
        <p:spPr bwMode="auto">
          <a:xfrm>
            <a:off x="4427538" y="1477963"/>
            <a:ext cx="381000" cy="200025"/>
          </a:xfrm>
          <a:prstGeom prst="rect">
            <a:avLst/>
          </a:prstGeom>
          <a:solidFill>
            <a:schemeClr val="bg2">
              <a:lumMod val="20000"/>
              <a:lumOff val="80000"/>
              <a:alpha val="70000"/>
            </a:schemeClr>
          </a:solidFill>
          <a:ln w="15875">
            <a:noFill/>
            <a:miter lim="800000"/>
            <a:headEnd/>
            <a:tailEnd/>
          </a:ln>
        </p:spPr>
        <p:txBody>
          <a:bodyPr>
            <a:spAutoFit/>
          </a:bodyPr>
          <a:lstStyle/>
          <a:p>
            <a:pPr algn="ctr" eaLnBrk="1" hangingPunct="1">
              <a:defRPr/>
            </a:pPr>
            <a:r>
              <a:rPr lang="ja-JP" altLang="en-US" sz="700" dirty="0">
                <a:solidFill>
                  <a:srgbClr val="C00000"/>
                </a:solidFill>
                <a:latin typeface="Times New Roman" pitchFamily="18" charset="0"/>
                <a:ea typeface="HGPｺﾞｼｯｸE" pitchFamily="50" charset="-128"/>
              </a:rPr>
              <a:t>赤坂</a:t>
            </a:r>
            <a:endParaRPr lang="en-US" altLang="ja-JP" sz="700" dirty="0">
              <a:solidFill>
                <a:srgbClr val="C00000"/>
              </a:solidFill>
              <a:latin typeface="Times New Roman" pitchFamily="18" charset="0"/>
              <a:ea typeface="HGPｺﾞｼｯｸE" pitchFamily="50" charset="-128"/>
            </a:endParaRPr>
          </a:p>
        </p:txBody>
      </p:sp>
      <p:sp>
        <p:nvSpPr>
          <p:cNvPr id="23" name="Text Box 43">
            <a:extLst>
              <a:ext uri="{FF2B5EF4-FFF2-40B4-BE49-F238E27FC236}">
                <a16:creationId xmlns:a16="http://schemas.microsoft.com/office/drawing/2014/main" id="{86893F64-F202-40DC-A2B8-DE51143D5232}"/>
              </a:ext>
            </a:extLst>
          </p:cNvPr>
          <p:cNvSpPr txBox="1">
            <a:spLocks noChangeArrowheads="1"/>
          </p:cNvSpPr>
          <p:nvPr/>
        </p:nvSpPr>
        <p:spPr bwMode="auto">
          <a:xfrm>
            <a:off x="5432425" y="3398838"/>
            <a:ext cx="381000" cy="200025"/>
          </a:xfrm>
          <a:prstGeom prst="rect">
            <a:avLst/>
          </a:prstGeom>
          <a:solidFill>
            <a:schemeClr val="bg2">
              <a:lumMod val="20000"/>
              <a:lumOff val="80000"/>
              <a:alpha val="70000"/>
            </a:schemeClr>
          </a:solidFill>
          <a:ln w="15875">
            <a:noFill/>
            <a:miter lim="800000"/>
            <a:headEnd/>
            <a:tailEnd/>
          </a:ln>
        </p:spPr>
        <p:txBody>
          <a:bodyPr>
            <a:spAutoFit/>
          </a:bodyPr>
          <a:lstStyle/>
          <a:p>
            <a:pPr algn="ctr" eaLnBrk="1" hangingPunct="1">
              <a:defRPr/>
            </a:pPr>
            <a:r>
              <a:rPr lang="ja-JP" altLang="en-US" sz="700" dirty="0">
                <a:solidFill>
                  <a:srgbClr val="C00000"/>
                </a:solidFill>
                <a:latin typeface="Times New Roman" pitchFamily="18" charset="0"/>
                <a:ea typeface="HGPｺﾞｼｯｸE" pitchFamily="50" charset="-128"/>
              </a:rPr>
              <a:t>田町</a:t>
            </a:r>
            <a:endParaRPr lang="en-US" altLang="ja-JP" sz="700" dirty="0">
              <a:solidFill>
                <a:srgbClr val="C00000"/>
              </a:solidFill>
              <a:latin typeface="Times New Roman" pitchFamily="18" charset="0"/>
              <a:ea typeface="HGPｺﾞｼｯｸE" pitchFamily="50" charset="-128"/>
            </a:endParaRPr>
          </a:p>
        </p:txBody>
      </p:sp>
      <p:sp>
        <p:nvSpPr>
          <p:cNvPr id="25" name="Text Box 43">
            <a:extLst>
              <a:ext uri="{FF2B5EF4-FFF2-40B4-BE49-F238E27FC236}">
                <a16:creationId xmlns:a16="http://schemas.microsoft.com/office/drawing/2014/main" id="{29329347-3FE0-4053-8B24-1CFF783CB2EC}"/>
              </a:ext>
            </a:extLst>
          </p:cNvPr>
          <p:cNvSpPr txBox="1">
            <a:spLocks noChangeArrowheads="1"/>
          </p:cNvSpPr>
          <p:nvPr/>
        </p:nvSpPr>
        <p:spPr bwMode="auto">
          <a:xfrm>
            <a:off x="6464300" y="2670175"/>
            <a:ext cx="484188" cy="200025"/>
          </a:xfrm>
          <a:prstGeom prst="rect">
            <a:avLst/>
          </a:prstGeom>
          <a:solidFill>
            <a:schemeClr val="bg2">
              <a:lumMod val="20000"/>
              <a:lumOff val="80000"/>
              <a:alpha val="70000"/>
            </a:schemeClr>
          </a:solidFill>
          <a:ln w="15875">
            <a:noFill/>
            <a:miter lim="800000"/>
            <a:headEnd/>
            <a:tailEnd/>
          </a:ln>
        </p:spPr>
        <p:txBody>
          <a:bodyPr>
            <a:spAutoFit/>
          </a:bodyPr>
          <a:lstStyle/>
          <a:p>
            <a:pPr algn="ctr" eaLnBrk="1" hangingPunct="1">
              <a:defRPr/>
            </a:pPr>
            <a:r>
              <a:rPr lang="ja-JP" altLang="en-US" sz="700" dirty="0">
                <a:solidFill>
                  <a:srgbClr val="C00000"/>
                </a:solidFill>
                <a:latin typeface="Times New Roman" pitchFamily="18" charset="0"/>
                <a:ea typeface="HGPｺﾞｼｯｸE" pitchFamily="50" charset="-128"/>
              </a:rPr>
              <a:t>浜松町</a:t>
            </a:r>
            <a:endParaRPr lang="en-US" altLang="ja-JP" sz="700" dirty="0">
              <a:solidFill>
                <a:srgbClr val="C00000"/>
              </a:solidFill>
              <a:latin typeface="Times New Roman" pitchFamily="18" charset="0"/>
              <a:ea typeface="HGPｺﾞｼｯｸE" pitchFamily="50" charset="-128"/>
            </a:endParaRPr>
          </a:p>
        </p:txBody>
      </p:sp>
      <p:sp>
        <p:nvSpPr>
          <p:cNvPr id="26" name="Text Box 43">
            <a:extLst>
              <a:ext uri="{FF2B5EF4-FFF2-40B4-BE49-F238E27FC236}">
                <a16:creationId xmlns:a16="http://schemas.microsoft.com/office/drawing/2014/main" id="{0869E7DB-DF8D-4E89-A62A-EBFE7808D47A}"/>
              </a:ext>
            </a:extLst>
          </p:cNvPr>
          <p:cNvSpPr txBox="1">
            <a:spLocks noChangeArrowheads="1"/>
          </p:cNvSpPr>
          <p:nvPr/>
        </p:nvSpPr>
        <p:spPr bwMode="auto">
          <a:xfrm>
            <a:off x="5497513" y="776288"/>
            <a:ext cx="533400" cy="263525"/>
          </a:xfrm>
          <a:prstGeom prst="rect">
            <a:avLst/>
          </a:prstGeom>
          <a:solidFill>
            <a:schemeClr val="bg2">
              <a:lumMod val="20000"/>
              <a:lumOff val="80000"/>
              <a:alpha val="70000"/>
            </a:schemeClr>
          </a:solidFill>
          <a:ln w="15875">
            <a:noFill/>
            <a:miter lim="800000"/>
            <a:headEnd/>
            <a:tailEnd/>
          </a:ln>
        </p:spPr>
        <p:txBody>
          <a:bodyPr>
            <a:spAutoFit/>
          </a:bodyPr>
          <a:lstStyle/>
          <a:p>
            <a:pPr algn="ctr" eaLnBrk="1" hangingPunct="1">
              <a:defRPr/>
            </a:pPr>
            <a:r>
              <a:rPr lang="ja-JP" altLang="en-US" sz="1100" dirty="0">
                <a:solidFill>
                  <a:srgbClr val="C00000"/>
                </a:solidFill>
                <a:latin typeface="Times New Roman" pitchFamily="18" charset="0"/>
                <a:ea typeface="HGPｺﾞｼｯｸE" pitchFamily="50" charset="-128"/>
              </a:rPr>
              <a:t>皇居</a:t>
            </a:r>
            <a:endParaRPr lang="en-US" altLang="ja-JP" sz="1100" dirty="0">
              <a:solidFill>
                <a:srgbClr val="C00000"/>
              </a:solidFill>
              <a:latin typeface="Times New Roman" pitchFamily="18" charset="0"/>
              <a:ea typeface="HGPｺﾞｼｯｸE" pitchFamily="50" charset="-128"/>
            </a:endParaRPr>
          </a:p>
        </p:txBody>
      </p:sp>
      <p:sp>
        <p:nvSpPr>
          <p:cNvPr id="27" name="Text Box 43">
            <a:extLst>
              <a:ext uri="{FF2B5EF4-FFF2-40B4-BE49-F238E27FC236}">
                <a16:creationId xmlns:a16="http://schemas.microsoft.com/office/drawing/2014/main" id="{15B10C59-6C33-4D44-BE08-2EFAF1CD3DBF}"/>
              </a:ext>
            </a:extLst>
          </p:cNvPr>
          <p:cNvSpPr txBox="1">
            <a:spLocks noChangeArrowheads="1"/>
          </p:cNvSpPr>
          <p:nvPr/>
        </p:nvSpPr>
        <p:spPr bwMode="auto">
          <a:xfrm>
            <a:off x="7467600" y="1947863"/>
            <a:ext cx="414338" cy="200025"/>
          </a:xfrm>
          <a:prstGeom prst="rect">
            <a:avLst/>
          </a:prstGeom>
          <a:solidFill>
            <a:schemeClr val="bg2">
              <a:lumMod val="20000"/>
              <a:lumOff val="80000"/>
              <a:alpha val="70000"/>
            </a:schemeClr>
          </a:solidFill>
          <a:ln w="15875">
            <a:noFill/>
            <a:miter lim="800000"/>
            <a:headEnd/>
            <a:tailEnd/>
          </a:ln>
        </p:spPr>
        <p:txBody>
          <a:bodyPr>
            <a:spAutoFit/>
          </a:bodyPr>
          <a:lstStyle/>
          <a:p>
            <a:pPr algn="ctr" eaLnBrk="1" hangingPunct="1">
              <a:defRPr/>
            </a:pPr>
            <a:r>
              <a:rPr lang="ja-JP" altLang="en-US" sz="700" dirty="0">
                <a:solidFill>
                  <a:srgbClr val="C00000"/>
                </a:solidFill>
                <a:latin typeface="Times New Roman" pitchFamily="18" charset="0"/>
                <a:ea typeface="HGPｺﾞｼｯｸE" pitchFamily="50" charset="-128"/>
              </a:rPr>
              <a:t>築地</a:t>
            </a:r>
            <a:endParaRPr lang="en-US" altLang="ja-JP" sz="700" dirty="0">
              <a:solidFill>
                <a:srgbClr val="C00000"/>
              </a:solidFill>
              <a:latin typeface="Times New Roman" pitchFamily="18" charset="0"/>
              <a:ea typeface="HGPｺﾞｼｯｸE" pitchFamily="50" charset="-128"/>
            </a:endParaRPr>
          </a:p>
        </p:txBody>
      </p:sp>
      <p:sp>
        <p:nvSpPr>
          <p:cNvPr id="29" name="Text Box 43">
            <a:extLst>
              <a:ext uri="{FF2B5EF4-FFF2-40B4-BE49-F238E27FC236}">
                <a16:creationId xmlns:a16="http://schemas.microsoft.com/office/drawing/2014/main" id="{34CDE0B9-FC76-4A23-ABC6-74FD7C9A3DAD}"/>
              </a:ext>
            </a:extLst>
          </p:cNvPr>
          <p:cNvSpPr txBox="1">
            <a:spLocks noChangeArrowheads="1"/>
          </p:cNvSpPr>
          <p:nvPr/>
        </p:nvSpPr>
        <p:spPr bwMode="auto">
          <a:xfrm>
            <a:off x="228600" y="3590925"/>
            <a:ext cx="487363" cy="200025"/>
          </a:xfrm>
          <a:prstGeom prst="rect">
            <a:avLst/>
          </a:prstGeom>
          <a:solidFill>
            <a:schemeClr val="bg2">
              <a:lumMod val="20000"/>
              <a:lumOff val="80000"/>
              <a:alpha val="70000"/>
            </a:schemeClr>
          </a:solidFill>
          <a:ln w="15875">
            <a:noFill/>
            <a:miter lim="800000"/>
            <a:headEnd/>
            <a:tailEnd/>
          </a:ln>
        </p:spPr>
        <p:txBody>
          <a:bodyPr>
            <a:spAutoFit/>
          </a:bodyPr>
          <a:lstStyle/>
          <a:p>
            <a:pPr algn="ctr" eaLnBrk="1" hangingPunct="1">
              <a:defRPr/>
            </a:pPr>
            <a:r>
              <a:rPr lang="ja-JP" altLang="en-US" sz="700" dirty="0">
                <a:solidFill>
                  <a:srgbClr val="C00000"/>
                </a:solidFill>
                <a:latin typeface="Times New Roman" pitchFamily="18" charset="0"/>
                <a:ea typeface="HGPｺﾞｼｯｸE" pitchFamily="50" charset="-128"/>
              </a:rPr>
              <a:t>中目黒</a:t>
            </a:r>
            <a:endParaRPr lang="en-US" altLang="ja-JP" sz="700" dirty="0">
              <a:solidFill>
                <a:srgbClr val="C00000"/>
              </a:solidFill>
              <a:latin typeface="Times New Roman" pitchFamily="18" charset="0"/>
              <a:ea typeface="HGPｺﾞｼｯｸE" pitchFamily="50" charset="-128"/>
            </a:endParaRPr>
          </a:p>
        </p:txBody>
      </p:sp>
      <p:sp>
        <p:nvSpPr>
          <p:cNvPr id="30" name="Text Box 43">
            <a:extLst>
              <a:ext uri="{FF2B5EF4-FFF2-40B4-BE49-F238E27FC236}">
                <a16:creationId xmlns:a16="http://schemas.microsoft.com/office/drawing/2014/main" id="{311E014B-FA85-42A9-834F-C1E5047F09EF}"/>
              </a:ext>
            </a:extLst>
          </p:cNvPr>
          <p:cNvSpPr txBox="1">
            <a:spLocks noChangeArrowheads="1"/>
          </p:cNvSpPr>
          <p:nvPr/>
        </p:nvSpPr>
        <p:spPr bwMode="auto">
          <a:xfrm>
            <a:off x="2438400" y="2789238"/>
            <a:ext cx="381000" cy="200025"/>
          </a:xfrm>
          <a:prstGeom prst="rect">
            <a:avLst/>
          </a:prstGeom>
          <a:solidFill>
            <a:schemeClr val="bg2">
              <a:lumMod val="20000"/>
              <a:lumOff val="80000"/>
              <a:alpha val="70000"/>
            </a:schemeClr>
          </a:solidFill>
          <a:ln w="15875">
            <a:noFill/>
            <a:miter lim="800000"/>
            <a:headEnd/>
            <a:tailEnd/>
          </a:ln>
        </p:spPr>
        <p:txBody>
          <a:bodyPr>
            <a:spAutoFit/>
          </a:bodyPr>
          <a:lstStyle/>
          <a:p>
            <a:pPr algn="ctr" eaLnBrk="1" hangingPunct="1">
              <a:defRPr/>
            </a:pPr>
            <a:r>
              <a:rPr lang="ja-JP" altLang="en-US" sz="700" dirty="0">
                <a:solidFill>
                  <a:srgbClr val="C00000"/>
                </a:solidFill>
                <a:latin typeface="Times New Roman" pitchFamily="18" charset="0"/>
                <a:ea typeface="HGPｺﾞｼｯｸE" pitchFamily="50" charset="-128"/>
              </a:rPr>
              <a:t>広尾</a:t>
            </a:r>
            <a:endParaRPr lang="en-US" altLang="ja-JP" sz="700" dirty="0">
              <a:solidFill>
                <a:srgbClr val="C00000"/>
              </a:solidFill>
              <a:latin typeface="Times New Roman" pitchFamily="18" charset="0"/>
              <a:ea typeface="HGPｺﾞｼｯｸE" pitchFamily="50" charset="-128"/>
            </a:endParaRPr>
          </a:p>
        </p:txBody>
      </p:sp>
      <p:sp>
        <p:nvSpPr>
          <p:cNvPr id="31" name="Text Box 43">
            <a:extLst>
              <a:ext uri="{FF2B5EF4-FFF2-40B4-BE49-F238E27FC236}">
                <a16:creationId xmlns:a16="http://schemas.microsoft.com/office/drawing/2014/main" id="{1EE15379-6BA9-4095-8FED-018B680ED368}"/>
              </a:ext>
            </a:extLst>
          </p:cNvPr>
          <p:cNvSpPr txBox="1">
            <a:spLocks noChangeArrowheads="1"/>
          </p:cNvSpPr>
          <p:nvPr/>
        </p:nvSpPr>
        <p:spPr bwMode="auto">
          <a:xfrm>
            <a:off x="733425" y="2403475"/>
            <a:ext cx="381000" cy="200025"/>
          </a:xfrm>
          <a:prstGeom prst="rect">
            <a:avLst/>
          </a:prstGeom>
          <a:solidFill>
            <a:schemeClr val="bg2">
              <a:lumMod val="20000"/>
              <a:lumOff val="80000"/>
              <a:alpha val="70000"/>
            </a:schemeClr>
          </a:solidFill>
          <a:ln w="15875">
            <a:noFill/>
            <a:miter lim="800000"/>
            <a:headEnd/>
            <a:tailEnd/>
          </a:ln>
        </p:spPr>
        <p:txBody>
          <a:bodyPr>
            <a:spAutoFit/>
          </a:bodyPr>
          <a:lstStyle/>
          <a:p>
            <a:pPr algn="ctr" eaLnBrk="1" hangingPunct="1">
              <a:defRPr/>
            </a:pPr>
            <a:r>
              <a:rPr lang="ja-JP" altLang="en-US" sz="700" dirty="0">
                <a:solidFill>
                  <a:srgbClr val="C00000"/>
                </a:solidFill>
                <a:latin typeface="Times New Roman" pitchFamily="18" charset="0"/>
                <a:ea typeface="HGPｺﾞｼｯｸE" pitchFamily="50" charset="-128"/>
              </a:rPr>
              <a:t>渋谷</a:t>
            </a:r>
            <a:endParaRPr lang="en-US" altLang="ja-JP" sz="700" dirty="0">
              <a:solidFill>
                <a:srgbClr val="C00000"/>
              </a:solidFill>
              <a:latin typeface="Times New Roman" pitchFamily="18" charset="0"/>
              <a:ea typeface="HGPｺﾞｼｯｸE" pitchFamily="50" charset="-128"/>
            </a:endParaRPr>
          </a:p>
        </p:txBody>
      </p:sp>
      <p:sp>
        <p:nvSpPr>
          <p:cNvPr id="32" name="Text Box 43">
            <a:extLst>
              <a:ext uri="{FF2B5EF4-FFF2-40B4-BE49-F238E27FC236}">
                <a16:creationId xmlns:a16="http://schemas.microsoft.com/office/drawing/2014/main" id="{14492C6E-6A6B-4E69-9708-E7B280DA252D}"/>
              </a:ext>
            </a:extLst>
          </p:cNvPr>
          <p:cNvSpPr txBox="1">
            <a:spLocks noChangeArrowheads="1"/>
          </p:cNvSpPr>
          <p:nvPr/>
        </p:nvSpPr>
        <p:spPr bwMode="auto">
          <a:xfrm>
            <a:off x="3352800" y="3598863"/>
            <a:ext cx="609600" cy="200025"/>
          </a:xfrm>
          <a:prstGeom prst="rect">
            <a:avLst/>
          </a:prstGeom>
          <a:solidFill>
            <a:schemeClr val="bg2">
              <a:lumMod val="20000"/>
              <a:lumOff val="80000"/>
              <a:alpha val="70000"/>
            </a:schemeClr>
          </a:solidFill>
          <a:ln w="15875">
            <a:noFill/>
            <a:miter lim="800000"/>
            <a:headEnd/>
            <a:tailEnd/>
          </a:ln>
        </p:spPr>
        <p:txBody>
          <a:bodyPr>
            <a:spAutoFit/>
          </a:bodyPr>
          <a:lstStyle/>
          <a:p>
            <a:pPr algn="ctr" eaLnBrk="1" hangingPunct="1">
              <a:defRPr/>
            </a:pPr>
            <a:r>
              <a:rPr lang="ja-JP" altLang="en-US" sz="700" dirty="0">
                <a:solidFill>
                  <a:srgbClr val="C00000"/>
                </a:solidFill>
                <a:latin typeface="Times New Roman" pitchFamily="18" charset="0"/>
                <a:ea typeface="HGPｺﾞｼｯｸE" pitchFamily="50" charset="-128"/>
              </a:rPr>
              <a:t>白金高輪</a:t>
            </a:r>
            <a:endParaRPr lang="en-US" altLang="ja-JP" sz="700" dirty="0">
              <a:solidFill>
                <a:srgbClr val="C00000"/>
              </a:solidFill>
              <a:latin typeface="Times New Roman" pitchFamily="18" charset="0"/>
              <a:ea typeface="HGPｺﾞｼｯｸE" pitchFamily="50" charset="-128"/>
            </a:endParaRPr>
          </a:p>
        </p:txBody>
      </p:sp>
      <p:sp>
        <p:nvSpPr>
          <p:cNvPr id="33" name="Text Box 43">
            <a:extLst>
              <a:ext uri="{FF2B5EF4-FFF2-40B4-BE49-F238E27FC236}">
                <a16:creationId xmlns:a16="http://schemas.microsoft.com/office/drawing/2014/main" id="{BD96D762-4774-4443-A098-FBD22DBC4C16}"/>
              </a:ext>
            </a:extLst>
          </p:cNvPr>
          <p:cNvSpPr txBox="1">
            <a:spLocks noChangeArrowheads="1"/>
          </p:cNvSpPr>
          <p:nvPr/>
        </p:nvSpPr>
        <p:spPr bwMode="auto">
          <a:xfrm>
            <a:off x="3756025" y="2470150"/>
            <a:ext cx="609600" cy="200025"/>
          </a:xfrm>
          <a:prstGeom prst="rect">
            <a:avLst/>
          </a:prstGeom>
          <a:solidFill>
            <a:schemeClr val="bg2">
              <a:lumMod val="20000"/>
              <a:lumOff val="80000"/>
              <a:alpha val="70000"/>
            </a:schemeClr>
          </a:solidFill>
          <a:ln w="15875">
            <a:noFill/>
            <a:miter lim="800000"/>
            <a:headEnd/>
            <a:tailEnd/>
          </a:ln>
        </p:spPr>
        <p:txBody>
          <a:bodyPr>
            <a:spAutoFit/>
          </a:bodyPr>
          <a:lstStyle/>
          <a:p>
            <a:pPr algn="ctr" eaLnBrk="1" hangingPunct="1">
              <a:defRPr/>
            </a:pPr>
            <a:r>
              <a:rPr lang="ja-JP" altLang="en-US" sz="700" dirty="0">
                <a:solidFill>
                  <a:srgbClr val="C00000"/>
                </a:solidFill>
                <a:latin typeface="Times New Roman" pitchFamily="18" charset="0"/>
                <a:ea typeface="HGPｺﾞｼｯｸE" pitchFamily="50" charset="-128"/>
              </a:rPr>
              <a:t>麻布十番</a:t>
            </a:r>
            <a:endParaRPr lang="en-US" altLang="ja-JP" sz="700" dirty="0">
              <a:solidFill>
                <a:srgbClr val="C00000"/>
              </a:solidFill>
              <a:latin typeface="Times New Roman" pitchFamily="18" charset="0"/>
              <a:ea typeface="HGPｺﾞｼｯｸE" pitchFamily="50" charset="-128"/>
            </a:endParaRPr>
          </a:p>
        </p:txBody>
      </p:sp>
      <p:sp>
        <p:nvSpPr>
          <p:cNvPr id="36" name="Text Box 2">
            <a:extLst>
              <a:ext uri="{FF2B5EF4-FFF2-40B4-BE49-F238E27FC236}">
                <a16:creationId xmlns:a16="http://schemas.microsoft.com/office/drawing/2014/main" id="{E3958F89-C881-4F3F-A129-64C32D45EC86}"/>
              </a:ext>
            </a:extLst>
          </p:cNvPr>
          <p:cNvSpPr txBox="1">
            <a:spLocks noChangeArrowheads="1"/>
          </p:cNvSpPr>
          <p:nvPr/>
        </p:nvSpPr>
        <p:spPr bwMode="auto">
          <a:xfrm>
            <a:off x="2362200" y="5849947"/>
            <a:ext cx="6781800" cy="461665"/>
          </a:xfrm>
          <a:prstGeom prst="rect">
            <a:avLst/>
          </a:prstGeom>
          <a:solidFill>
            <a:srgbClr val="FFE07D"/>
          </a:solidFill>
          <a:ln>
            <a:noFill/>
          </a:ln>
          <a:extLst>
            <a:ext uri="{91240B29-F687-4F45-9708-019B960494DF}">
              <a14:hiddenLine xmlns:a14="http://schemas.microsoft.com/office/drawing/2010/main" w="15875">
                <a:solidFill>
                  <a:srgbClr val="000000"/>
                </a:solidFill>
                <a:miter lim="800000"/>
                <a:headEnd/>
                <a:tailEnd/>
              </a14:hiddenLine>
            </a:ext>
          </a:extLst>
        </p:spPr>
        <p:txBody>
          <a:bodyPr>
            <a:spAutoFit/>
          </a:bodyPr>
          <a:lstStyle>
            <a:lvl1pPr marL="363538" indent="-363538">
              <a:spcBef>
                <a:spcPct val="20000"/>
              </a:spcBef>
              <a:buClr>
                <a:srgbClr val="0056AC"/>
              </a:buClr>
              <a:buFont typeface="Wingdings" panose="05000000000000000000" pitchFamily="2" charset="2"/>
              <a:buChar char="p"/>
              <a:defRPr kumimoji="1" sz="2600">
                <a:solidFill>
                  <a:schemeClr val="tx1"/>
                </a:solidFill>
                <a:latin typeface="Times New Roman" panose="02020603050405020304" pitchFamily="18" charset="0"/>
                <a:ea typeface="HGSｺﾞｼｯｸE" panose="020B0900000000000000" pitchFamily="50" charset="-128"/>
              </a:defRPr>
            </a:lvl1pPr>
            <a:lvl2pPr marL="742950" indent="-285750">
              <a:spcBef>
                <a:spcPct val="20000"/>
              </a:spcBef>
              <a:buClr>
                <a:srgbClr val="000066"/>
              </a:buClr>
              <a:buSzPct val="80000"/>
              <a:buFont typeface="Wingdings" panose="05000000000000000000" pitchFamily="2" charset="2"/>
              <a:buChar char="n"/>
              <a:defRPr kumimoji="1" sz="2400">
                <a:solidFill>
                  <a:schemeClr val="tx1"/>
                </a:solidFill>
                <a:latin typeface="Times New Roman" panose="02020603050405020304" pitchFamily="18" charset="0"/>
                <a:ea typeface="HGSｺﾞｼｯｸE" panose="020B0900000000000000"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lnSpc>
                <a:spcPct val="120000"/>
              </a:lnSpc>
              <a:spcBef>
                <a:spcPct val="0"/>
              </a:spcBef>
              <a:buClrTx/>
              <a:buFontTx/>
              <a:buNone/>
            </a:pPr>
            <a:r>
              <a:rPr lang="ja-JP" altLang="en-US" sz="2000" dirty="0">
                <a:ea typeface="HGPｺﾞｼｯｸE" panose="020B0900000000000000" pitchFamily="50" charset="-128"/>
              </a:rPr>
              <a:t>一斉帰宅してまうと</a:t>
            </a:r>
            <a:r>
              <a:rPr lang="en-US" altLang="ja-JP" sz="2000" dirty="0">
                <a:ea typeface="HGPｺﾞｼｯｸE" panose="020B0900000000000000" pitchFamily="50" charset="-128"/>
              </a:rPr>
              <a:t>(</a:t>
            </a:r>
            <a:r>
              <a:rPr lang="ja-JP" altLang="en-US" sz="2000" dirty="0">
                <a:ea typeface="HGPｺﾞｼｯｸE" panose="020B0900000000000000" pitchFamily="50" charset="-128"/>
              </a:rPr>
              <a:t>歩道 </a:t>
            </a:r>
            <a:r>
              <a:rPr lang="en-US" altLang="ja-JP" sz="2000" dirty="0">
                <a:ea typeface="HGPｺﾞｼｯｸE" panose="020B0900000000000000" pitchFamily="50" charset="-128"/>
              </a:rPr>
              <a:t>+</a:t>
            </a:r>
            <a:r>
              <a:rPr lang="ja-JP" altLang="en-US" sz="2000" dirty="0">
                <a:ea typeface="HGPｺﾞｼｯｸE" panose="020B0900000000000000" pitchFamily="50" charset="-128"/>
              </a:rPr>
              <a:t>発災 </a:t>
            </a:r>
            <a:r>
              <a:rPr lang="en-US" altLang="ja-JP" sz="2000" dirty="0">
                <a:ea typeface="HGPｺﾞｼｯｸE" panose="020B0900000000000000" pitchFamily="50" charset="-128"/>
              </a:rPr>
              <a:t>1</a:t>
            </a:r>
            <a:r>
              <a:rPr lang="ja-JP" altLang="en-US" sz="2000" dirty="0">
                <a:ea typeface="HGPｺﾞｼｯｸE" panose="020B0900000000000000" pitchFamily="50" charset="-128"/>
              </a:rPr>
              <a:t>時間後</a:t>
            </a:r>
            <a:r>
              <a:rPr lang="en-US" altLang="ja-JP" sz="2000" dirty="0">
                <a:ea typeface="HGPｺﾞｼｯｸE" panose="020B0900000000000000" pitchFamily="50" charset="-128"/>
              </a:rPr>
              <a:t>)</a:t>
            </a:r>
          </a:p>
        </p:txBody>
      </p:sp>
      <p:pic>
        <p:nvPicPr>
          <p:cNvPr id="37" name="図 1">
            <a:extLst>
              <a:ext uri="{FF2B5EF4-FFF2-40B4-BE49-F238E27FC236}">
                <a16:creationId xmlns:a16="http://schemas.microsoft.com/office/drawing/2014/main" id="{FFD5185E-A8D2-4CDB-9444-E97A3177B66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994" y="4766471"/>
            <a:ext cx="1277938" cy="170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Text Box 43">
            <a:extLst>
              <a:ext uri="{FF2B5EF4-FFF2-40B4-BE49-F238E27FC236}">
                <a16:creationId xmlns:a16="http://schemas.microsoft.com/office/drawing/2014/main" id="{7FBF659D-F0E6-4153-BDDB-DA111535D2B7}"/>
              </a:ext>
            </a:extLst>
          </p:cNvPr>
          <p:cNvSpPr txBox="1">
            <a:spLocks noChangeArrowheads="1"/>
          </p:cNvSpPr>
          <p:nvPr/>
        </p:nvSpPr>
        <p:spPr bwMode="auto">
          <a:xfrm>
            <a:off x="4618038" y="4891088"/>
            <a:ext cx="381000" cy="200025"/>
          </a:xfrm>
          <a:prstGeom prst="rect">
            <a:avLst/>
          </a:prstGeom>
          <a:solidFill>
            <a:schemeClr val="bg2">
              <a:lumMod val="20000"/>
              <a:lumOff val="80000"/>
              <a:alpha val="70000"/>
            </a:schemeClr>
          </a:solidFill>
          <a:ln w="15875">
            <a:noFill/>
            <a:miter lim="800000"/>
            <a:headEnd/>
            <a:tailEnd/>
          </a:ln>
        </p:spPr>
        <p:txBody>
          <a:bodyPr>
            <a:spAutoFit/>
          </a:bodyPr>
          <a:lstStyle/>
          <a:p>
            <a:pPr algn="ctr" eaLnBrk="1" hangingPunct="1">
              <a:defRPr/>
            </a:pPr>
            <a:r>
              <a:rPr lang="ja-JP" altLang="en-US" sz="700" dirty="0">
                <a:solidFill>
                  <a:srgbClr val="C00000"/>
                </a:solidFill>
                <a:latin typeface="Times New Roman" pitchFamily="18" charset="0"/>
                <a:ea typeface="HGPｺﾞｼｯｸE" pitchFamily="50" charset="-128"/>
              </a:rPr>
              <a:t>品川</a:t>
            </a:r>
            <a:endParaRPr lang="en-US" altLang="ja-JP" sz="700" dirty="0">
              <a:solidFill>
                <a:srgbClr val="C00000"/>
              </a:solidFill>
              <a:latin typeface="Times New Roman" pitchFamily="18" charset="0"/>
              <a:ea typeface="HGPｺﾞｼｯｸE" pitchFamily="50" charset="-128"/>
            </a:endParaRPr>
          </a:p>
        </p:txBody>
      </p:sp>
      <p:sp>
        <p:nvSpPr>
          <p:cNvPr id="39" name="Text Box 43">
            <a:extLst>
              <a:ext uri="{FF2B5EF4-FFF2-40B4-BE49-F238E27FC236}">
                <a16:creationId xmlns:a16="http://schemas.microsoft.com/office/drawing/2014/main" id="{DF168CD8-EBB0-4D38-8178-E7FB3CADB33A}"/>
              </a:ext>
            </a:extLst>
          </p:cNvPr>
          <p:cNvSpPr txBox="1">
            <a:spLocks noChangeArrowheads="1"/>
          </p:cNvSpPr>
          <p:nvPr/>
        </p:nvSpPr>
        <p:spPr bwMode="auto">
          <a:xfrm>
            <a:off x="2195513" y="5334000"/>
            <a:ext cx="485775" cy="200025"/>
          </a:xfrm>
          <a:prstGeom prst="rect">
            <a:avLst/>
          </a:prstGeom>
          <a:solidFill>
            <a:schemeClr val="bg2">
              <a:lumMod val="20000"/>
              <a:lumOff val="80000"/>
              <a:alpha val="70000"/>
            </a:schemeClr>
          </a:solidFill>
          <a:ln w="15875">
            <a:noFill/>
            <a:miter lim="800000"/>
            <a:headEnd/>
            <a:tailEnd/>
          </a:ln>
        </p:spPr>
        <p:txBody>
          <a:bodyPr>
            <a:spAutoFit/>
          </a:bodyPr>
          <a:lstStyle/>
          <a:p>
            <a:pPr algn="ctr" eaLnBrk="1" hangingPunct="1">
              <a:defRPr/>
            </a:pPr>
            <a:r>
              <a:rPr lang="ja-JP" altLang="en-US" sz="700" dirty="0">
                <a:solidFill>
                  <a:srgbClr val="C00000"/>
                </a:solidFill>
                <a:latin typeface="Times New Roman" pitchFamily="18" charset="0"/>
                <a:ea typeface="HGPｺﾞｼｯｸE" pitchFamily="50" charset="-128"/>
              </a:rPr>
              <a:t>五反田</a:t>
            </a:r>
            <a:endParaRPr lang="en-US" altLang="ja-JP" sz="700" dirty="0">
              <a:solidFill>
                <a:srgbClr val="C00000"/>
              </a:solidFill>
              <a:latin typeface="Times New Roman" pitchFamily="18" charset="0"/>
              <a:ea typeface="HGPｺﾞｼｯｸE" pitchFamily="50" charset="-128"/>
            </a:endParaRPr>
          </a:p>
        </p:txBody>
      </p:sp>
      <p:sp>
        <p:nvSpPr>
          <p:cNvPr id="40" name="タイトル 1">
            <a:extLst>
              <a:ext uri="{FF2B5EF4-FFF2-40B4-BE49-F238E27FC236}">
                <a16:creationId xmlns:a16="http://schemas.microsoft.com/office/drawing/2014/main" id="{BFA1D562-81C8-4E32-9554-D1DF8DA8E579}"/>
              </a:ext>
            </a:extLst>
          </p:cNvPr>
          <p:cNvSpPr txBox="1">
            <a:spLocks/>
          </p:cNvSpPr>
          <p:nvPr/>
        </p:nvSpPr>
        <p:spPr bwMode="auto">
          <a:xfrm>
            <a:off x="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sz="2400" kern="0" dirty="0"/>
              <a:t>＜参考＞</a:t>
            </a:r>
            <a:r>
              <a:rPr lang="en-US" altLang="ja-JP" sz="2400" kern="0" dirty="0"/>
              <a:t>600</a:t>
            </a:r>
            <a:r>
              <a:rPr lang="ja-JP" altLang="en-US" sz="2400" kern="0" dirty="0"/>
              <a:t>万人シミュレーションによる帰宅抑制効果の検証</a:t>
            </a:r>
          </a:p>
        </p:txBody>
      </p:sp>
      <p:pic>
        <p:nvPicPr>
          <p:cNvPr id="24" name="Picture 2"/>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4469830" y="6334026"/>
            <a:ext cx="4661098" cy="171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4" name="Text Box 37">
            <a:extLst>
              <a:ext uri="{FF2B5EF4-FFF2-40B4-BE49-F238E27FC236}">
                <a16:creationId xmlns:a16="http://schemas.microsoft.com/office/drawing/2014/main" id="{B9EFBA57-E907-4055-9CB6-BC0108535346}"/>
              </a:ext>
            </a:extLst>
          </p:cNvPr>
          <p:cNvSpPr txBox="1">
            <a:spLocks noChangeArrowheads="1"/>
          </p:cNvSpPr>
          <p:nvPr/>
        </p:nvSpPr>
        <p:spPr bwMode="auto">
          <a:xfrm>
            <a:off x="7292981" y="6547999"/>
            <a:ext cx="1853159" cy="45816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ja-JP"/>
            </a:defPPr>
            <a:lvl1pPr algn="r">
              <a:defRPr sz="1600" b="1">
                <a:solidFill>
                  <a:schemeClr val="bg1">
                    <a:lumMod val="85000"/>
                  </a:schemeClr>
                </a:solidFill>
                <a:latin typeface="Verdana" pitchFamily="34" charset="0"/>
              </a:defRPr>
            </a:lvl1pPr>
          </a:lstStyle>
          <a:p>
            <a:fld id="{8476F54C-B8E8-4A61-A2D5-0DCF997A09DE}" type="slidenum">
              <a:rPr lang="ja-JP" altLang="en-US"/>
              <a:pPr/>
              <a:t>12</a:t>
            </a:fld>
            <a:endParaRPr lang="en-US" altLang="ja-JP"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図 1">
            <a:extLst>
              <a:ext uri="{FF2B5EF4-FFF2-40B4-BE49-F238E27FC236}">
                <a16:creationId xmlns:a16="http://schemas.microsoft.com/office/drawing/2014/main" id="{001EC744-92B8-423A-9524-C20049458DE1}"/>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528638"/>
            <a:ext cx="9145588" cy="600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71" name="Text Box 37">
            <a:extLst>
              <a:ext uri="{FF2B5EF4-FFF2-40B4-BE49-F238E27FC236}">
                <a16:creationId xmlns:a16="http://schemas.microsoft.com/office/drawing/2014/main" id="{B9EFBA57-E907-4055-9CB6-BC0108535346}"/>
              </a:ext>
            </a:extLst>
          </p:cNvPr>
          <p:cNvSpPr txBox="1">
            <a:spLocks noChangeArrowheads="1"/>
          </p:cNvSpPr>
          <p:nvPr/>
        </p:nvSpPr>
        <p:spPr bwMode="auto">
          <a:xfrm>
            <a:off x="7292981" y="6547999"/>
            <a:ext cx="1853159" cy="45816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ja-JP"/>
            </a:defPPr>
            <a:lvl1pPr algn="r">
              <a:defRPr sz="1600" b="1">
                <a:solidFill>
                  <a:schemeClr val="bg1">
                    <a:lumMod val="85000"/>
                  </a:schemeClr>
                </a:solidFill>
                <a:latin typeface="Verdana" pitchFamily="34" charset="0"/>
              </a:defRPr>
            </a:lvl1pPr>
          </a:lstStyle>
          <a:p>
            <a:fld id="{8476F54C-B8E8-4A61-A2D5-0DCF997A09DE}" type="slidenum">
              <a:rPr lang="ja-JP" altLang="en-US"/>
              <a:pPr/>
              <a:t>13</a:t>
            </a:fld>
            <a:endParaRPr lang="en-US" altLang="ja-JP" dirty="0"/>
          </a:p>
        </p:txBody>
      </p:sp>
      <p:sp>
        <p:nvSpPr>
          <p:cNvPr id="83972" name="Text Box 2">
            <a:extLst>
              <a:ext uri="{FF2B5EF4-FFF2-40B4-BE49-F238E27FC236}">
                <a16:creationId xmlns:a16="http://schemas.microsoft.com/office/drawing/2014/main" id="{F367B97D-5596-4938-B59F-9F20CB0A8E61}"/>
              </a:ext>
            </a:extLst>
          </p:cNvPr>
          <p:cNvSpPr txBox="1">
            <a:spLocks noChangeArrowheads="1"/>
          </p:cNvSpPr>
          <p:nvPr/>
        </p:nvSpPr>
        <p:spPr bwMode="auto">
          <a:xfrm>
            <a:off x="2343150" y="5893296"/>
            <a:ext cx="6781800" cy="461963"/>
          </a:xfrm>
          <a:prstGeom prst="rect">
            <a:avLst/>
          </a:prstGeom>
          <a:solidFill>
            <a:srgbClr val="FFE07D"/>
          </a:solidFill>
          <a:ln>
            <a:noFill/>
          </a:ln>
          <a:extLst>
            <a:ext uri="{91240B29-F687-4F45-9708-019B960494DF}">
              <a14:hiddenLine xmlns:a14="http://schemas.microsoft.com/office/drawing/2010/main" w="15875">
                <a:solidFill>
                  <a:srgbClr val="000000"/>
                </a:solidFill>
                <a:miter lim="800000"/>
                <a:headEnd/>
                <a:tailEnd/>
              </a14:hiddenLine>
            </a:ext>
          </a:extLst>
        </p:spPr>
        <p:txBody>
          <a:bodyPr>
            <a:spAutoFit/>
          </a:bodyPr>
          <a:lstStyle>
            <a:lvl1pPr marL="363538" indent="-363538">
              <a:spcBef>
                <a:spcPct val="20000"/>
              </a:spcBef>
              <a:buClr>
                <a:srgbClr val="0056AC"/>
              </a:buClr>
              <a:buFont typeface="Wingdings" panose="05000000000000000000" pitchFamily="2" charset="2"/>
              <a:buChar char="p"/>
              <a:defRPr kumimoji="1" sz="2600">
                <a:solidFill>
                  <a:schemeClr val="tx1"/>
                </a:solidFill>
                <a:latin typeface="Times New Roman" panose="02020603050405020304" pitchFamily="18" charset="0"/>
                <a:ea typeface="HGSｺﾞｼｯｸE" panose="020B0900000000000000" pitchFamily="50" charset="-128"/>
              </a:defRPr>
            </a:lvl1pPr>
            <a:lvl2pPr marL="742950" indent="-285750">
              <a:spcBef>
                <a:spcPct val="20000"/>
              </a:spcBef>
              <a:buClr>
                <a:srgbClr val="000066"/>
              </a:buClr>
              <a:buSzPct val="80000"/>
              <a:buFont typeface="Wingdings" panose="05000000000000000000" pitchFamily="2" charset="2"/>
              <a:buChar char="n"/>
              <a:defRPr kumimoji="1" sz="2400">
                <a:solidFill>
                  <a:schemeClr val="tx1"/>
                </a:solidFill>
                <a:latin typeface="Times New Roman" panose="02020603050405020304" pitchFamily="18" charset="0"/>
                <a:ea typeface="HGSｺﾞｼｯｸE" panose="020B0900000000000000"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lnSpc>
                <a:spcPct val="120000"/>
              </a:lnSpc>
              <a:spcBef>
                <a:spcPct val="0"/>
              </a:spcBef>
              <a:buClrTx/>
              <a:buFontTx/>
              <a:buNone/>
            </a:pPr>
            <a:r>
              <a:rPr lang="ja-JP" altLang="en-US" sz="2000">
                <a:ea typeface="HGPｺﾞｼｯｸE" panose="020B0900000000000000" pitchFamily="50" charset="-128"/>
              </a:rPr>
              <a:t>半分の従業員が滞留に成功すると</a:t>
            </a:r>
            <a:r>
              <a:rPr lang="en-US" altLang="ja-JP" sz="2000">
                <a:ea typeface="HGPｺﾞｼｯｸE" panose="020B0900000000000000" pitchFamily="50" charset="-128"/>
              </a:rPr>
              <a:t>(</a:t>
            </a:r>
            <a:r>
              <a:rPr lang="ja-JP" altLang="en-US" sz="2000">
                <a:ea typeface="HGPｺﾞｼｯｸE" panose="020B0900000000000000" pitchFamily="50" charset="-128"/>
              </a:rPr>
              <a:t>歩道</a:t>
            </a:r>
            <a:r>
              <a:rPr lang="en-US" altLang="ja-JP" sz="2000">
                <a:ea typeface="HGPｺﾞｼｯｸE" panose="020B0900000000000000" pitchFamily="50" charset="-128"/>
              </a:rPr>
              <a:t>+</a:t>
            </a:r>
            <a:r>
              <a:rPr lang="ja-JP" altLang="en-US" sz="2000">
                <a:ea typeface="HGPｺﾞｼｯｸE" panose="020B0900000000000000" pitchFamily="50" charset="-128"/>
              </a:rPr>
              <a:t>発災</a:t>
            </a:r>
            <a:r>
              <a:rPr lang="en-US" altLang="ja-JP" sz="2000">
                <a:ea typeface="HGPｺﾞｼｯｸE" panose="020B0900000000000000" pitchFamily="50" charset="-128"/>
              </a:rPr>
              <a:t>1</a:t>
            </a:r>
            <a:r>
              <a:rPr lang="ja-JP" altLang="en-US" sz="2000">
                <a:ea typeface="HGPｺﾞｼｯｸE" panose="020B0900000000000000" pitchFamily="50" charset="-128"/>
              </a:rPr>
              <a:t>時間後</a:t>
            </a:r>
            <a:r>
              <a:rPr lang="en-US" altLang="ja-JP" sz="2000">
                <a:ea typeface="HGPｺﾞｼｯｸE" panose="020B0900000000000000" pitchFamily="50" charset="-128"/>
              </a:rPr>
              <a:t>)</a:t>
            </a:r>
          </a:p>
        </p:txBody>
      </p:sp>
      <p:pic>
        <p:nvPicPr>
          <p:cNvPr id="83973" name="図 1">
            <a:extLst>
              <a:ext uri="{FF2B5EF4-FFF2-40B4-BE49-F238E27FC236}">
                <a16:creationId xmlns:a16="http://schemas.microsoft.com/office/drawing/2014/main" id="{1440EC64-8081-40AB-BC8A-2FF4661A6470}"/>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994" y="4766471"/>
            <a:ext cx="1277938" cy="170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74" name="AutoShape 29">
            <a:extLst>
              <a:ext uri="{FF2B5EF4-FFF2-40B4-BE49-F238E27FC236}">
                <a16:creationId xmlns:a16="http://schemas.microsoft.com/office/drawing/2014/main" id="{10D8EEA8-AA11-43F9-9ED5-6F57739027BB}"/>
              </a:ext>
            </a:extLst>
          </p:cNvPr>
          <p:cNvSpPr>
            <a:spLocks noChangeArrowheads="1"/>
          </p:cNvSpPr>
          <p:nvPr/>
        </p:nvSpPr>
        <p:spPr bwMode="auto">
          <a:xfrm>
            <a:off x="7621588" y="533400"/>
            <a:ext cx="1524000" cy="374650"/>
          </a:xfrm>
          <a:prstGeom prst="roundRect">
            <a:avLst>
              <a:gd name="adj" fmla="val 16667"/>
            </a:avLst>
          </a:prstGeom>
          <a:solidFill>
            <a:srgbClr val="CCECFF"/>
          </a:solidFill>
          <a:ln w="38100">
            <a:solidFill>
              <a:srgbClr val="0066FF"/>
            </a:solidFill>
            <a:round/>
            <a:headEnd/>
            <a:tailEnd/>
          </a:ln>
        </p:spPr>
        <p:txBody>
          <a:bodyPr wrap="none" lIns="90000" tIns="46800" rIns="90000" bIns="46800" anchor="ctr"/>
          <a:lstStyle>
            <a:lvl1pPr>
              <a:spcBef>
                <a:spcPct val="20000"/>
              </a:spcBef>
              <a:buClr>
                <a:srgbClr val="0056AC"/>
              </a:buClr>
              <a:buFont typeface="Wingdings" panose="05000000000000000000" pitchFamily="2" charset="2"/>
              <a:buChar char="p"/>
              <a:defRPr kumimoji="1" sz="2600">
                <a:solidFill>
                  <a:schemeClr val="tx1"/>
                </a:solidFill>
                <a:latin typeface="Times New Roman" panose="02020603050405020304" pitchFamily="18" charset="0"/>
                <a:ea typeface="HGSｺﾞｼｯｸE" panose="020B0900000000000000" pitchFamily="50" charset="-128"/>
              </a:defRPr>
            </a:lvl1pPr>
            <a:lvl2pPr marL="742950" indent="-285750">
              <a:spcBef>
                <a:spcPct val="20000"/>
              </a:spcBef>
              <a:buClr>
                <a:srgbClr val="000066"/>
              </a:buClr>
              <a:buSzPct val="80000"/>
              <a:buFont typeface="Wingdings" panose="05000000000000000000" pitchFamily="2" charset="2"/>
              <a:buChar char="n"/>
              <a:defRPr kumimoji="1" sz="2400">
                <a:solidFill>
                  <a:schemeClr val="tx1"/>
                </a:solidFill>
                <a:latin typeface="Times New Roman" panose="02020603050405020304" pitchFamily="18" charset="0"/>
                <a:ea typeface="HGSｺﾞｼｯｸE" panose="020B0900000000000000"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ClrTx/>
              <a:buFontTx/>
              <a:buNone/>
            </a:pPr>
            <a:r>
              <a:rPr lang="ja-JP" altLang="en-US" sz="2000">
                <a:ea typeface="HGPｺﾞｼｯｸE" panose="020B0900000000000000" pitchFamily="50" charset="-128"/>
              </a:rPr>
              <a:t>東京都港区</a:t>
            </a:r>
            <a:endParaRPr lang="en-US" altLang="ja-JP" sz="2000">
              <a:ea typeface="HGPｺﾞｼｯｸE" panose="020B0900000000000000" pitchFamily="50" charset="-128"/>
            </a:endParaRPr>
          </a:p>
        </p:txBody>
      </p:sp>
      <p:sp>
        <p:nvSpPr>
          <p:cNvPr id="83975" name="Text Box 2">
            <a:extLst>
              <a:ext uri="{FF2B5EF4-FFF2-40B4-BE49-F238E27FC236}">
                <a16:creationId xmlns:a16="http://schemas.microsoft.com/office/drawing/2014/main" id="{96053464-817A-49BD-9261-750F20A5E2ED}"/>
              </a:ext>
            </a:extLst>
          </p:cNvPr>
          <p:cNvSpPr txBox="1">
            <a:spLocks noChangeArrowheads="1"/>
          </p:cNvSpPr>
          <p:nvPr/>
        </p:nvSpPr>
        <p:spPr bwMode="auto">
          <a:xfrm>
            <a:off x="6921500" y="4191000"/>
            <a:ext cx="2209800" cy="514350"/>
          </a:xfrm>
          <a:prstGeom prst="rect">
            <a:avLst/>
          </a:prstGeom>
          <a:solidFill>
            <a:srgbClr val="BCE292"/>
          </a:solidFill>
          <a:ln>
            <a:noFill/>
          </a:ln>
          <a:extLst>
            <a:ext uri="{91240B29-F687-4F45-9708-019B960494DF}">
              <a14:hiddenLine xmlns:a14="http://schemas.microsoft.com/office/drawing/2010/main" w="15875">
                <a:solidFill>
                  <a:srgbClr val="000000"/>
                </a:solidFill>
                <a:miter lim="800000"/>
                <a:headEnd/>
                <a:tailEnd/>
              </a14:hiddenLine>
            </a:ext>
          </a:extLst>
        </p:spPr>
        <p:txBody>
          <a:bodyPr>
            <a:spAutoFit/>
          </a:bodyPr>
          <a:lstStyle>
            <a:lvl1pPr marL="363538" indent="-363538">
              <a:spcBef>
                <a:spcPct val="20000"/>
              </a:spcBef>
              <a:buClr>
                <a:srgbClr val="0056AC"/>
              </a:buClr>
              <a:buFont typeface="Wingdings" panose="05000000000000000000" pitchFamily="2" charset="2"/>
              <a:buChar char="p"/>
              <a:defRPr kumimoji="1" sz="2600">
                <a:solidFill>
                  <a:schemeClr val="tx1"/>
                </a:solidFill>
                <a:latin typeface="Times New Roman" panose="02020603050405020304" pitchFamily="18" charset="0"/>
                <a:ea typeface="HGSｺﾞｼｯｸE" panose="020B0900000000000000" pitchFamily="50" charset="-128"/>
              </a:defRPr>
            </a:lvl1pPr>
            <a:lvl2pPr marL="742950" indent="-285750">
              <a:spcBef>
                <a:spcPct val="20000"/>
              </a:spcBef>
              <a:buClr>
                <a:srgbClr val="000066"/>
              </a:buClr>
              <a:buSzPct val="80000"/>
              <a:buFont typeface="Wingdings" panose="05000000000000000000" pitchFamily="2" charset="2"/>
              <a:buChar char="n"/>
              <a:defRPr kumimoji="1" sz="2400">
                <a:solidFill>
                  <a:schemeClr val="tx1"/>
                </a:solidFill>
                <a:latin typeface="Times New Roman" panose="02020603050405020304" pitchFamily="18" charset="0"/>
                <a:ea typeface="HGSｺﾞｼｯｸE" panose="020B0900000000000000"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lnSpc>
                <a:spcPct val="120000"/>
              </a:lnSpc>
              <a:spcBef>
                <a:spcPct val="0"/>
              </a:spcBef>
              <a:buClrTx/>
              <a:buFontTx/>
              <a:buNone/>
            </a:pPr>
            <a:r>
              <a:rPr lang="ja-JP" altLang="en-US" sz="1200">
                <a:ea typeface="HGPｺﾞｼｯｸE" panose="020B0900000000000000" pitchFamily="50" charset="-128"/>
              </a:rPr>
              <a:t>多少混雑するが、過密状態</a:t>
            </a:r>
            <a:endParaRPr lang="en-US" altLang="ja-JP" sz="1200">
              <a:ea typeface="HGPｺﾞｼｯｸE" panose="020B0900000000000000" pitchFamily="50" charset="-128"/>
            </a:endParaRPr>
          </a:p>
          <a:p>
            <a:pPr algn="ctr" eaLnBrk="1" hangingPunct="1">
              <a:lnSpc>
                <a:spcPct val="120000"/>
              </a:lnSpc>
              <a:spcBef>
                <a:spcPct val="0"/>
              </a:spcBef>
              <a:buClrTx/>
              <a:buFontTx/>
              <a:buNone/>
            </a:pPr>
            <a:r>
              <a:rPr lang="ja-JP" altLang="en-US" sz="1200">
                <a:ea typeface="HGPｺﾞｼｯｸE" panose="020B0900000000000000" pitchFamily="50" charset="-128"/>
              </a:rPr>
              <a:t>の場所は非常に少なくなる</a:t>
            </a:r>
            <a:endParaRPr lang="en-US" altLang="ja-JP" sz="1200">
              <a:ea typeface="HGPｺﾞｼｯｸE" panose="020B0900000000000000" pitchFamily="50" charset="-128"/>
            </a:endParaRPr>
          </a:p>
        </p:txBody>
      </p:sp>
      <p:sp>
        <p:nvSpPr>
          <p:cNvPr id="21" name="Text Box 43">
            <a:extLst>
              <a:ext uri="{FF2B5EF4-FFF2-40B4-BE49-F238E27FC236}">
                <a16:creationId xmlns:a16="http://schemas.microsoft.com/office/drawing/2014/main" id="{607F5E60-CFE3-407F-A39C-30F38B1AAF94}"/>
              </a:ext>
            </a:extLst>
          </p:cNvPr>
          <p:cNvSpPr txBox="1">
            <a:spLocks noChangeArrowheads="1"/>
          </p:cNvSpPr>
          <p:nvPr/>
        </p:nvSpPr>
        <p:spPr bwMode="auto">
          <a:xfrm>
            <a:off x="1952625" y="1487488"/>
            <a:ext cx="381000" cy="200025"/>
          </a:xfrm>
          <a:prstGeom prst="rect">
            <a:avLst/>
          </a:prstGeom>
          <a:solidFill>
            <a:schemeClr val="bg2">
              <a:lumMod val="20000"/>
              <a:lumOff val="80000"/>
              <a:alpha val="70000"/>
            </a:schemeClr>
          </a:solidFill>
          <a:ln w="15875">
            <a:noFill/>
            <a:miter lim="800000"/>
            <a:headEnd/>
            <a:tailEnd/>
          </a:ln>
        </p:spPr>
        <p:txBody>
          <a:bodyPr>
            <a:spAutoFit/>
          </a:bodyPr>
          <a:lstStyle/>
          <a:p>
            <a:pPr algn="ctr" eaLnBrk="1" hangingPunct="1">
              <a:defRPr/>
            </a:pPr>
            <a:r>
              <a:rPr lang="ja-JP" altLang="en-US" sz="700" dirty="0">
                <a:solidFill>
                  <a:srgbClr val="C00000"/>
                </a:solidFill>
                <a:latin typeface="Times New Roman" pitchFamily="18" charset="0"/>
                <a:ea typeface="HGPｺﾞｼｯｸE" pitchFamily="50" charset="-128"/>
              </a:rPr>
              <a:t>原宿</a:t>
            </a:r>
            <a:endParaRPr lang="en-US" altLang="ja-JP" sz="700" dirty="0">
              <a:solidFill>
                <a:srgbClr val="C00000"/>
              </a:solidFill>
              <a:latin typeface="Times New Roman" pitchFamily="18" charset="0"/>
              <a:ea typeface="HGPｺﾞｼｯｸE" pitchFamily="50" charset="-128"/>
            </a:endParaRPr>
          </a:p>
        </p:txBody>
      </p:sp>
      <p:sp>
        <p:nvSpPr>
          <p:cNvPr id="22" name="Text Box 43">
            <a:extLst>
              <a:ext uri="{FF2B5EF4-FFF2-40B4-BE49-F238E27FC236}">
                <a16:creationId xmlns:a16="http://schemas.microsoft.com/office/drawing/2014/main" id="{875C8B59-E7F6-42C5-8DD4-1B6330926910}"/>
              </a:ext>
            </a:extLst>
          </p:cNvPr>
          <p:cNvSpPr txBox="1">
            <a:spLocks noChangeArrowheads="1"/>
          </p:cNvSpPr>
          <p:nvPr/>
        </p:nvSpPr>
        <p:spPr bwMode="auto">
          <a:xfrm>
            <a:off x="4427538" y="1477963"/>
            <a:ext cx="381000" cy="200025"/>
          </a:xfrm>
          <a:prstGeom prst="rect">
            <a:avLst/>
          </a:prstGeom>
          <a:solidFill>
            <a:schemeClr val="bg2">
              <a:lumMod val="20000"/>
              <a:lumOff val="80000"/>
              <a:alpha val="70000"/>
            </a:schemeClr>
          </a:solidFill>
          <a:ln w="15875">
            <a:noFill/>
            <a:miter lim="800000"/>
            <a:headEnd/>
            <a:tailEnd/>
          </a:ln>
        </p:spPr>
        <p:txBody>
          <a:bodyPr>
            <a:spAutoFit/>
          </a:bodyPr>
          <a:lstStyle/>
          <a:p>
            <a:pPr algn="ctr" eaLnBrk="1" hangingPunct="1">
              <a:defRPr/>
            </a:pPr>
            <a:r>
              <a:rPr lang="ja-JP" altLang="en-US" sz="700" dirty="0">
                <a:solidFill>
                  <a:srgbClr val="C00000"/>
                </a:solidFill>
                <a:latin typeface="Times New Roman" pitchFamily="18" charset="0"/>
                <a:ea typeface="HGPｺﾞｼｯｸE" pitchFamily="50" charset="-128"/>
              </a:rPr>
              <a:t>赤坂</a:t>
            </a:r>
            <a:endParaRPr lang="en-US" altLang="ja-JP" sz="700" dirty="0">
              <a:solidFill>
                <a:srgbClr val="C00000"/>
              </a:solidFill>
              <a:latin typeface="Times New Roman" pitchFamily="18" charset="0"/>
              <a:ea typeface="HGPｺﾞｼｯｸE" pitchFamily="50" charset="-128"/>
            </a:endParaRPr>
          </a:p>
        </p:txBody>
      </p:sp>
      <p:sp>
        <p:nvSpPr>
          <p:cNvPr id="23" name="Text Box 43">
            <a:extLst>
              <a:ext uri="{FF2B5EF4-FFF2-40B4-BE49-F238E27FC236}">
                <a16:creationId xmlns:a16="http://schemas.microsoft.com/office/drawing/2014/main" id="{1B232404-E63B-4699-952F-0445DCBF7C05}"/>
              </a:ext>
            </a:extLst>
          </p:cNvPr>
          <p:cNvSpPr txBox="1">
            <a:spLocks noChangeArrowheads="1"/>
          </p:cNvSpPr>
          <p:nvPr/>
        </p:nvSpPr>
        <p:spPr bwMode="auto">
          <a:xfrm>
            <a:off x="5432425" y="3398838"/>
            <a:ext cx="381000" cy="200025"/>
          </a:xfrm>
          <a:prstGeom prst="rect">
            <a:avLst/>
          </a:prstGeom>
          <a:solidFill>
            <a:schemeClr val="bg2">
              <a:lumMod val="20000"/>
              <a:lumOff val="80000"/>
              <a:alpha val="70000"/>
            </a:schemeClr>
          </a:solidFill>
          <a:ln w="15875">
            <a:noFill/>
            <a:miter lim="800000"/>
            <a:headEnd/>
            <a:tailEnd/>
          </a:ln>
        </p:spPr>
        <p:txBody>
          <a:bodyPr>
            <a:spAutoFit/>
          </a:bodyPr>
          <a:lstStyle/>
          <a:p>
            <a:pPr algn="ctr" eaLnBrk="1" hangingPunct="1">
              <a:defRPr/>
            </a:pPr>
            <a:r>
              <a:rPr lang="ja-JP" altLang="en-US" sz="700" dirty="0">
                <a:solidFill>
                  <a:srgbClr val="C00000"/>
                </a:solidFill>
                <a:latin typeface="Times New Roman" pitchFamily="18" charset="0"/>
                <a:ea typeface="HGPｺﾞｼｯｸE" pitchFamily="50" charset="-128"/>
              </a:rPr>
              <a:t>田町</a:t>
            </a:r>
            <a:endParaRPr lang="en-US" altLang="ja-JP" sz="700" dirty="0">
              <a:solidFill>
                <a:srgbClr val="C00000"/>
              </a:solidFill>
              <a:latin typeface="Times New Roman" pitchFamily="18" charset="0"/>
              <a:ea typeface="HGPｺﾞｼｯｸE" pitchFamily="50" charset="-128"/>
            </a:endParaRPr>
          </a:p>
        </p:txBody>
      </p:sp>
      <p:sp>
        <p:nvSpPr>
          <p:cNvPr id="24" name="Text Box 43">
            <a:extLst>
              <a:ext uri="{FF2B5EF4-FFF2-40B4-BE49-F238E27FC236}">
                <a16:creationId xmlns:a16="http://schemas.microsoft.com/office/drawing/2014/main" id="{F9D7429B-66FD-4F89-837C-C509D20CE5E0}"/>
              </a:ext>
            </a:extLst>
          </p:cNvPr>
          <p:cNvSpPr txBox="1">
            <a:spLocks noChangeArrowheads="1"/>
          </p:cNvSpPr>
          <p:nvPr/>
        </p:nvSpPr>
        <p:spPr bwMode="auto">
          <a:xfrm>
            <a:off x="4618038" y="4891088"/>
            <a:ext cx="381000" cy="200025"/>
          </a:xfrm>
          <a:prstGeom prst="rect">
            <a:avLst/>
          </a:prstGeom>
          <a:solidFill>
            <a:schemeClr val="bg2">
              <a:lumMod val="20000"/>
              <a:lumOff val="80000"/>
              <a:alpha val="70000"/>
            </a:schemeClr>
          </a:solidFill>
          <a:ln w="15875">
            <a:noFill/>
            <a:miter lim="800000"/>
            <a:headEnd/>
            <a:tailEnd/>
          </a:ln>
        </p:spPr>
        <p:txBody>
          <a:bodyPr>
            <a:spAutoFit/>
          </a:bodyPr>
          <a:lstStyle/>
          <a:p>
            <a:pPr algn="ctr" eaLnBrk="1" hangingPunct="1">
              <a:defRPr/>
            </a:pPr>
            <a:r>
              <a:rPr lang="ja-JP" altLang="en-US" sz="700" dirty="0">
                <a:solidFill>
                  <a:srgbClr val="C00000"/>
                </a:solidFill>
                <a:latin typeface="Times New Roman" pitchFamily="18" charset="0"/>
                <a:ea typeface="HGPｺﾞｼｯｸE" pitchFamily="50" charset="-128"/>
              </a:rPr>
              <a:t>品川</a:t>
            </a:r>
            <a:endParaRPr lang="en-US" altLang="ja-JP" sz="700" dirty="0">
              <a:solidFill>
                <a:srgbClr val="C00000"/>
              </a:solidFill>
              <a:latin typeface="Times New Roman" pitchFamily="18" charset="0"/>
              <a:ea typeface="HGPｺﾞｼｯｸE" pitchFamily="50" charset="-128"/>
            </a:endParaRPr>
          </a:p>
        </p:txBody>
      </p:sp>
      <p:sp>
        <p:nvSpPr>
          <p:cNvPr id="25" name="Text Box 43">
            <a:extLst>
              <a:ext uri="{FF2B5EF4-FFF2-40B4-BE49-F238E27FC236}">
                <a16:creationId xmlns:a16="http://schemas.microsoft.com/office/drawing/2014/main" id="{44A89F29-58F6-4514-8D5E-E21159383C94}"/>
              </a:ext>
            </a:extLst>
          </p:cNvPr>
          <p:cNvSpPr txBox="1">
            <a:spLocks noChangeArrowheads="1"/>
          </p:cNvSpPr>
          <p:nvPr/>
        </p:nvSpPr>
        <p:spPr bwMode="auto">
          <a:xfrm>
            <a:off x="6464300" y="2670175"/>
            <a:ext cx="484188" cy="200025"/>
          </a:xfrm>
          <a:prstGeom prst="rect">
            <a:avLst/>
          </a:prstGeom>
          <a:solidFill>
            <a:schemeClr val="bg2">
              <a:lumMod val="20000"/>
              <a:lumOff val="80000"/>
              <a:alpha val="70000"/>
            </a:schemeClr>
          </a:solidFill>
          <a:ln w="15875">
            <a:noFill/>
            <a:miter lim="800000"/>
            <a:headEnd/>
            <a:tailEnd/>
          </a:ln>
        </p:spPr>
        <p:txBody>
          <a:bodyPr>
            <a:spAutoFit/>
          </a:bodyPr>
          <a:lstStyle/>
          <a:p>
            <a:pPr algn="ctr" eaLnBrk="1" hangingPunct="1">
              <a:defRPr/>
            </a:pPr>
            <a:r>
              <a:rPr lang="ja-JP" altLang="en-US" sz="700" dirty="0">
                <a:solidFill>
                  <a:srgbClr val="C00000"/>
                </a:solidFill>
                <a:latin typeface="Times New Roman" pitchFamily="18" charset="0"/>
                <a:ea typeface="HGPｺﾞｼｯｸE" pitchFamily="50" charset="-128"/>
              </a:rPr>
              <a:t>浜松町</a:t>
            </a:r>
            <a:endParaRPr lang="en-US" altLang="ja-JP" sz="700" dirty="0">
              <a:solidFill>
                <a:srgbClr val="C00000"/>
              </a:solidFill>
              <a:latin typeface="Times New Roman" pitchFamily="18" charset="0"/>
              <a:ea typeface="HGPｺﾞｼｯｸE" pitchFamily="50" charset="-128"/>
            </a:endParaRPr>
          </a:p>
        </p:txBody>
      </p:sp>
      <p:sp>
        <p:nvSpPr>
          <p:cNvPr id="26" name="Text Box 43">
            <a:extLst>
              <a:ext uri="{FF2B5EF4-FFF2-40B4-BE49-F238E27FC236}">
                <a16:creationId xmlns:a16="http://schemas.microsoft.com/office/drawing/2014/main" id="{6C0DF802-ECEF-43F7-9B4F-6D5B7D2C481B}"/>
              </a:ext>
            </a:extLst>
          </p:cNvPr>
          <p:cNvSpPr txBox="1">
            <a:spLocks noChangeArrowheads="1"/>
          </p:cNvSpPr>
          <p:nvPr/>
        </p:nvSpPr>
        <p:spPr bwMode="auto">
          <a:xfrm>
            <a:off x="5497513" y="776288"/>
            <a:ext cx="533400" cy="263525"/>
          </a:xfrm>
          <a:prstGeom prst="rect">
            <a:avLst/>
          </a:prstGeom>
          <a:solidFill>
            <a:schemeClr val="bg2">
              <a:lumMod val="20000"/>
              <a:lumOff val="80000"/>
              <a:alpha val="70000"/>
            </a:schemeClr>
          </a:solidFill>
          <a:ln w="15875">
            <a:noFill/>
            <a:miter lim="800000"/>
            <a:headEnd/>
            <a:tailEnd/>
          </a:ln>
        </p:spPr>
        <p:txBody>
          <a:bodyPr>
            <a:spAutoFit/>
          </a:bodyPr>
          <a:lstStyle/>
          <a:p>
            <a:pPr algn="ctr" eaLnBrk="1" hangingPunct="1">
              <a:defRPr/>
            </a:pPr>
            <a:r>
              <a:rPr lang="ja-JP" altLang="en-US" sz="1100" dirty="0">
                <a:solidFill>
                  <a:srgbClr val="C00000"/>
                </a:solidFill>
                <a:latin typeface="Times New Roman" pitchFamily="18" charset="0"/>
                <a:ea typeface="HGPｺﾞｼｯｸE" pitchFamily="50" charset="-128"/>
              </a:rPr>
              <a:t>皇居</a:t>
            </a:r>
            <a:endParaRPr lang="en-US" altLang="ja-JP" sz="1100" dirty="0">
              <a:solidFill>
                <a:srgbClr val="C00000"/>
              </a:solidFill>
              <a:latin typeface="Times New Roman" pitchFamily="18" charset="0"/>
              <a:ea typeface="HGPｺﾞｼｯｸE" pitchFamily="50" charset="-128"/>
            </a:endParaRPr>
          </a:p>
        </p:txBody>
      </p:sp>
      <p:sp>
        <p:nvSpPr>
          <p:cNvPr id="27" name="Text Box 43">
            <a:extLst>
              <a:ext uri="{FF2B5EF4-FFF2-40B4-BE49-F238E27FC236}">
                <a16:creationId xmlns:a16="http://schemas.microsoft.com/office/drawing/2014/main" id="{43105616-4B53-4654-988A-78996130FA81}"/>
              </a:ext>
            </a:extLst>
          </p:cNvPr>
          <p:cNvSpPr txBox="1">
            <a:spLocks noChangeArrowheads="1"/>
          </p:cNvSpPr>
          <p:nvPr/>
        </p:nvSpPr>
        <p:spPr bwMode="auto">
          <a:xfrm>
            <a:off x="7467600" y="1947863"/>
            <a:ext cx="414338" cy="200025"/>
          </a:xfrm>
          <a:prstGeom prst="rect">
            <a:avLst/>
          </a:prstGeom>
          <a:solidFill>
            <a:schemeClr val="bg2">
              <a:lumMod val="20000"/>
              <a:lumOff val="80000"/>
              <a:alpha val="70000"/>
            </a:schemeClr>
          </a:solidFill>
          <a:ln w="15875">
            <a:noFill/>
            <a:miter lim="800000"/>
            <a:headEnd/>
            <a:tailEnd/>
          </a:ln>
        </p:spPr>
        <p:txBody>
          <a:bodyPr>
            <a:spAutoFit/>
          </a:bodyPr>
          <a:lstStyle/>
          <a:p>
            <a:pPr algn="ctr" eaLnBrk="1" hangingPunct="1">
              <a:defRPr/>
            </a:pPr>
            <a:r>
              <a:rPr lang="ja-JP" altLang="en-US" sz="700" dirty="0">
                <a:solidFill>
                  <a:srgbClr val="C00000"/>
                </a:solidFill>
                <a:latin typeface="Times New Roman" pitchFamily="18" charset="0"/>
                <a:ea typeface="HGPｺﾞｼｯｸE" pitchFamily="50" charset="-128"/>
              </a:rPr>
              <a:t>築地</a:t>
            </a:r>
            <a:endParaRPr lang="en-US" altLang="ja-JP" sz="700" dirty="0">
              <a:solidFill>
                <a:srgbClr val="C00000"/>
              </a:solidFill>
              <a:latin typeface="Times New Roman" pitchFamily="18" charset="0"/>
              <a:ea typeface="HGPｺﾞｼｯｸE" pitchFamily="50" charset="-128"/>
            </a:endParaRPr>
          </a:p>
        </p:txBody>
      </p:sp>
      <p:sp>
        <p:nvSpPr>
          <p:cNvPr id="29" name="Text Box 43">
            <a:extLst>
              <a:ext uri="{FF2B5EF4-FFF2-40B4-BE49-F238E27FC236}">
                <a16:creationId xmlns:a16="http://schemas.microsoft.com/office/drawing/2014/main" id="{CAE043BA-6122-4F97-82F3-82D4590743FA}"/>
              </a:ext>
            </a:extLst>
          </p:cNvPr>
          <p:cNvSpPr txBox="1">
            <a:spLocks noChangeArrowheads="1"/>
          </p:cNvSpPr>
          <p:nvPr/>
        </p:nvSpPr>
        <p:spPr bwMode="auto">
          <a:xfrm>
            <a:off x="228600" y="3590925"/>
            <a:ext cx="487363" cy="200025"/>
          </a:xfrm>
          <a:prstGeom prst="rect">
            <a:avLst/>
          </a:prstGeom>
          <a:solidFill>
            <a:schemeClr val="bg2">
              <a:lumMod val="20000"/>
              <a:lumOff val="80000"/>
              <a:alpha val="70000"/>
            </a:schemeClr>
          </a:solidFill>
          <a:ln w="15875">
            <a:noFill/>
            <a:miter lim="800000"/>
            <a:headEnd/>
            <a:tailEnd/>
          </a:ln>
        </p:spPr>
        <p:txBody>
          <a:bodyPr>
            <a:spAutoFit/>
          </a:bodyPr>
          <a:lstStyle/>
          <a:p>
            <a:pPr algn="ctr" eaLnBrk="1" hangingPunct="1">
              <a:defRPr/>
            </a:pPr>
            <a:r>
              <a:rPr lang="ja-JP" altLang="en-US" sz="700" dirty="0">
                <a:solidFill>
                  <a:srgbClr val="C00000"/>
                </a:solidFill>
                <a:latin typeface="Times New Roman" pitchFamily="18" charset="0"/>
                <a:ea typeface="HGPｺﾞｼｯｸE" pitchFamily="50" charset="-128"/>
              </a:rPr>
              <a:t>中目黒</a:t>
            </a:r>
            <a:endParaRPr lang="en-US" altLang="ja-JP" sz="700" dirty="0">
              <a:solidFill>
                <a:srgbClr val="C00000"/>
              </a:solidFill>
              <a:latin typeface="Times New Roman" pitchFamily="18" charset="0"/>
              <a:ea typeface="HGPｺﾞｼｯｸE" pitchFamily="50" charset="-128"/>
            </a:endParaRPr>
          </a:p>
        </p:txBody>
      </p:sp>
      <p:sp>
        <p:nvSpPr>
          <p:cNvPr id="30" name="Text Box 43">
            <a:extLst>
              <a:ext uri="{FF2B5EF4-FFF2-40B4-BE49-F238E27FC236}">
                <a16:creationId xmlns:a16="http://schemas.microsoft.com/office/drawing/2014/main" id="{1677ED5C-ABB4-40E4-A71F-0411C98E8168}"/>
              </a:ext>
            </a:extLst>
          </p:cNvPr>
          <p:cNvSpPr txBox="1">
            <a:spLocks noChangeArrowheads="1"/>
          </p:cNvSpPr>
          <p:nvPr/>
        </p:nvSpPr>
        <p:spPr bwMode="auto">
          <a:xfrm>
            <a:off x="2438400" y="2789238"/>
            <a:ext cx="381000" cy="200025"/>
          </a:xfrm>
          <a:prstGeom prst="rect">
            <a:avLst/>
          </a:prstGeom>
          <a:solidFill>
            <a:schemeClr val="bg2">
              <a:lumMod val="20000"/>
              <a:lumOff val="80000"/>
              <a:alpha val="70000"/>
            </a:schemeClr>
          </a:solidFill>
          <a:ln w="15875">
            <a:noFill/>
            <a:miter lim="800000"/>
            <a:headEnd/>
            <a:tailEnd/>
          </a:ln>
        </p:spPr>
        <p:txBody>
          <a:bodyPr>
            <a:spAutoFit/>
          </a:bodyPr>
          <a:lstStyle/>
          <a:p>
            <a:pPr algn="ctr" eaLnBrk="1" hangingPunct="1">
              <a:defRPr/>
            </a:pPr>
            <a:r>
              <a:rPr lang="ja-JP" altLang="en-US" sz="700" dirty="0">
                <a:solidFill>
                  <a:srgbClr val="C00000"/>
                </a:solidFill>
                <a:latin typeface="Times New Roman" pitchFamily="18" charset="0"/>
                <a:ea typeface="HGPｺﾞｼｯｸE" pitchFamily="50" charset="-128"/>
              </a:rPr>
              <a:t>広尾</a:t>
            </a:r>
            <a:endParaRPr lang="en-US" altLang="ja-JP" sz="700" dirty="0">
              <a:solidFill>
                <a:srgbClr val="C00000"/>
              </a:solidFill>
              <a:latin typeface="Times New Roman" pitchFamily="18" charset="0"/>
              <a:ea typeface="HGPｺﾞｼｯｸE" pitchFamily="50" charset="-128"/>
            </a:endParaRPr>
          </a:p>
        </p:txBody>
      </p:sp>
      <p:sp>
        <p:nvSpPr>
          <p:cNvPr id="31" name="Text Box 43">
            <a:extLst>
              <a:ext uri="{FF2B5EF4-FFF2-40B4-BE49-F238E27FC236}">
                <a16:creationId xmlns:a16="http://schemas.microsoft.com/office/drawing/2014/main" id="{C12B366C-E1B4-4C28-AFD8-4F0A80065487}"/>
              </a:ext>
            </a:extLst>
          </p:cNvPr>
          <p:cNvSpPr txBox="1">
            <a:spLocks noChangeArrowheads="1"/>
          </p:cNvSpPr>
          <p:nvPr/>
        </p:nvSpPr>
        <p:spPr bwMode="auto">
          <a:xfrm>
            <a:off x="733425" y="2403475"/>
            <a:ext cx="381000" cy="200025"/>
          </a:xfrm>
          <a:prstGeom prst="rect">
            <a:avLst/>
          </a:prstGeom>
          <a:solidFill>
            <a:schemeClr val="bg2">
              <a:lumMod val="20000"/>
              <a:lumOff val="80000"/>
              <a:alpha val="70000"/>
            </a:schemeClr>
          </a:solidFill>
          <a:ln w="15875">
            <a:noFill/>
            <a:miter lim="800000"/>
            <a:headEnd/>
            <a:tailEnd/>
          </a:ln>
        </p:spPr>
        <p:txBody>
          <a:bodyPr>
            <a:spAutoFit/>
          </a:bodyPr>
          <a:lstStyle/>
          <a:p>
            <a:pPr algn="ctr" eaLnBrk="1" hangingPunct="1">
              <a:defRPr/>
            </a:pPr>
            <a:r>
              <a:rPr lang="ja-JP" altLang="en-US" sz="700" dirty="0">
                <a:solidFill>
                  <a:srgbClr val="C00000"/>
                </a:solidFill>
                <a:latin typeface="Times New Roman" pitchFamily="18" charset="0"/>
                <a:ea typeface="HGPｺﾞｼｯｸE" pitchFamily="50" charset="-128"/>
              </a:rPr>
              <a:t>渋谷</a:t>
            </a:r>
            <a:endParaRPr lang="en-US" altLang="ja-JP" sz="700" dirty="0">
              <a:solidFill>
                <a:srgbClr val="C00000"/>
              </a:solidFill>
              <a:latin typeface="Times New Roman" pitchFamily="18" charset="0"/>
              <a:ea typeface="HGPｺﾞｼｯｸE" pitchFamily="50" charset="-128"/>
            </a:endParaRPr>
          </a:p>
        </p:txBody>
      </p:sp>
      <p:sp>
        <p:nvSpPr>
          <p:cNvPr id="32" name="Text Box 43">
            <a:extLst>
              <a:ext uri="{FF2B5EF4-FFF2-40B4-BE49-F238E27FC236}">
                <a16:creationId xmlns:a16="http://schemas.microsoft.com/office/drawing/2014/main" id="{2FBD03FE-EFBA-49A6-B0F3-A5DA32B753FF}"/>
              </a:ext>
            </a:extLst>
          </p:cNvPr>
          <p:cNvSpPr txBox="1">
            <a:spLocks noChangeArrowheads="1"/>
          </p:cNvSpPr>
          <p:nvPr/>
        </p:nvSpPr>
        <p:spPr bwMode="auto">
          <a:xfrm>
            <a:off x="3352800" y="3598863"/>
            <a:ext cx="609600" cy="200025"/>
          </a:xfrm>
          <a:prstGeom prst="rect">
            <a:avLst/>
          </a:prstGeom>
          <a:solidFill>
            <a:schemeClr val="bg2">
              <a:lumMod val="20000"/>
              <a:lumOff val="80000"/>
              <a:alpha val="70000"/>
            </a:schemeClr>
          </a:solidFill>
          <a:ln w="15875">
            <a:noFill/>
            <a:miter lim="800000"/>
            <a:headEnd/>
            <a:tailEnd/>
          </a:ln>
        </p:spPr>
        <p:txBody>
          <a:bodyPr>
            <a:spAutoFit/>
          </a:bodyPr>
          <a:lstStyle/>
          <a:p>
            <a:pPr algn="ctr" eaLnBrk="1" hangingPunct="1">
              <a:defRPr/>
            </a:pPr>
            <a:r>
              <a:rPr lang="ja-JP" altLang="en-US" sz="700" dirty="0">
                <a:solidFill>
                  <a:srgbClr val="C00000"/>
                </a:solidFill>
                <a:latin typeface="Times New Roman" pitchFamily="18" charset="0"/>
                <a:ea typeface="HGPｺﾞｼｯｸE" pitchFamily="50" charset="-128"/>
              </a:rPr>
              <a:t>白金高輪</a:t>
            </a:r>
            <a:endParaRPr lang="en-US" altLang="ja-JP" sz="700" dirty="0">
              <a:solidFill>
                <a:srgbClr val="C00000"/>
              </a:solidFill>
              <a:latin typeface="Times New Roman" pitchFamily="18" charset="0"/>
              <a:ea typeface="HGPｺﾞｼｯｸE" pitchFamily="50" charset="-128"/>
            </a:endParaRPr>
          </a:p>
        </p:txBody>
      </p:sp>
      <p:sp>
        <p:nvSpPr>
          <p:cNvPr id="33" name="Text Box 43">
            <a:extLst>
              <a:ext uri="{FF2B5EF4-FFF2-40B4-BE49-F238E27FC236}">
                <a16:creationId xmlns:a16="http://schemas.microsoft.com/office/drawing/2014/main" id="{01787E9C-B1BA-49DB-AB0E-CC97B98C84A5}"/>
              </a:ext>
            </a:extLst>
          </p:cNvPr>
          <p:cNvSpPr txBox="1">
            <a:spLocks noChangeArrowheads="1"/>
          </p:cNvSpPr>
          <p:nvPr/>
        </p:nvSpPr>
        <p:spPr bwMode="auto">
          <a:xfrm>
            <a:off x="3756025" y="2470150"/>
            <a:ext cx="609600" cy="200025"/>
          </a:xfrm>
          <a:prstGeom prst="rect">
            <a:avLst/>
          </a:prstGeom>
          <a:solidFill>
            <a:schemeClr val="bg2">
              <a:lumMod val="20000"/>
              <a:lumOff val="80000"/>
              <a:alpha val="70000"/>
            </a:schemeClr>
          </a:solidFill>
          <a:ln w="15875">
            <a:noFill/>
            <a:miter lim="800000"/>
            <a:headEnd/>
            <a:tailEnd/>
          </a:ln>
        </p:spPr>
        <p:txBody>
          <a:bodyPr>
            <a:spAutoFit/>
          </a:bodyPr>
          <a:lstStyle/>
          <a:p>
            <a:pPr algn="ctr" eaLnBrk="1" hangingPunct="1">
              <a:defRPr/>
            </a:pPr>
            <a:r>
              <a:rPr lang="ja-JP" altLang="en-US" sz="700" dirty="0">
                <a:solidFill>
                  <a:srgbClr val="C00000"/>
                </a:solidFill>
                <a:latin typeface="Times New Roman" pitchFamily="18" charset="0"/>
                <a:ea typeface="HGPｺﾞｼｯｸE" pitchFamily="50" charset="-128"/>
              </a:rPr>
              <a:t>麻布十番</a:t>
            </a:r>
            <a:endParaRPr lang="en-US" altLang="ja-JP" sz="700" dirty="0">
              <a:solidFill>
                <a:srgbClr val="C00000"/>
              </a:solidFill>
              <a:latin typeface="Times New Roman" pitchFamily="18" charset="0"/>
              <a:ea typeface="HGPｺﾞｼｯｸE" pitchFamily="50" charset="-128"/>
            </a:endParaRPr>
          </a:p>
        </p:txBody>
      </p:sp>
      <p:sp>
        <p:nvSpPr>
          <p:cNvPr id="34" name="Text Box 43">
            <a:extLst>
              <a:ext uri="{FF2B5EF4-FFF2-40B4-BE49-F238E27FC236}">
                <a16:creationId xmlns:a16="http://schemas.microsoft.com/office/drawing/2014/main" id="{5922E8FD-0D4A-4CC1-BD70-D52FE1AC6906}"/>
              </a:ext>
            </a:extLst>
          </p:cNvPr>
          <p:cNvSpPr txBox="1">
            <a:spLocks noChangeArrowheads="1"/>
          </p:cNvSpPr>
          <p:nvPr/>
        </p:nvSpPr>
        <p:spPr bwMode="auto">
          <a:xfrm>
            <a:off x="2195513" y="5334000"/>
            <a:ext cx="485775" cy="200025"/>
          </a:xfrm>
          <a:prstGeom prst="rect">
            <a:avLst/>
          </a:prstGeom>
          <a:solidFill>
            <a:schemeClr val="bg2">
              <a:lumMod val="20000"/>
              <a:lumOff val="80000"/>
              <a:alpha val="70000"/>
            </a:schemeClr>
          </a:solidFill>
          <a:ln w="15875">
            <a:noFill/>
            <a:miter lim="800000"/>
            <a:headEnd/>
            <a:tailEnd/>
          </a:ln>
        </p:spPr>
        <p:txBody>
          <a:bodyPr>
            <a:spAutoFit/>
          </a:bodyPr>
          <a:lstStyle/>
          <a:p>
            <a:pPr algn="ctr" eaLnBrk="1" hangingPunct="1">
              <a:defRPr/>
            </a:pPr>
            <a:r>
              <a:rPr lang="ja-JP" altLang="en-US" sz="700" dirty="0">
                <a:solidFill>
                  <a:srgbClr val="C00000"/>
                </a:solidFill>
                <a:latin typeface="Times New Roman" pitchFamily="18" charset="0"/>
                <a:ea typeface="HGPｺﾞｼｯｸE" pitchFamily="50" charset="-128"/>
              </a:rPr>
              <a:t>五反田</a:t>
            </a:r>
            <a:endParaRPr lang="en-US" altLang="ja-JP" sz="700" dirty="0">
              <a:solidFill>
                <a:srgbClr val="C00000"/>
              </a:solidFill>
              <a:latin typeface="Times New Roman" pitchFamily="18" charset="0"/>
              <a:ea typeface="HGPｺﾞｼｯｸE" pitchFamily="50" charset="-128"/>
            </a:endParaRPr>
          </a:p>
        </p:txBody>
      </p:sp>
      <p:sp>
        <p:nvSpPr>
          <p:cNvPr id="37" name="タイトル 1">
            <a:extLst>
              <a:ext uri="{FF2B5EF4-FFF2-40B4-BE49-F238E27FC236}">
                <a16:creationId xmlns:a16="http://schemas.microsoft.com/office/drawing/2014/main" id="{46E3B20A-D72E-4628-BE62-D093316E2A63}"/>
              </a:ext>
            </a:extLst>
          </p:cNvPr>
          <p:cNvSpPr txBox="1">
            <a:spLocks/>
          </p:cNvSpPr>
          <p:nvPr/>
        </p:nvSpPr>
        <p:spPr bwMode="auto">
          <a:xfrm>
            <a:off x="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sz="2400" kern="0" dirty="0"/>
              <a:t>＜参考＞</a:t>
            </a:r>
            <a:r>
              <a:rPr lang="en-US" altLang="ja-JP" sz="2400" kern="0" dirty="0"/>
              <a:t>600</a:t>
            </a:r>
            <a:r>
              <a:rPr lang="ja-JP" altLang="en-US" sz="2400" kern="0" dirty="0"/>
              <a:t>万人シミュレーションによる帰宅抑制効果の検証</a:t>
            </a:r>
          </a:p>
        </p:txBody>
      </p:sp>
      <p:pic>
        <p:nvPicPr>
          <p:cNvPr id="28" name="Picture 2"/>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4469830" y="6353076"/>
            <a:ext cx="4661098" cy="171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14</a:t>
            </a:fld>
            <a:endParaRPr lang="en-US" altLang="ja-JP" dirty="0"/>
          </a:p>
        </p:txBody>
      </p:sp>
      <p:sp>
        <p:nvSpPr>
          <p:cNvPr id="3" name="タイトル 1"/>
          <p:cNvSpPr txBox="1">
            <a:spLocks/>
          </p:cNvSpPr>
          <p:nvPr/>
        </p:nvSpPr>
        <p:spPr bwMode="auto">
          <a:xfrm>
            <a:off x="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kern="0" dirty="0"/>
              <a:t>＜参考＞一斉帰宅抑制の効果に関する研究</a:t>
            </a:r>
          </a:p>
        </p:txBody>
      </p:sp>
      <p:graphicFrame>
        <p:nvGraphicFramePr>
          <p:cNvPr id="6" name="表 5"/>
          <p:cNvGraphicFramePr>
            <a:graphicFrameLocks noGrp="1"/>
          </p:cNvGraphicFramePr>
          <p:nvPr>
            <p:extLst>
              <p:ext uri="{D42A27DB-BD31-4B8C-83A1-F6EECF244321}">
                <p14:modId xmlns:p14="http://schemas.microsoft.com/office/powerpoint/2010/main" val="1385798611"/>
              </p:ext>
            </p:extLst>
          </p:nvPr>
        </p:nvGraphicFramePr>
        <p:xfrm>
          <a:off x="287140" y="1083852"/>
          <a:ext cx="8640960" cy="4115632"/>
        </p:xfrm>
        <a:graphic>
          <a:graphicData uri="http://schemas.openxmlformats.org/drawingml/2006/table">
            <a:tbl>
              <a:tblPr firstRow="1" bandRow="1">
                <a:tableStyleId>{5940675A-B579-460E-94D1-54222C63F5DA}</a:tableStyleId>
              </a:tblPr>
              <a:tblGrid>
                <a:gridCol w="1728192">
                  <a:extLst>
                    <a:ext uri="{9D8B030D-6E8A-4147-A177-3AD203B41FA5}">
                      <a16:colId xmlns:a16="http://schemas.microsoft.com/office/drawing/2014/main" val="20000"/>
                    </a:ext>
                  </a:extLst>
                </a:gridCol>
                <a:gridCol w="1728192">
                  <a:extLst>
                    <a:ext uri="{9D8B030D-6E8A-4147-A177-3AD203B41FA5}">
                      <a16:colId xmlns:a16="http://schemas.microsoft.com/office/drawing/2014/main" val="20001"/>
                    </a:ext>
                  </a:extLst>
                </a:gridCol>
                <a:gridCol w="1728192">
                  <a:extLst>
                    <a:ext uri="{9D8B030D-6E8A-4147-A177-3AD203B41FA5}">
                      <a16:colId xmlns:a16="http://schemas.microsoft.com/office/drawing/2014/main" val="20002"/>
                    </a:ext>
                  </a:extLst>
                </a:gridCol>
                <a:gridCol w="1728192">
                  <a:extLst>
                    <a:ext uri="{9D8B030D-6E8A-4147-A177-3AD203B41FA5}">
                      <a16:colId xmlns:a16="http://schemas.microsoft.com/office/drawing/2014/main" val="20003"/>
                    </a:ext>
                  </a:extLst>
                </a:gridCol>
                <a:gridCol w="1728192">
                  <a:extLst>
                    <a:ext uri="{9D8B030D-6E8A-4147-A177-3AD203B41FA5}">
                      <a16:colId xmlns:a16="http://schemas.microsoft.com/office/drawing/2014/main" val="20004"/>
                    </a:ext>
                  </a:extLst>
                </a:gridCol>
              </a:tblGrid>
              <a:tr h="435172">
                <a:tc>
                  <a:txBody>
                    <a:bodyPr/>
                    <a:lstStyle/>
                    <a:p>
                      <a:pPr algn="ctr"/>
                      <a:endParaRPr kumimoji="1" lang="ja-JP" altLang="en-US" sz="1600" dirty="0">
                        <a:latin typeface="+mn-ea"/>
                        <a:ea typeface="+mn-ea"/>
                      </a:endParaRPr>
                    </a:p>
                  </a:txBody>
                  <a:tcPr anchor="ctr">
                    <a:solidFill>
                      <a:schemeClr val="accent1">
                        <a:lumMod val="90000"/>
                      </a:schemeClr>
                    </a:solidFill>
                  </a:tcPr>
                </a:tc>
                <a:tc>
                  <a:txBody>
                    <a:bodyPr/>
                    <a:lstStyle/>
                    <a:p>
                      <a:pPr algn="ctr"/>
                      <a:r>
                        <a:rPr kumimoji="1" lang="ja-JP" altLang="en-US" sz="1600" dirty="0">
                          <a:latin typeface="+mn-ea"/>
                          <a:ea typeface="+mn-ea"/>
                        </a:rPr>
                        <a:t>ケース１</a:t>
                      </a:r>
                    </a:p>
                  </a:txBody>
                  <a:tcPr anchor="ctr">
                    <a:solidFill>
                      <a:schemeClr val="accent1">
                        <a:lumMod val="90000"/>
                      </a:schemeClr>
                    </a:solidFill>
                  </a:tcPr>
                </a:tc>
                <a:tc>
                  <a:txBody>
                    <a:bodyPr/>
                    <a:lstStyle/>
                    <a:p>
                      <a:pPr algn="ctr"/>
                      <a:r>
                        <a:rPr kumimoji="1" lang="ja-JP" altLang="en-US" sz="1600" dirty="0">
                          <a:latin typeface="+mn-ea"/>
                          <a:ea typeface="+mn-ea"/>
                        </a:rPr>
                        <a:t>ケース２</a:t>
                      </a:r>
                    </a:p>
                  </a:txBody>
                  <a:tcPr anchor="ctr">
                    <a:solidFill>
                      <a:schemeClr val="accent1">
                        <a:lumMod val="90000"/>
                      </a:schemeClr>
                    </a:solidFill>
                  </a:tcPr>
                </a:tc>
                <a:tc>
                  <a:txBody>
                    <a:bodyPr/>
                    <a:lstStyle/>
                    <a:p>
                      <a:pPr algn="ctr"/>
                      <a:r>
                        <a:rPr kumimoji="1" lang="ja-JP" altLang="en-US" sz="1600" dirty="0">
                          <a:latin typeface="+mn-ea"/>
                          <a:ea typeface="+mn-ea"/>
                        </a:rPr>
                        <a:t>ケース３</a:t>
                      </a:r>
                    </a:p>
                  </a:txBody>
                  <a:tcPr anchor="ctr">
                    <a:solidFill>
                      <a:schemeClr val="accent1">
                        <a:lumMod val="90000"/>
                      </a:schemeClr>
                    </a:solidFill>
                  </a:tcPr>
                </a:tc>
                <a:tc>
                  <a:txBody>
                    <a:bodyPr/>
                    <a:lstStyle/>
                    <a:p>
                      <a:pPr algn="ctr"/>
                      <a:r>
                        <a:rPr kumimoji="1" lang="ja-JP" altLang="en-US" sz="1600" dirty="0">
                          <a:latin typeface="+mn-ea"/>
                          <a:ea typeface="+mn-ea"/>
                        </a:rPr>
                        <a:t>ケース４</a:t>
                      </a:r>
                    </a:p>
                  </a:txBody>
                  <a:tcPr anchor="ctr">
                    <a:solidFill>
                      <a:schemeClr val="accent1">
                        <a:lumMod val="90000"/>
                      </a:schemeClr>
                    </a:solidFill>
                  </a:tcPr>
                </a:tc>
                <a:extLst>
                  <a:ext uri="{0D108BD9-81ED-4DB2-BD59-A6C34878D82A}">
                    <a16:rowId xmlns:a16="http://schemas.microsoft.com/office/drawing/2014/main" val="10000"/>
                  </a:ext>
                </a:extLst>
              </a:tr>
              <a:tr h="891540">
                <a:tc>
                  <a:txBody>
                    <a:bodyPr/>
                    <a:lstStyle/>
                    <a:p>
                      <a:pPr algn="ctr"/>
                      <a:r>
                        <a:rPr kumimoji="1" lang="ja-JP" altLang="en-US" sz="1600" dirty="0">
                          <a:latin typeface="+mn-ea"/>
                          <a:ea typeface="+mn-ea"/>
                        </a:rPr>
                        <a:t>帰宅開始時間</a:t>
                      </a:r>
                    </a:p>
                  </a:txBody>
                  <a:tcPr anchor="ctr"/>
                </a:tc>
                <a:tc>
                  <a:txBody>
                    <a:bodyPr/>
                    <a:lstStyle/>
                    <a:p>
                      <a:pPr algn="ctr"/>
                      <a:r>
                        <a:rPr kumimoji="1" lang="ja-JP" altLang="en-US" sz="1600" b="0" i="0" u="none" strike="noStrike" kern="1200" baseline="0" dirty="0">
                          <a:solidFill>
                            <a:schemeClr val="tx1"/>
                          </a:solidFill>
                          <a:latin typeface="+mn-ea"/>
                          <a:ea typeface="+mn-ea"/>
                          <a:cs typeface="+mn-cs"/>
                        </a:rPr>
                        <a:t>東日本大震災時と同様</a:t>
                      </a:r>
                      <a:r>
                        <a:rPr kumimoji="1" lang="ja-JP" altLang="en-US" sz="1400" b="0" i="0" u="none" strike="noStrike" kern="1200" baseline="0" dirty="0">
                          <a:solidFill>
                            <a:schemeClr val="tx1"/>
                          </a:solidFill>
                          <a:latin typeface="+mn-ea"/>
                          <a:ea typeface="+mn-ea"/>
                          <a:cs typeface="+mn-cs"/>
                        </a:rPr>
                        <a:t>（首都圏では帰宅開始時間にバラツキがあった）</a:t>
                      </a:r>
                      <a:endParaRPr kumimoji="1" lang="ja-JP" altLang="en-US" sz="1400" dirty="0">
                        <a:latin typeface="+mn-ea"/>
                        <a:ea typeface="+mn-ea"/>
                      </a:endParaRPr>
                    </a:p>
                  </a:txBody>
                  <a:tcPr anchor="ctr"/>
                </a:tc>
                <a:tc>
                  <a:txBody>
                    <a:bodyPr/>
                    <a:lstStyle/>
                    <a:p>
                      <a:pPr algn="ctr"/>
                      <a:r>
                        <a:rPr kumimoji="1" lang="ja-JP" altLang="en-US" sz="1600" dirty="0">
                          <a:latin typeface="+mn-ea"/>
                          <a:ea typeface="+mn-ea"/>
                        </a:rPr>
                        <a:t>一斉</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1600" dirty="0">
                          <a:latin typeface="+mn-ea"/>
                          <a:ea typeface="+mn-ea"/>
                        </a:rPr>
                        <a:t>一斉</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1600" dirty="0">
                          <a:latin typeface="+mn-ea"/>
                          <a:ea typeface="+mn-ea"/>
                        </a:rPr>
                        <a:t>一斉</a:t>
                      </a:r>
                    </a:p>
                  </a:txBody>
                  <a:tcPr anchor="ctr"/>
                </a:tc>
                <a:extLst>
                  <a:ext uri="{0D108BD9-81ED-4DB2-BD59-A6C34878D82A}">
                    <a16:rowId xmlns:a16="http://schemas.microsoft.com/office/drawing/2014/main" val="10001"/>
                  </a:ext>
                </a:extLst>
              </a:tr>
              <a:tr h="891540">
                <a:tc>
                  <a:txBody>
                    <a:bodyPr/>
                    <a:lstStyle/>
                    <a:p>
                      <a:pPr algn="ctr"/>
                      <a:r>
                        <a:rPr kumimoji="1" lang="ja-JP" altLang="en-US" sz="1600" dirty="0">
                          <a:latin typeface="+mn-ea"/>
                          <a:ea typeface="+mn-ea"/>
                        </a:rPr>
                        <a:t>従業員の</a:t>
                      </a:r>
                      <a:endParaRPr kumimoji="1" lang="en-US" altLang="ja-JP" sz="1600" dirty="0">
                        <a:latin typeface="+mn-ea"/>
                        <a:ea typeface="+mn-ea"/>
                      </a:endParaRPr>
                    </a:p>
                    <a:p>
                      <a:pPr algn="ctr"/>
                      <a:r>
                        <a:rPr kumimoji="1" lang="ja-JP" altLang="en-US" sz="1600" dirty="0">
                          <a:latin typeface="+mn-ea"/>
                          <a:ea typeface="+mn-ea"/>
                        </a:rPr>
                        <a:t>帰宅・滞留</a:t>
                      </a:r>
                    </a:p>
                  </a:txBody>
                  <a:tcPr anchor="ctr"/>
                </a:tc>
                <a:tc>
                  <a:txBody>
                    <a:bodyPr/>
                    <a:lstStyle/>
                    <a:p>
                      <a:pPr algn="ctr"/>
                      <a:r>
                        <a:rPr kumimoji="1" lang="ja-JP" altLang="en-US" sz="1600" b="0" i="0" u="none" strike="noStrike" kern="1200" baseline="0" dirty="0">
                          <a:solidFill>
                            <a:schemeClr val="tx1"/>
                          </a:solidFill>
                          <a:latin typeface="+mn-ea"/>
                          <a:ea typeface="+mn-ea"/>
                          <a:cs typeface="+mn-cs"/>
                        </a:rPr>
                        <a:t>東日本大震災時と同様</a:t>
                      </a:r>
                      <a:endParaRPr kumimoji="1" lang="ja-JP" altLang="en-US" sz="1600" dirty="0">
                        <a:latin typeface="+mn-ea"/>
                        <a:ea typeface="+mn-ea"/>
                      </a:endParaRPr>
                    </a:p>
                  </a:txBody>
                  <a:tcPr anchor="ctr"/>
                </a:tc>
                <a:tc>
                  <a:txBody>
                    <a:bodyPr/>
                    <a:lstStyle/>
                    <a:p>
                      <a:pPr algn="ctr"/>
                      <a:r>
                        <a:rPr kumimoji="1" lang="ja-JP" altLang="en-US" sz="1600" dirty="0">
                          <a:latin typeface="+mn-ea"/>
                          <a:ea typeface="+mn-ea"/>
                        </a:rPr>
                        <a:t>全員帰宅</a:t>
                      </a:r>
                    </a:p>
                  </a:txBody>
                  <a:tcPr anchor="ctr"/>
                </a:tc>
                <a:tc>
                  <a:txBody>
                    <a:bodyPr/>
                    <a:lstStyle/>
                    <a:p>
                      <a:pPr algn="ctr"/>
                      <a:r>
                        <a:rPr kumimoji="1" lang="ja-JP" altLang="en-US" sz="1600" dirty="0">
                          <a:solidFill>
                            <a:srgbClr val="FF0000"/>
                          </a:solidFill>
                          <a:latin typeface="+mn-ea"/>
                          <a:ea typeface="+mn-ea"/>
                        </a:rPr>
                        <a:t>半分が滞留</a:t>
                      </a:r>
                    </a:p>
                  </a:txBody>
                  <a:tcPr anchor="ctr"/>
                </a:tc>
                <a:tc>
                  <a:txBody>
                    <a:bodyPr/>
                    <a:lstStyle/>
                    <a:p>
                      <a:pPr algn="ctr"/>
                      <a:r>
                        <a:rPr kumimoji="1" lang="ja-JP" altLang="en-US" sz="1600" dirty="0">
                          <a:solidFill>
                            <a:schemeClr val="tx1"/>
                          </a:solidFill>
                          <a:latin typeface="+mn-ea"/>
                          <a:ea typeface="+mn-ea"/>
                        </a:rPr>
                        <a:t>全員帰宅</a:t>
                      </a:r>
                    </a:p>
                  </a:txBody>
                  <a:tcPr anchor="ctr"/>
                </a:tc>
                <a:extLst>
                  <a:ext uri="{0D108BD9-81ED-4DB2-BD59-A6C34878D82A}">
                    <a16:rowId xmlns:a16="http://schemas.microsoft.com/office/drawing/2014/main" val="10002"/>
                  </a:ext>
                </a:extLst>
              </a:tr>
              <a:tr h="891540">
                <a:tc>
                  <a:txBody>
                    <a:bodyPr/>
                    <a:lstStyle/>
                    <a:p>
                      <a:pPr algn="ctr"/>
                      <a:r>
                        <a:rPr kumimoji="1" lang="ja-JP" altLang="en-US" sz="1600" dirty="0">
                          <a:latin typeface="+mn-ea"/>
                          <a:ea typeface="+mn-ea"/>
                        </a:rPr>
                        <a:t>私用外出者の帰宅・滞留</a:t>
                      </a:r>
                    </a:p>
                  </a:txBody>
                  <a:tcPr anchor="ctr"/>
                </a:tc>
                <a:tc>
                  <a:txBody>
                    <a:bodyPr/>
                    <a:lstStyle/>
                    <a:p>
                      <a:pPr algn="ctr"/>
                      <a:r>
                        <a:rPr kumimoji="1" lang="ja-JP" altLang="en-US" sz="1600" b="0" i="0" u="none" strike="noStrike" kern="1200" baseline="0" dirty="0">
                          <a:solidFill>
                            <a:schemeClr val="tx1"/>
                          </a:solidFill>
                          <a:latin typeface="+mn-ea"/>
                          <a:ea typeface="+mn-ea"/>
                          <a:cs typeface="+mn-cs"/>
                        </a:rPr>
                        <a:t>東日本大震災時と同様</a:t>
                      </a:r>
                      <a:endParaRPr kumimoji="1" lang="ja-JP" altLang="en-US" sz="1600" dirty="0">
                        <a:latin typeface="+mn-ea"/>
                        <a:ea typeface="+mn-ea"/>
                      </a:endParaRPr>
                    </a:p>
                  </a:txBody>
                  <a:tcPr anchor="ctr"/>
                </a:tc>
                <a:tc>
                  <a:txBody>
                    <a:bodyPr/>
                    <a:lstStyle/>
                    <a:p>
                      <a:pPr algn="ctr"/>
                      <a:r>
                        <a:rPr kumimoji="1" lang="ja-JP" altLang="en-US" sz="1600" dirty="0">
                          <a:latin typeface="+mn-ea"/>
                          <a:ea typeface="+mn-ea"/>
                        </a:rPr>
                        <a:t>全員帰宅</a:t>
                      </a:r>
                    </a:p>
                  </a:txBody>
                  <a:tcPr anchor="ctr"/>
                </a:tc>
                <a:tc>
                  <a:txBody>
                    <a:bodyPr/>
                    <a:lstStyle/>
                    <a:p>
                      <a:pPr algn="ctr"/>
                      <a:r>
                        <a:rPr kumimoji="1" lang="ja-JP" altLang="en-US" sz="1600" dirty="0">
                          <a:solidFill>
                            <a:schemeClr val="tx1"/>
                          </a:solidFill>
                          <a:latin typeface="+mn-ea"/>
                          <a:ea typeface="+mn-ea"/>
                        </a:rPr>
                        <a:t>全員帰宅</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1600" dirty="0">
                          <a:solidFill>
                            <a:srgbClr val="FF0000"/>
                          </a:solidFill>
                          <a:latin typeface="+mn-ea"/>
                          <a:ea typeface="+mn-ea"/>
                        </a:rPr>
                        <a:t>半分が滞留</a:t>
                      </a:r>
                    </a:p>
                  </a:txBody>
                  <a:tcPr anchor="ctr"/>
                </a:tc>
                <a:extLst>
                  <a:ext uri="{0D108BD9-81ED-4DB2-BD59-A6C34878D82A}">
                    <a16:rowId xmlns:a16="http://schemas.microsoft.com/office/drawing/2014/main" val="10003"/>
                  </a:ext>
                </a:extLst>
              </a:tr>
              <a:tr h="891540">
                <a:tc>
                  <a:txBody>
                    <a:bodyPr/>
                    <a:lstStyle/>
                    <a:p>
                      <a:pPr algn="ctr"/>
                      <a:r>
                        <a:rPr kumimoji="1" lang="en-US" altLang="ja-JP" sz="1600" b="1" i="0" u="sng" strike="noStrike" kern="1200" baseline="0" dirty="0">
                          <a:solidFill>
                            <a:schemeClr val="tx1"/>
                          </a:solidFill>
                          <a:latin typeface="+mn-ea"/>
                          <a:ea typeface="+mn-ea"/>
                          <a:cs typeface="+mn-cs"/>
                        </a:rPr>
                        <a:t>1㎡6</a:t>
                      </a:r>
                      <a:r>
                        <a:rPr kumimoji="1" lang="ja-JP" altLang="en-US" sz="1600" b="1" i="0" u="sng" strike="noStrike" kern="1200" baseline="0" dirty="0">
                          <a:solidFill>
                            <a:schemeClr val="tx1"/>
                          </a:solidFill>
                          <a:latin typeface="+mn-ea"/>
                          <a:ea typeface="+mn-ea"/>
                          <a:cs typeface="+mn-cs"/>
                        </a:rPr>
                        <a:t>人以上</a:t>
                      </a:r>
                      <a:r>
                        <a:rPr kumimoji="1" lang="ja-JP" altLang="en-US" sz="1600" b="0" i="0" u="none" strike="noStrike" kern="1200" baseline="0" dirty="0">
                          <a:solidFill>
                            <a:schemeClr val="tx1"/>
                          </a:solidFill>
                          <a:latin typeface="+mn-ea"/>
                          <a:ea typeface="+mn-ea"/>
                          <a:cs typeface="+mn-cs"/>
                        </a:rPr>
                        <a:t>の</a:t>
                      </a:r>
                      <a:endParaRPr kumimoji="1" lang="en-US" altLang="ja-JP" sz="1600" b="0" i="0" u="none" strike="noStrike" kern="1200" baseline="0" dirty="0">
                        <a:solidFill>
                          <a:schemeClr val="tx1"/>
                        </a:solidFill>
                        <a:latin typeface="+mn-ea"/>
                        <a:ea typeface="+mn-ea"/>
                        <a:cs typeface="+mn-cs"/>
                      </a:endParaRPr>
                    </a:p>
                    <a:p>
                      <a:pPr algn="ctr"/>
                      <a:r>
                        <a:rPr kumimoji="1" lang="ja-JP" altLang="en-US" sz="1600" b="0" i="0" u="none" strike="noStrike" kern="1200" baseline="0" dirty="0">
                          <a:solidFill>
                            <a:schemeClr val="tx1"/>
                          </a:solidFill>
                          <a:latin typeface="+mn-ea"/>
                          <a:ea typeface="+mn-ea"/>
                          <a:cs typeface="+mn-cs"/>
                        </a:rPr>
                        <a:t>平均道路延長</a:t>
                      </a:r>
                      <a:endParaRPr kumimoji="1" lang="en-US" altLang="ja-JP" sz="1600" b="0" i="0" u="none" strike="noStrike" kern="1200" baseline="0" dirty="0">
                        <a:solidFill>
                          <a:schemeClr val="tx1"/>
                        </a:solidFill>
                        <a:latin typeface="+mn-ea"/>
                        <a:ea typeface="+mn-ea"/>
                        <a:cs typeface="+mn-cs"/>
                      </a:endParaRPr>
                    </a:p>
                    <a:p>
                      <a:pPr algn="ctr"/>
                      <a:r>
                        <a:rPr kumimoji="1" lang="ja-JP" altLang="en-US" sz="1600" b="0" i="0" u="none" strike="noStrike" kern="1200" baseline="0" dirty="0">
                          <a:solidFill>
                            <a:schemeClr val="tx1"/>
                          </a:solidFill>
                          <a:latin typeface="+mn-ea"/>
                          <a:ea typeface="+mn-ea"/>
                          <a:cs typeface="+mn-cs"/>
                        </a:rPr>
                        <a:t>（歩道，</a:t>
                      </a:r>
                      <a:r>
                        <a:rPr kumimoji="1" lang="en-US" altLang="ja-JP" sz="1600" b="0" i="0" u="none" strike="noStrike" kern="1200" baseline="0" dirty="0">
                          <a:solidFill>
                            <a:schemeClr val="tx1"/>
                          </a:solidFill>
                          <a:latin typeface="+mn-ea"/>
                          <a:ea typeface="+mn-ea"/>
                          <a:cs typeface="+mn-cs"/>
                        </a:rPr>
                        <a:t>km</a:t>
                      </a:r>
                      <a:r>
                        <a:rPr kumimoji="1" lang="ja-JP" altLang="en-US" sz="1600" b="0" i="0" u="none" strike="noStrike" kern="1200" baseline="0" dirty="0">
                          <a:solidFill>
                            <a:schemeClr val="tx1"/>
                          </a:solidFill>
                          <a:latin typeface="+mn-ea"/>
                          <a:ea typeface="+mn-ea"/>
                          <a:cs typeface="+mn-cs"/>
                        </a:rPr>
                        <a:t>） </a:t>
                      </a:r>
                      <a:endParaRPr kumimoji="1" lang="ja-JP" altLang="en-US" sz="1600" dirty="0">
                        <a:latin typeface="+mn-ea"/>
                        <a:ea typeface="+mn-ea"/>
                      </a:endParaRPr>
                    </a:p>
                  </a:txBody>
                  <a:tcPr anchor="ctr"/>
                </a:tc>
                <a:tc>
                  <a:txBody>
                    <a:bodyPr/>
                    <a:lstStyle/>
                    <a:p>
                      <a:pPr algn="ctr"/>
                      <a:r>
                        <a:rPr lang="en-US" altLang="ja-JP" sz="1600" b="0" i="0" u="none" strike="noStrike" baseline="0" dirty="0">
                          <a:latin typeface="+mn-ea"/>
                          <a:ea typeface="+mn-ea"/>
                        </a:rPr>
                        <a:t>0.04 </a:t>
                      </a:r>
                    </a:p>
                  </a:txBody>
                  <a:tcPr anchor="ctr"/>
                </a:tc>
                <a:tc>
                  <a:txBody>
                    <a:bodyPr/>
                    <a:lstStyle/>
                    <a:p>
                      <a:pPr algn="ctr"/>
                      <a:r>
                        <a:rPr lang="en-US" altLang="ja-JP" sz="1600" b="0" i="0" u="none" strike="noStrike" baseline="0" dirty="0">
                          <a:latin typeface="+mn-ea"/>
                          <a:ea typeface="+mn-ea"/>
                        </a:rPr>
                        <a:t>5.10 </a:t>
                      </a:r>
                    </a:p>
                  </a:txBody>
                  <a:tcPr anchor="ctr"/>
                </a:tc>
                <a:tc>
                  <a:txBody>
                    <a:bodyPr/>
                    <a:lstStyle/>
                    <a:p>
                      <a:pPr algn="ctr"/>
                      <a:r>
                        <a:rPr lang="en-US" altLang="ja-JP" sz="1600" b="0" i="0" u="none" strike="noStrike" baseline="0" dirty="0">
                          <a:latin typeface="+mn-ea"/>
                          <a:ea typeface="+mn-ea"/>
                        </a:rPr>
                        <a:t>1.43 </a:t>
                      </a:r>
                    </a:p>
                  </a:txBody>
                  <a:tcPr anchor="ctr"/>
                </a:tc>
                <a:tc>
                  <a:txBody>
                    <a:bodyPr/>
                    <a:lstStyle/>
                    <a:p>
                      <a:pPr algn="ctr"/>
                      <a:r>
                        <a:rPr lang="en-US" altLang="ja-JP" sz="1600" b="0" i="0" u="none" strike="noStrike" baseline="0" dirty="0">
                          <a:latin typeface="+mn-ea"/>
                          <a:ea typeface="+mn-ea"/>
                        </a:rPr>
                        <a:t>4.24 </a:t>
                      </a:r>
                    </a:p>
                  </a:txBody>
                  <a:tcPr anchor="ctr"/>
                </a:tc>
                <a:extLst>
                  <a:ext uri="{0D108BD9-81ED-4DB2-BD59-A6C34878D82A}">
                    <a16:rowId xmlns:a16="http://schemas.microsoft.com/office/drawing/2014/main" val="10004"/>
                  </a:ext>
                </a:extLst>
              </a:tr>
            </a:tbl>
          </a:graphicData>
        </a:graphic>
      </p:graphicFrame>
      <p:sp>
        <p:nvSpPr>
          <p:cNvPr id="7" name="テキスト ボックス 6"/>
          <p:cNvSpPr txBox="1"/>
          <p:nvPr/>
        </p:nvSpPr>
        <p:spPr>
          <a:xfrm>
            <a:off x="1493466" y="5202514"/>
            <a:ext cx="7452444" cy="415498"/>
          </a:xfrm>
          <a:prstGeom prst="rect">
            <a:avLst/>
          </a:prstGeom>
          <a:noFill/>
        </p:spPr>
        <p:txBody>
          <a:bodyPr wrap="square" rtlCol="0">
            <a:spAutoFit/>
          </a:bodyPr>
          <a:lstStyle/>
          <a:p>
            <a:r>
              <a:rPr lang="ja-JP" altLang="en-US" sz="1000" dirty="0">
                <a:latin typeface="+mn-lt"/>
              </a:rPr>
              <a:t>出典：</a:t>
            </a:r>
            <a:r>
              <a:rPr lang="zh-TW" altLang="en-US" sz="1000" dirty="0">
                <a:latin typeface="+mn-lt"/>
              </a:rPr>
              <a:t>廣井悠</a:t>
            </a:r>
            <a:r>
              <a:rPr lang="en-US" altLang="zh-TW" sz="1000" dirty="0">
                <a:latin typeface="+mn-lt"/>
              </a:rPr>
              <a:t> </a:t>
            </a:r>
            <a:r>
              <a:rPr lang="ja-JP" altLang="en-US" sz="1000" dirty="0">
                <a:latin typeface="+mn-lt"/>
              </a:rPr>
              <a:t>他（</a:t>
            </a:r>
            <a:r>
              <a:rPr lang="en-US" altLang="ja-JP" sz="1000" dirty="0">
                <a:latin typeface="+mn-lt"/>
              </a:rPr>
              <a:t>2016</a:t>
            </a:r>
            <a:r>
              <a:rPr lang="ja-JP" altLang="en-US" sz="1000" dirty="0">
                <a:latin typeface="+mn-lt"/>
              </a:rPr>
              <a:t>）「大都市避難シミュレーションの構築と混雑危険度の提案」</a:t>
            </a:r>
            <a:r>
              <a:rPr lang="en-US" altLang="ja-JP" sz="1000" dirty="0">
                <a:latin typeface="+mn-lt"/>
              </a:rPr>
              <a:t>, 『</a:t>
            </a:r>
            <a:r>
              <a:rPr lang="zh-CN" altLang="en-US" sz="1000" dirty="0">
                <a:latin typeface="+mn-lt"/>
              </a:rPr>
              <a:t>日本地震工学会論文集</a:t>
            </a:r>
            <a:r>
              <a:rPr lang="en-US" altLang="ja-JP" sz="1000" dirty="0">
                <a:latin typeface="+mn-lt"/>
              </a:rPr>
              <a:t>』</a:t>
            </a:r>
            <a:r>
              <a:rPr lang="zh-CN" altLang="en-US" sz="1000" dirty="0">
                <a:latin typeface="+mn-lt"/>
              </a:rPr>
              <a:t>第</a:t>
            </a:r>
            <a:r>
              <a:rPr lang="en-US" altLang="zh-CN" sz="1000" dirty="0">
                <a:latin typeface="+mn-lt"/>
              </a:rPr>
              <a:t>16</a:t>
            </a:r>
            <a:r>
              <a:rPr lang="zh-CN" altLang="en-US" sz="1000" dirty="0">
                <a:latin typeface="+mn-lt"/>
              </a:rPr>
              <a:t>巻第</a:t>
            </a:r>
            <a:r>
              <a:rPr lang="en-US" altLang="zh-CN" sz="1000" dirty="0">
                <a:latin typeface="+mn-lt"/>
              </a:rPr>
              <a:t>5</a:t>
            </a:r>
            <a:r>
              <a:rPr lang="zh-CN" altLang="en-US" sz="1000" dirty="0">
                <a:latin typeface="+mn-lt"/>
              </a:rPr>
              <a:t>号，</a:t>
            </a:r>
            <a:r>
              <a:rPr lang="en-US" altLang="zh-CN" sz="1000" dirty="0">
                <a:latin typeface="+mn-lt"/>
              </a:rPr>
              <a:t>pp.111-126</a:t>
            </a:r>
            <a:r>
              <a:rPr lang="zh-CN" altLang="en-US" sz="1000" dirty="0">
                <a:latin typeface="+mn-lt"/>
              </a:rPr>
              <a:t>，</a:t>
            </a:r>
            <a:endParaRPr lang="en-US" altLang="zh-CN" sz="1000" dirty="0">
              <a:latin typeface="+mn-lt"/>
            </a:endParaRPr>
          </a:p>
          <a:p>
            <a:r>
              <a:rPr lang="ja-JP" altLang="en-US" sz="1000" dirty="0">
                <a:latin typeface="+mn-lt"/>
              </a:rPr>
              <a:t>表</a:t>
            </a:r>
            <a:r>
              <a:rPr lang="en-US" altLang="ja-JP" sz="1000" dirty="0">
                <a:latin typeface="+mn-lt"/>
              </a:rPr>
              <a:t>3</a:t>
            </a:r>
            <a:r>
              <a:rPr lang="ja-JP" altLang="en-US" sz="1000" dirty="0">
                <a:latin typeface="+mn-lt"/>
              </a:rPr>
              <a:t>を</a:t>
            </a:r>
            <a:r>
              <a:rPr lang="en-US" altLang="ja-JP" sz="1000" dirty="0">
                <a:latin typeface="+mn-lt"/>
              </a:rPr>
              <a:t>SOMPO</a:t>
            </a:r>
            <a:r>
              <a:rPr lang="ja-JP" altLang="en-US" sz="1000" dirty="0">
                <a:latin typeface="+mn-lt"/>
              </a:rPr>
              <a:t>リスクマネジメントにて再作成</a:t>
            </a:r>
            <a:endParaRPr kumimoji="1" lang="ja-JP" altLang="en-US" sz="1000" dirty="0">
              <a:latin typeface="+mn-lt"/>
              <a:ea typeface="HGPｺﾞｼｯｸM" panose="020B0600000000000000" pitchFamily="50" charset="-128"/>
            </a:endParaRPr>
          </a:p>
        </p:txBody>
      </p:sp>
      <p:sp>
        <p:nvSpPr>
          <p:cNvPr id="8" name="円/楕円 7"/>
          <p:cNvSpPr/>
          <p:nvPr/>
        </p:nvSpPr>
        <p:spPr bwMode="auto">
          <a:xfrm>
            <a:off x="5751988" y="4482146"/>
            <a:ext cx="1152128" cy="603037"/>
          </a:xfrm>
          <a:prstGeom prst="ellipse">
            <a:avLst/>
          </a:prstGeom>
          <a:noFill/>
          <a:ln w="3810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9" name="円/楕円 8"/>
          <p:cNvSpPr/>
          <p:nvPr/>
        </p:nvSpPr>
        <p:spPr bwMode="auto">
          <a:xfrm>
            <a:off x="7480180" y="4482146"/>
            <a:ext cx="1152128" cy="603037"/>
          </a:xfrm>
          <a:prstGeom prst="ellipse">
            <a:avLst/>
          </a:prstGeom>
          <a:noFill/>
          <a:ln w="3810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10" name="角丸四角形吹き出し 9"/>
          <p:cNvSpPr/>
          <p:nvPr/>
        </p:nvSpPr>
        <p:spPr bwMode="auto">
          <a:xfrm>
            <a:off x="405663" y="5679451"/>
            <a:ext cx="2376264" cy="776703"/>
          </a:xfrm>
          <a:prstGeom prst="wedgeRoundRectCallout">
            <a:avLst>
              <a:gd name="adj1" fmla="val -31060"/>
              <a:gd name="adj2" fmla="val -121317"/>
              <a:gd name="adj3" fmla="val 16667"/>
            </a:avLst>
          </a:prstGeom>
          <a:solidFill>
            <a:schemeClr val="bg1">
              <a:lumMod val="75000"/>
            </a:schemeClr>
          </a:solidFill>
          <a:ln>
            <a:solidFill>
              <a:schemeClr val="bg1">
                <a:lumMod val="8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solidFill>
                  <a:schemeClr val="tx1"/>
                </a:solidFill>
                <a:latin typeface="Arial" charset="0"/>
                <a:ea typeface="HGPｺﾞｼｯｸE" pitchFamily="50" charset="-128"/>
              </a:rPr>
              <a:t>群衆雪崩が発生する危険性の高い混雑度</a:t>
            </a:r>
            <a:endParaRPr kumimoji="1" lang="ja-JP" altLang="en-US" sz="1800" b="0" i="0" u="none" strike="noStrike" cap="none" normalizeH="0" baseline="0" dirty="0">
              <a:ln>
                <a:noFill/>
              </a:ln>
              <a:solidFill>
                <a:schemeClr val="tx1"/>
              </a:solidFill>
              <a:effectLst/>
              <a:latin typeface="Arial" charset="0"/>
              <a:ea typeface="HGPｺﾞｼｯｸE" pitchFamily="50" charset="-128"/>
            </a:endParaRPr>
          </a:p>
        </p:txBody>
      </p:sp>
      <p:sp>
        <p:nvSpPr>
          <p:cNvPr id="11" name="角丸四角形 10"/>
          <p:cNvSpPr/>
          <p:nvPr/>
        </p:nvSpPr>
        <p:spPr bwMode="auto">
          <a:xfrm>
            <a:off x="4661818" y="5556572"/>
            <a:ext cx="4266282" cy="899582"/>
          </a:xfrm>
          <a:prstGeom prst="roundRect">
            <a:avLst/>
          </a:prstGeom>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defTabSz="914400" rtl="0" eaLnBrk="1" fontAlgn="base" latinLnBrk="0" hangingPunct="1">
              <a:lnSpc>
                <a:spcPts val="2900"/>
              </a:lnSpc>
              <a:spcBef>
                <a:spcPct val="0"/>
              </a:spcBef>
              <a:spcAft>
                <a:spcPct val="0"/>
              </a:spcAft>
              <a:buClrTx/>
              <a:buSzTx/>
              <a:buFontTx/>
              <a:buNone/>
              <a:tabLst/>
            </a:pPr>
            <a:r>
              <a:rPr lang="ja-JP" altLang="en-US" sz="2000" i="1" u="wavyHeavy" dirty="0">
                <a:solidFill>
                  <a:schemeClr val="tx1"/>
                </a:solidFill>
                <a:uFill>
                  <a:solidFill>
                    <a:srgbClr val="FF0000"/>
                  </a:solidFill>
                </a:uFill>
                <a:latin typeface="Arial" charset="0"/>
                <a:ea typeface="HGPｺﾞｼｯｸE" pitchFamily="50" charset="-128"/>
              </a:rPr>
              <a:t>従業員の</a:t>
            </a:r>
            <a:r>
              <a:rPr kumimoji="1" lang="ja-JP" altLang="en-US" sz="2000" i="1" u="wavyHeavy" strike="noStrike" cap="none" normalizeH="0" baseline="0" dirty="0">
                <a:ln>
                  <a:noFill/>
                </a:ln>
                <a:solidFill>
                  <a:schemeClr val="tx1"/>
                </a:solidFill>
                <a:effectLst/>
                <a:uFill>
                  <a:solidFill>
                    <a:srgbClr val="FF0000"/>
                  </a:solidFill>
                </a:uFill>
                <a:latin typeface="Arial" charset="0"/>
                <a:ea typeface="HGPｺﾞｼｯｸE" pitchFamily="50" charset="-128"/>
              </a:rPr>
              <a:t>皆さんの帰宅の抑制が</a:t>
            </a:r>
            <a:endParaRPr kumimoji="1" lang="en-US" altLang="ja-JP" sz="2000" i="1" u="wavyHeavy" strike="noStrike" cap="none" normalizeH="0" baseline="0" dirty="0">
              <a:ln>
                <a:noFill/>
              </a:ln>
              <a:solidFill>
                <a:schemeClr val="tx1"/>
              </a:solidFill>
              <a:effectLst/>
              <a:uFill>
                <a:solidFill>
                  <a:srgbClr val="FF0000"/>
                </a:solidFill>
              </a:uFill>
              <a:latin typeface="Arial" charset="0"/>
              <a:ea typeface="HGPｺﾞｼｯｸE" pitchFamily="50" charset="-128"/>
            </a:endParaRPr>
          </a:p>
          <a:p>
            <a:pPr marL="0" marR="0" indent="0" defTabSz="914400" rtl="0" eaLnBrk="1" fontAlgn="base" latinLnBrk="0" hangingPunct="1">
              <a:lnSpc>
                <a:spcPts val="2900"/>
              </a:lnSpc>
              <a:spcBef>
                <a:spcPct val="0"/>
              </a:spcBef>
              <a:spcAft>
                <a:spcPct val="0"/>
              </a:spcAft>
              <a:buClrTx/>
              <a:buSzTx/>
              <a:buFontTx/>
              <a:buNone/>
              <a:tabLst/>
            </a:pPr>
            <a:r>
              <a:rPr lang="ja-JP" altLang="en-US" sz="2000" i="1" u="wavyHeavy" dirty="0">
                <a:solidFill>
                  <a:schemeClr val="tx1"/>
                </a:solidFill>
                <a:uFill>
                  <a:solidFill>
                    <a:srgbClr val="FF0000"/>
                  </a:solidFill>
                </a:uFill>
                <a:latin typeface="Arial" charset="0"/>
                <a:ea typeface="HGPｺﾞｼｯｸE" pitchFamily="50" charset="-128"/>
              </a:rPr>
              <a:t>歩行者の密集</a:t>
            </a:r>
            <a:r>
              <a:rPr kumimoji="1" lang="ja-JP" altLang="en-US" sz="2000" i="1" u="wavyHeavy" strike="noStrike" cap="none" normalizeH="0" baseline="0" dirty="0">
                <a:ln>
                  <a:noFill/>
                </a:ln>
                <a:solidFill>
                  <a:schemeClr val="tx1"/>
                </a:solidFill>
                <a:effectLst/>
                <a:uFill>
                  <a:solidFill>
                    <a:srgbClr val="FF0000"/>
                  </a:solidFill>
                </a:uFill>
                <a:latin typeface="Arial" charset="0"/>
                <a:ea typeface="HGPｺﾞｼｯｸE" pitchFamily="50" charset="-128"/>
              </a:rPr>
              <a:t>の緩和に大きく寄与</a:t>
            </a:r>
          </a:p>
        </p:txBody>
      </p:sp>
      <p:sp>
        <p:nvSpPr>
          <p:cNvPr id="13" name="コンテンツ プレースホルダー 2"/>
          <p:cNvSpPr txBox="1">
            <a:spLocks/>
          </p:cNvSpPr>
          <p:nvPr/>
        </p:nvSpPr>
        <p:spPr bwMode="auto">
          <a:xfrm>
            <a:off x="0" y="617538"/>
            <a:ext cx="8928100" cy="461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a:lstStyle>
          <a:p>
            <a:pPr marL="0" indent="0">
              <a:buFontTx/>
              <a:buNone/>
            </a:pPr>
            <a:r>
              <a:rPr lang="ja-JP" altLang="en-US" kern="0" dirty="0"/>
              <a:t>シミュレーションに基づく一斉帰宅抑制の効果</a:t>
            </a:r>
            <a:r>
              <a:rPr lang="en-US" altLang="ja-JP" kern="0" dirty="0"/>
              <a:t>【</a:t>
            </a:r>
            <a:r>
              <a:rPr lang="ja-JP" altLang="en-US" kern="0" dirty="0"/>
              <a:t>歩道について抜粋</a:t>
            </a:r>
            <a:r>
              <a:rPr lang="en-US" altLang="ja-JP" kern="0" dirty="0"/>
              <a:t>】</a:t>
            </a:r>
            <a:endParaRPr lang="ja-JP" altLang="en-US" kern="0" dirty="0"/>
          </a:p>
        </p:txBody>
      </p:sp>
    </p:spTree>
    <p:extLst>
      <p:ext uri="{BB962C8B-B14F-4D97-AF65-F5344CB8AC3E}">
        <p14:creationId xmlns:p14="http://schemas.microsoft.com/office/powerpoint/2010/main" val="288349802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図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20310" y="1996738"/>
            <a:ext cx="1101672" cy="1569819"/>
          </a:xfrm>
          <a:prstGeom prst="rect">
            <a:avLst/>
          </a:prstGeom>
        </p:spPr>
      </p:pic>
      <p:pic>
        <p:nvPicPr>
          <p:cNvPr id="15" name="図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999" y="3590961"/>
            <a:ext cx="4477171" cy="2927381"/>
          </a:xfrm>
          <a:prstGeom prst="rect">
            <a:avLst/>
          </a:prstGeom>
        </p:spPr>
      </p:pic>
      <p:pic>
        <p:nvPicPr>
          <p:cNvPr id="12" name="図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92295" y="1301406"/>
            <a:ext cx="1204391" cy="1732189"/>
          </a:xfrm>
          <a:prstGeom prst="rect">
            <a:avLst/>
          </a:prstGeom>
        </p:spPr>
      </p:pic>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15</a:t>
            </a:fld>
            <a:endParaRPr lang="en-US" altLang="ja-JP" dirty="0"/>
          </a:p>
        </p:txBody>
      </p:sp>
      <p:sp>
        <p:nvSpPr>
          <p:cNvPr id="3" name="タイトル 1"/>
          <p:cNvSpPr txBox="1">
            <a:spLocks/>
          </p:cNvSpPr>
          <p:nvPr/>
        </p:nvSpPr>
        <p:spPr bwMode="auto">
          <a:xfrm>
            <a:off x="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kern="0" dirty="0"/>
              <a:t>＜参考＞大規模地震直後の建物安全確認</a:t>
            </a:r>
            <a:r>
              <a:rPr lang="en-US" altLang="ja-JP" kern="0" dirty="0"/>
              <a:t>(1/2)</a:t>
            </a:r>
            <a:endParaRPr lang="ja-JP" altLang="en-US" kern="0" dirty="0"/>
          </a:p>
        </p:txBody>
      </p:sp>
      <p:pic>
        <p:nvPicPr>
          <p:cNvPr id="1026" name="Picture 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572000" y="729596"/>
            <a:ext cx="1944216" cy="2770760"/>
          </a:xfrm>
          <a:prstGeom prst="rect">
            <a:avLst/>
          </a:prstGeom>
          <a:noFill/>
          <a:ln w="25400">
            <a:solidFill>
              <a:schemeClr val="bg1">
                <a:lumMod val="50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正方形/長方形 4"/>
          <p:cNvSpPr/>
          <p:nvPr/>
        </p:nvSpPr>
        <p:spPr>
          <a:xfrm>
            <a:off x="107950" y="1772816"/>
            <a:ext cx="4356100" cy="3693319"/>
          </a:xfrm>
          <a:prstGeom prst="rect">
            <a:avLst/>
          </a:prstGeom>
        </p:spPr>
        <p:txBody>
          <a:bodyPr wrap="square">
            <a:spAutoFit/>
          </a:bodyPr>
          <a:lstStyle/>
          <a:p>
            <a:r>
              <a:rPr lang="ja-JP" altLang="en-US" b="1" dirty="0">
                <a:latin typeface="Meiryo UI" panose="020B0604030504040204" pitchFamily="50" charset="-128"/>
                <a:ea typeface="Meiryo UI" panose="020B0604030504040204" pitchFamily="50" charset="-128"/>
                <a:cs typeface="Meiryo UI" panose="020B0604030504040204" pitchFamily="50" charset="-128"/>
              </a:rPr>
              <a:t>１：指針の作成目的</a:t>
            </a:r>
          </a:p>
          <a:p>
            <a:pPr marL="261938" indent="-261938"/>
            <a:r>
              <a:rPr lang="ja-JP" altLang="en-US" dirty="0">
                <a:latin typeface="Meiryo UI" panose="020B0604030504040204" pitchFamily="50" charset="-128"/>
                <a:ea typeface="Meiryo UI" panose="020B0604030504040204" pitchFamily="50" charset="-128"/>
                <a:cs typeface="Meiryo UI" panose="020B0604030504040204" pitchFamily="50" charset="-128"/>
              </a:rPr>
              <a:t>○帰宅困難者による混乱防止のため、建物内に留まらせたい。</a:t>
            </a:r>
          </a:p>
          <a:p>
            <a:pPr marL="261938" indent="-261938"/>
            <a:r>
              <a:rPr lang="ja-JP" altLang="en-US" dirty="0">
                <a:latin typeface="Meiryo UI" panose="020B0604030504040204" pitchFamily="50" charset="-128"/>
                <a:ea typeface="Meiryo UI" panose="020B0604030504040204" pitchFamily="50" charset="-128"/>
                <a:cs typeface="Meiryo UI" panose="020B0604030504040204" pitchFamily="50" charset="-128"/>
              </a:rPr>
              <a:t>○建物管理者は大地震発生直後に、建物から退避すべきか、とどまるかを即座に判断したい。</a:t>
            </a:r>
          </a:p>
          <a:p>
            <a:pPr marL="261938" indent="-261938"/>
            <a:r>
              <a:rPr lang="ja-JP" altLang="en-US" dirty="0">
                <a:latin typeface="Meiryo UI" panose="020B0604030504040204" pitchFamily="50" charset="-128"/>
                <a:ea typeface="Meiryo UI" panose="020B0604030504040204" pitchFamily="50" charset="-128"/>
                <a:cs typeface="Meiryo UI" panose="020B0604030504040204" pitchFamily="50" charset="-128"/>
              </a:rPr>
              <a:t>○専門的な知識を持たない建物管理者でも、即座に判断できる方法が欲しい。</a:t>
            </a:r>
          </a:p>
          <a:p>
            <a:pPr marL="261938" indent="-261938"/>
            <a:r>
              <a:rPr lang="ja-JP" altLang="en-US" dirty="0">
                <a:latin typeface="Meiryo UI" panose="020B0604030504040204" pitchFamily="50" charset="-128"/>
                <a:ea typeface="Meiryo UI" panose="020B0604030504040204" pitchFamily="50" charset="-128"/>
                <a:cs typeface="Meiryo UI" panose="020B0604030504040204" pitchFamily="50" charset="-128"/>
              </a:rPr>
              <a:t>⇒応急危険度判定の方法を参考として、国としての案を提示する。</a:t>
            </a:r>
          </a:p>
          <a:p>
            <a:r>
              <a:rPr lang="ja-JP" altLang="en-US" b="1" dirty="0">
                <a:latin typeface="Meiryo UI" panose="020B0604030504040204" pitchFamily="50" charset="-128"/>
                <a:ea typeface="Meiryo UI" panose="020B0604030504040204" pitchFamily="50" charset="-128"/>
                <a:cs typeface="Meiryo UI" panose="020B0604030504040204" pitchFamily="50" charset="-128"/>
              </a:rPr>
              <a:t>２：同指針の対象者</a:t>
            </a:r>
          </a:p>
          <a:p>
            <a:r>
              <a:rPr lang="ja-JP" altLang="en-US" dirty="0">
                <a:latin typeface="Meiryo UI" panose="020B0604030504040204" pitchFamily="50" charset="-128"/>
                <a:ea typeface="Meiryo UI" panose="020B0604030504040204" pitchFamily="50" charset="-128"/>
                <a:cs typeface="Meiryo UI" panose="020B0604030504040204" pitchFamily="50" charset="-128"/>
              </a:rPr>
              <a:t>○建物や施設の管理者</a:t>
            </a:r>
          </a:p>
          <a:p>
            <a:r>
              <a:rPr lang="ja-JP" altLang="en-US" dirty="0">
                <a:latin typeface="Meiryo UI" panose="020B0604030504040204" pitchFamily="50" charset="-128"/>
                <a:ea typeface="Meiryo UI" panose="020B0604030504040204" pitchFamily="50" charset="-128"/>
                <a:cs typeface="Meiryo UI" panose="020B0604030504040204" pitchFamily="50" charset="-128"/>
              </a:rPr>
              <a:t>　≒建築の専門的な知識を持たない人</a:t>
            </a:r>
          </a:p>
        </p:txBody>
      </p:sp>
      <p:sp>
        <p:nvSpPr>
          <p:cNvPr id="9" name="正方形/長方形 8"/>
          <p:cNvSpPr/>
          <p:nvPr/>
        </p:nvSpPr>
        <p:spPr>
          <a:xfrm>
            <a:off x="107950" y="756610"/>
            <a:ext cx="4356100" cy="1015663"/>
          </a:xfrm>
          <a:prstGeom prst="rect">
            <a:avLst/>
          </a:prstGeom>
          <a:solidFill>
            <a:schemeClr val="tx1">
              <a:lumMod val="50000"/>
              <a:lumOff val="50000"/>
            </a:schemeClr>
          </a:solidFill>
        </p:spPr>
        <p:txBody>
          <a:bodyPr wrap="square">
            <a:spAutoFit/>
          </a:bodyPr>
          <a:lstStyle/>
          <a:p>
            <a:r>
              <a:rPr lang="ja-JP" altLang="en-US" sz="20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大規模地震発生直後における施設管理者等による建物の緊急点検に係る指針</a:t>
            </a:r>
            <a:br>
              <a:rPr lang="ja-JP" altLang="en-US" sz="20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br>
            <a:r>
              <a:rPr lang="ja-JP" altLang="en-US" sz="20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（平成</a:t>
            </a:r>
            <a:r>
              <a:rPr lang="en-US" altLang="ja-JP" sz="20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27</a:t>
            </a:r>
            <a:r>
              <a:rPr lang="ja-JP" altLang="en-US" sz="20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年２月　内閣府）</a:t>
            </a:r>
          </a:p>
        </p:txBody>
      </p:sp>
      <p:sp>
        <p:nvSpPr>
          <p:cNvPr id="10" name="正方形/長方形 9"/>
          <p:cNvSpPr/>
          <p:nvPr/>
        </p:nvSpPr>
        <p:spPr bwMode="auto">
          <a:xfrm>
            <a:off x="107950" y="5538705"/>
            <a:ext cx="4356100" cy="915193"/>
          </a:xfrm>
          <a:prstGeom prst="rect">
            <a:avLst/>
          </a:prstGeom>
          <a:noFill/>
          <a:ln w="38100" cap="flat" cmpd="dbl" algn="ctr">
            <a:solidFill>
              <a:srgbClr val="0000FF"/>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kumimoji="1" lang="ja-JP" altLang="en-US"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ゲームの</a:t>
            </a:r>
            <a:r>
              <a:rPr lang="ja-JP" altLang="en-US" dirty="0">
                <a:latin typeface="Meiryo UI" panose="020B0604030504040204" pitchFamily="50" charset="-128"/>
                <a:ea typeface="Meiryo UI" panose="020B0604030504040204" pitchFamily="50" charset="-128"/>
                <a:cs typeface="Meiryo UI" panose="020B0604030504040204" pitchFamily="50" charset="-128"/>
              </a:rPr>
              <a:t>実施にあたっては</a:t>
            </a:r>
            <a:r>
              <a:rPr kumimoji="1" lang="ja-JP" altLang="en-US"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、本指針をもとに安全確認を行</a:t>
            </a:r>
            <a:r>
              <a:rPr lang="ja-JP" altLang="en-US" dirty="0">
                <a:latin typeface="Meiryo UI" panose="020B0604030504040204" pitchFamily="50" charset="-128"/>
                <a:ea typeface="Meiryo UI" panose="020B0604030504040204" pitchFamily="50" charset="-128"/>
                <a:cs typeface="Meiryo UI" panose="020B0604030504040204" pitchFamily="50" charset="-128"/>
              </a:rPr>
              <a:t>ない</a:t>
            </a:r>
            <a:r>
              <a:rPr kumimoji="1" lang="ja-JP" altLang="en-US"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留まる事に支障がないと判断したことを</a:t>
            </a:r>
            <a:r>
              <a:rPr lang="ja-JP" altLang="en-US" dirty="0">
                <a:latin typeface="Meiryo UI" panose="020B0604030504040204" pitchFamily="50" charset="-128"/>
                <a:ea typeface="Meiryo UI" panose="020B0604030504040204" pitchFamily="50" charset="-128"/>
                <a:cs typeface="Meiryo UI" panose="020B0604030504040204" pitchFamily="50" charset="-128"/>
              </a:rPr>
              <a:t>前提としてください。</a:t>
            </a:r>
            <a:endParaRPr kumimoji="1" lang="en-US" altLang="ja-JP"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p:txBody>
      </p:sp>
      <p:pic>
        <p:nvPicPr>
          <p:cNvPr id="11" name="図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24166" y="738989"/>
            <a:ext cx="1188194" cy="1568416"/>
          </a:xfrm>
          <a:prstGeom prst="rect">
            <a:avLst/>
          </a:prstGeom>
        </p:spPr>
      </p:pic>
    </p:spTree>
    <p:extLst>
      <p:ext uri="{BB962C8B-B14F-4D97-AF65-F5344CB8AC3E}">
        <p14:creationId xmlns:p14="http://schemas.microsoft.com/office/powerpoint/2010/main" val="395406309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0" y="595364"/>
            <a:ext cx="4109858" cy="5856311"/>
          </a:xfrm>
          <a:prstGeom prst="rect">
            <a:avLst/>
          </a:prstGeom>
        </p:spPr>
      </p:pic>
      <p:pic>
        <p:nvPicPr>
          <p:cNvPr id="8" name="図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405" y="595364"/>
            <a:ext cx="4071893" cy="5856311"/>
          </a:xfrm>
          <a:prstGeom prst="rect">
            <a:avLst/>
          </a:prstGeom>
        </p:spPr>
      </p:pic>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16</a:t>
            </a:fld>
            <a:endParaRPr lang="en-US" altLang="ja-JP" dirty="0"/>
          </a:p>
        </p:txBody>
      </p:sp>
      <p:sp>
        <p:nvSpPr>
          <p:cNvPr id="3" name="タイトル 1"/>
          <p:cNvSpPr txBox="1">
            <a:spLocks/>
          </p:cNvSpPr>
          <p:nvPr/>
        </p:nvSpPr>
        <p:spPr bwMode="auto">
          <a:xfrm>
            <a:off x="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kern="0" dirty="0"/>
              <a:t>＜参考＞大規模地震直後の建物安全確認</a:t>
            </a:r>
            <a:r>
              <a:rPr lang="en-US" altLang="ja-JP" kern="0" dirty="0"/>
              <a:t>(2/2)</a:t>
            </a:r>
            <a:endParaRPr lang="ja-JP" altLang="en-US" kern="0" dirty="0"/>
          </a:p>
        </p:txBody>
      </p:sp>
      <p:sp>
        <p:nvSpPr>
          <p:cNvPr id="15" name="テキスト ボックス 14"/>
          <p:cNvSpPr txBox="1"/>
          <p:nvPr/>
        </p:nvSpPr>
        <p:spPr>
          <a:xfrm>
            <a:off x="2177926" y="5902531"/>
            <a:ext cx="6750174" cy="553998"/>
          </a:xfrm>
          <a:prstGeom prst="rect">
            <a:avLst/>
          </a:prstGeom>
          <a:solidFill>
            <a:schemeClr val="bg1"/>
          </a:solidFill>
        </p:spPr>
        <p:txBody>
          <a:bodyPr wrap="square" rtlCol="0">
            <a:spAutoFit/>
          </a:bodyPr>
          <a:lstStyle/>
          <a:p>
            <a:r>
              <a:rPr lang="ja-JP" altLang="en-US" sz="1000" dirty="0">
                <a:latin typeface="+mn-lt"/>
              </a:rPr>
              <a:t>出典：「大規模地震発生直後における施設管理者等による建物の緊急点検に係る指針</a:t>
            </a:r>
            <a:endParaRPr lang="en-US" altLang="ja-JP" sz="1000" dirty="0">
              <a:latin typeface="+mn-lt"/>
            </a:endParaRPr>
          </a:p>
          <a:p>
            <a:r>
              <a:rPr lang="en-US" altLang="ja-JP" sz="1000" dirty="0">
                <a:latin typeface="+mn-lt"/>
              </a:rPr>
              <a:t>    </a:t>
            </a:r>
            <a:r>
              <a:rPr lang="ja-JP" altLang="en-US" sz="1000" dirty="0">
                <a:latin typeface="+mn-lt"/>
              </a:rPr>
              <a:t>　　別添</a:t>
            </a:r>
            <a:r>
              <a:rPr lang="en-US" altLang="ja-JP" sz="1000" dirty="0">
                <a:latin typeface="+mn-lt"/>
              </a:rPr>
              <a:t>3-2-1 </a:t>
            </a:r>
            <a:r>
              <a:rPr lang="ja-JP" altLang="en-US" sz="1000" dirty="0">
                <a:latin typeface="+mn-lt"/>
              </a:rPr>
              <a:t>鉄筋及び鉄骨鉄筋コンクリート造用チェックシート（低層・ラーメン構造）」（平成</a:t>
            </a:r>
            <a:r>
              <a:rPr lang="en-US" altLang="ja-JP" sz="1000" dirty="0">
                <a:latin typeface="+mn-lt"/>
              </a:rPr>
              <a:t>27</a:t>
            </a:r>
            <a:r>
              <a:rPr lang="ja-JP" altLang="en-US" sz="1000" dirty="0">
                <a:latin typeface="+mn-lt"/>
              </a:rPr>
              <a:t>年</a:t>
            </a:r>
            <a:r>
              <a:rPr lang="en-US" altLang="ja-JP" sz="1000" dirty="0">
                <a:latin typeface="+mn-lt"/>
              </a:rPr>
              <a:t>2</a:t>
            </a:r>
            <a:r>
              <a:rPr lang="ja-JP" altLang="en-US" sz="1000" dirty="0">
                <a:latin typeface="+mn-lt"/>
              </a:rPr>
              <a:t>月　内閣府）　</a:t>
            </a:r>
            <a:endParaRPr lang="en-US" altLang="ja-JP" sz="1000" dirty="0">
              <a:latin typeface="+mn-lt"/>
            </a:endParaRPr>
          </a:p>
          <a:p>
            <a:r>
              <a:rPr lang="ja-JP" altLang="en-US" sz="1000" dirty="0">
                <a:latin typeface="+mn-lt"/>
              </a:rPr>
              <a:t>　　　　</a:t>
            </a:r>
            <a:r>
              <a:rPr lang="en-US" altLang="ja-JP" sz="1000" dirty="0">
                <a:latin typeface="+mn-lt"/>
              </a:rPr>
              <a:t>http://www.bousai.go.jp/jishin/kitakukonnan/kinkyuutenken_shishin/index.html</a:t>
            </a:r>
            <a:r>
              <a:rPr lang="ja-JP" altLang="en-US" sz="1000" dirty="0">
                <a:latin typeface="+mn-lt"/>
              </a:rPr>
              <a:t>　（</a:t>
            </a:r>
            <a:r>
              <a:rPr lang="en-US" altLang="ja-JP" sz="1000" dirty="0">
                <a:latin typeface="+mn-lt"/>
              </a:rPr>
              <a:t>2018</a:t>
            </a:r>
            <a:r>
              <a:rPr lang="ja-JP" altLang="en-US" sz="1000" dirty="0">
                <a:latin typeface="+mn-lt"/>
              </a:rPr>
              <a:t>年</a:t>
            </a:r>
            <a:r>
              <a:rPr lang="en-US" altLang="ja-JP" sz="1000" dirty="0">
                <a:latin typeface="+mn-lt"/>
              </a:rPr>
              <a:t>12</a:t>
            </a:r>
            <a:r>
              <a:rPr lang="ja-JP" altLang="en-US" sz="1000" dirty="0">
                <a:latin typeface="+mn-lt"/>
              </a:rPr>
              <a:t>月</a:t>
            </a:r>
            <a:r>
              <a:rPr lang="en-US" altLang="ja-JP" sz="1000" dirty="0">
                <a:latin typeface="+mn-lt"/>
              </a:rPr>
              <a:t>18</a:t>
            </a:r>
            <a:r>
              <a:rPr lang="ja-JP" altLang="en-US" sz="1000" dirty="0">
                <a:latin typeface="+mn-lt"/>
              </a:rPr>
              <a:t>日</a:t>
            </a:r>
            <a:r>
              <a:rPr lang="en-US" altLang="ja-JP" sz="1000" dirty="0">
                <a:latin typeface="+mn-lt"/>
              </a:rPr>
              <a:t>16:55</a:t>
            </a:r>
            <a:r>
              <a:rPr lang="ja-JP" altLang="en-US" sz="1000" dirty="0">
                <a:latin typeface="+mn-lt"/>
              </a:rPr>
              <a:t>アクセス）</a:t>
            </a:r>
            <a:endParaRPr lang="en-US" altLang="ja-JP" sz="1000" dirty="0">
              <a:latin typeface="+mn-lt"/>
            </a:endParaRPr>
          </a:p>
        </p:txBody>
      </p:sp>
    </p:spTree>
    <p:extLst>
      <p:ext uri="{BB962C8B-B14F-4D97-AF65-F5344CB8AC3E}">
        <p14:creationId xmlns:p14="http://schemas.microsoft.com/office/powerpoint/2010/main" val="386245488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17</a:t>
            </a:fld>
            <a:endParaRPr lang="en-US" altLang="ja-JP" dirty="0"/>
          </a:p>
        </p:txBody>
      </p:sp>
      <p:sp>
        <p:nvSpPr>
          <p:cNvPr id="6" name="角丸四角形 5"/>
          <p:cNvSpPr/>
          <p:nvPr/>
        </p:nvSpPr>
        <p:spPr bwMode="auto">
          <a:xfrm>
            <a:off x="1869604" y="2526804"/>
            <a:ext cx="5400600" cy="1800200"/>
          </a:xfrm>
          <a:prstGeom prst="roundRect">
            <a:avLst/>
          </a:prstGeom>
          <a:solidFill>
            <a:srgbClr val="0000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lvl="0" algn="ctr"/>
            <a:r>
              <a:rPr lang="ja-JP" altLang="en-US" sz="32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ゲームのキットについて</a:t>
            </a:r>
          </a:p>
        </p:txBody>
      </p:sp>
    </p:spTree>
    <p:extLst>
      <p:ext uri="{BB962C8B-B14F-4D97-AF65-F5344CB8AC3E}">
        <p14:creationId xmlns:p14="http://schemas.microsoft.com/office/powerpoint/2010/main" val="314290868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18</a:t>
            </a:fld>
            <a:endParaRPr lang="en-US" altLang="ja-JP" dirty="0"/>
          </a:p>
        </p:txBody>
      </p:sp>
      <p:sp>
        <p:nvSpPr>
          <p:cNvPr id="3" name="テキスト ボックス 2"/>
          <p:cNvSpPr txBox="1"/>
          <p:nvPr/>
        </p:nvSpPr>
        <p:spPr>
          <a:xfrm>
            <a:off x="35496" y="620688"/>
            <a:ext cx="4536504" cy="369332"/>
          </a:xfrm>
          <a:prstGeom prst="rect">
            <a:avLst/>
          </a:prstGeom>
          <a:noFill/>
        </p:spPr>
        <p:txBody>
          <a:bodyPr wrap="square" rtlCol="0">
            <a:spAutoFit/>
          </a:bodyPr>
          <a:lstStyle/>
          <a:p>
            <a:r>
              <a:rPr lang="en-US" altLang="ja-JP" dirty="0">
                <a:solidFill>
                  <a:srgbClr val="0000FF"/>
                </a:solidFill>
                <a:latin typeface="HGPｺﾞｼｯｸE" panose="020B0900000000000000" pitchFamily="50" charset="-128"/>
                <a:ea typeface="HGPｺﾞｼｯｸE" panose="020B0900000000000000" pitchFamily="50" charset="-128"/>
              </a:rPr>
              <a:t>【</a:t>
            </a:r>
            <a:r>
              <a:rPr lang="ja-JP" altLang="en-US" dirty="0">
                <a:solidFill>
                  <a:srgbClr val="0000FF"/>
                </a:solidFill>
                <a:latin typeface="HGPｺﾞｼｯｸE" panose="020B0900000000000000" pitchFamily="50" charset="-128"/>
                <a:ea typeface="HGPｺﾞｼｯｸE" panose="020B0900000000000000" pitchFamily="50" charset="-128"/>
              </a:rPr>
              <a:t>キットの内容</a:t>
            </a:r>
            <a:r>
              <a:rPr lang="en-US" altLang="ja-JP" dirty="0">
                <a:solidFill>
                  <a:srgbClr val="0000FF"/>
                </a:solidFill>
                <a:latin typeface="HGPｺﾞｼｯｸE" panose="020B0900000000000000" pitchFamily="50" charset="-128"/>
                <a:ea typeface="HGPｺﾞｼｯｸE" panose="020B0900000000000000" pitchFamily="50" charset="-128"/>
              </a:rPr>
              <a:t>】</a:t>
            </a:r>
            <a:endParaRPr kumimoji="1" lang="ja-JP" altLang="en-US" dirty="0">
              <a:solidFill>
                <a:srgbClr val="0000FF"/>
              </a:solidFill>
              <a:latin typeface="HGPｺﾞｼｯｸE" panose="020B0900000000000000" pitchFamily="50" charset="-128"/>
              <a:ea typeface="HGPｺﾞｼｯｸE" panose="020B0900000000000000" pitchFamily="50" charset="-128"/>
            </a:endParaRPr>
          </a:p>
        </p:txBody>
      </p:sp>
      <p:sp>
        <p:nvSpPr>
          <p:cNvPr id="4" name="タイトル 1"/>
          <p:cNvSpPr txBox="1">
            <a:spLocks/>
          </p:cNvSpPr>
          <p:nvPr/>
        </p:nvSpPr>
        <p:spPr>
          <a:xfrm>
            <a:off x="7360" y="0"/>
            <a:ext cx="8928100" cy="561975"/>
          </a:xfrm>
          <a:prstGeom prst="rect">
            <a:avLst/>
          </a:prstGeom>
        </p:spPr>
        <p:txBody>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kern="0" dirty="0"/>
              <a:t>３．　</a:t>
            </a:r>
            <a:r>
              <a:rPr lang="ja-JP" altLang="en-US" kern="0" dirty="0" smtClean="0"/>
              <a:t>ゲームキットにつ</a:t>
            </a:r>
            <a:r>
              <a:rPr lang="ja-JP" altLang="en-US" kern="0" dirty="0"/>
              <a:t>いて</a:t>
            </a:r>
          </a:p>
        </p:txBody>
      </p:sp>
      <p:sp>
        <p:nvSpPr>
          <p:cNvPr id="6" name="テキスト ボックス 5"/>
          <p:cNvSpPr txBox="1"/>
          <p:nvPr/>
        </p:nvSpPr>
        <p:spPr>
          <a:xfrm>
            <a:off x="87322" y="1551502"/>
            <a:ext cx="2799601" cy="461665"/>
          </a:xfrm>
          <a:prstGeom prst="rect">
            <a:avLst/>
          </a:prstGeom>
          <a:noFill/>
        </p:spPr>
        <p:txBody>
          <a:bodyPr wrap="square" rtlCol="0">
            <a:spAutoFit/>
          </a:bodyPr>
          <a:lstStyle/>
          <a:p>
            <a:pPr algn="ctr"/>
            <a:r>
              <a:rPr lang="ja-JP" altLang="en-US" sz="2400" dirty="0" smtClean="0">
                <a:latin typeface="HGPｺﾞｼｯｸE" panose="020B0900000000000000" pitchFamily="50" charset="-128"/>
                <a:ea typeface="HGPｺﾞｼｯｸE" panose="020B0900000000000000" pitchFamily="50" charset="-128"/>
              </a:rPr>
              <a:t>フロアマップ</a:t>
            </a:r>
            <a:endParaRPr kumimoji="1" lang="ja-JP" altLang="en-US" sz="2400" dirty="0">
              <a:latin typeface="HGPｺﾞｼｯｸE" panose="020B0900000000000000" pitchFamily="50" charset="-128"/>
              <a:ea typeface="HGPｺﾞｼｯｸE" panose="020B0900000000000000" pitchFamily="50" charset="-128"/>
            </a:endParaRPr>
          </a:p>
        </p:txBody>
      </p:sp>
      <p:sp>
        <p:nvSpPr>
          <p:cNvPr id="8" name="テキスト ボックス 7"/>
          <p:cNvSpPr txBox="1"/>
          <p:nvPr/>
        </p:nvSpPr>
        <p:spPr>
          <a:xfrm>
            <a:off x="6114854" y="1533944"/>
            <a:ext cx="2820606" cy="461665"/>
          </a:xfrm>
          <a:prstGeom prst="rect">
            <a:avLst/>
          </a:prstGeom>
          <a:noFill/>
        </p:spPr>
        <p:txBody>
          <a:bodyPr wrap="square" rtlCol="0">
            <a:spAutoFit/>
          </a:bodyPr>
          <a:lstStyle/>
          <a:p>
            <a:pPr algn="ctr"/>
            <a:r>
              <a:rPr lang="ja-JP" altLang="en-US" sz="2400" dirty="0">
                <a:latin typeface="HGPｺﾞｼｯｸE" panose="020B0900000000000000" pitchFamily="50" charset="-128"/>
                <a:ea typeface="HGPｺﾞｼｯｸE" panose="020B0900000000000000" pitchFamily="50" charset="-128"/>
              </a:rPr>
              <a:t>想定地図</a:t>
            </a:r>
            <a:endParaRPr kumimoji="1" lang="ja-JP" altLang="en-US" sz="2400" dirty="0">
              <a:latin typeface="HGPｺﾞｼｯｸE" panose="020B0900000000000000" pitchFamily="50" charset="-128"/>
              <a:ea typeface="HGPｺﾞｼｯｸE" panose="020B0900000000000000" pitchFamily="50" charset="-128"/>
            </a:endParaRPr>
          </a:p>
        </p:txBody>
      </p:sp>
      <p:sp>
        <p:nvSpPr>
          <p:cNvPr id="11" name="正方形/長方形 10"/>
          <p:cNvSpPr/>
          <p:nvPr/>
        </p:nvSpPr>
        <p:spPr bwMode="auto">
          <a:xfrm>
            <a:off x="53561" y="1551503"/>
            <a:ext cx="2880320" cy="4757818"/>
          </a:xfrm>
          <a:prstGeom prst="rect">
            <a:avLst/>
          </a:prstGeom>
          <a:noFill/>
          <a:ln w="19050"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15" name="テキスト ボックス 14"/>
          <p:cNvSpPr txBox="1"/>
          <p:nvPr/>
        </p:nvSpPr>
        <p:spPr>
          <a:xfrm>
            <a:off x="64005" y="1988841"/>
            <a:ext cx="2903173" cy="1477328"/>
          </a:xfrm>
          <a:prstGeom prst="rect">
            <a:avLst/>
          </a:prstGeom>
          <a:noFill/>
        </p:spPr>
        <p:txBody>
          <a:bodyPr wrap="square" rtlCol="0">
            <a:spAutoFit/>
          </a:bodyPr>
          <a:lstStyle/>
          <a:p>
            <a:r>
              <a:rPr lang="ja-JP" altLang="en-US" dirty="0" smtClean="0">
                <a:latin typeface="HGPｺﾞｼｯｸM" panose="020B0600000000000000" pitchFamily="50" charset="-128"/>
                <a:ea typeface="HGPｺﾞｼｯｸM" panose="020B0600000000000000" pitchFamily="50" charset="-128"/>
              </a:rPr>
              <a:t>事業所</a:t>
            </a:r>
            <a:r>
              <a:rPr kumimoji="1" lang="ja-JP" altLang="en-US" dirty="0">
                <a:latin typeface="HGPｺﾞｼｯｸM" panose="020B0600000000000000" pitchFamily="50" charset="-128"/>
                <a:ea typeface="HGPｺﾞｼｯｸM" panose="020B0600000000000000" pitchFamily="50" charset="-128"/>
              </a:rPr>
              <a:t>の</a:t>
            </a:r>
            <a:r>
              <a:rPr kumimoji="1" lang="ja-JP" altLang="en-US" dirty="0" smtClean="0">
                <a:latin typeface="HGPｺﾞｼｯｸM" panose="020B0600000000000000" pitchFamily="50" charset="-128"/>
                <a:ea typeface="HGPｺﾞｼｯｸM" panose="020B0600000000000000" pitchFamily="50" charset="-128"/>
              </a:rPr>
              <a:t>図面をご準備ください。準備できない場合は、イメージづくりのため、ゲームキットに含まれる架空会社のフロアマップをご利用ください</a:t>
            </a:r>
            <a:r>
              <a:rPr lang="ja-JP" altLang="en-US" dirty="0">
                <a:latin typeface="HGPｺﾞｼｯｸM" panose="020B0600000000000000" pitchFamily="50" charset="-128"/>
                <a:ea typeface="HGPｺﾞｼｯｸM" panose="020B0600000000000000" pitchFamily="50" charset="-128"/>
              </a:rPr>
              <a:t>。</a:t>
            </a:r>
            <a:endParaRPr kumimoji="1" lang="en-US" altLang="ja-JP" dirty="0" smtClean="0">
              <a:latin typeface="HGPｺﾞｼｯｸM" panose="020B0600000000000000" pitchFamily="50" charset="-128"/>
              <a:ea typeface="HGPｺﾞｼｯｸM" panose="020B0600000000000000" pitchFamily="50" charset="-128"/>
            </a:endParaRPr>
          </a:p>
        </p:txBody>
      </p:sp>
      <p:sp>
        <p:nvSpPr>
          <p:cNvPr id="19" name="テキスト ボックス 18"/>
          <p:cNvSpPr txBox="1"/>
          <p:nvPr/>
        </p:nvSpPr>
        <p:spPr>
          <a:xfrm>
            <a:off x="6138491" y="1987868"/>
            <a:ext cx="2796969" cy="1477328"/>
          </a:xfrm>
          <a:prstGeom prst="rect">
            <a:avLst/>
          </a:prstGeom>
          <a:noFill/>
        </p:spPr>
        <p:txBody>
          <a:bodyPr wrap="square" rtlCol="0">
            <a:spAutoFit/>
          </a:bodyPr>
          <a:lstStyle/>
          <a:p>
            <a:r>
              <a:rPr kumimoji="1" lang="ja-JP" altLang="en-US" dirty="0" smtClean="0">
                <a:latin typeface="HGPｺﾞｼｯｸM" panose="020B0600000000000000" pitchFamily="50" charset="-128"/>
                <a:ea typeface="HGPｺﾞｼｯｸM" panose="020B0600000000000000" pitchFamily="50" charset="-128"/>
              </a:rPr>
              <a:t>今回</a:t>
            </a:r>
            <a:r>
              <a:rPr kumimoji="1" lang="ja-JP" altLang="en-US" dirty="0">
                <a:latin typeface="HGPｺﾞｼｯｸM" panose="020B0600000000000000" pitchFamily="50" charset="-128"/>
                <a:ea typeface="HGPｺﾞｼｯｸM" panose="020B0600000000000000" pitchFamily="50" charset="-128"/>
              </a:rPr>
              <a:t>のゲームの舞台となる地域の地図です。役職員の居住地等の地理的情報については、この図から把握してく</a:t>
            </a:r>
            <a:r>
              <a:rPr kumimoji="1" lang="ja-JP" altLang="en-US" dirty="0" smtClean="0">
                <a:latin typeface="HGPｺﾞｼｯｸM" panose="020B0600000000000000" pitchFamily="50" charset="-128"/>
                <a:ea typeface="HGPｺﾞｼｯｸM" panose="020B0600000000000000" pitchFamily="50" charset="-128"/>
              </a:rPr>
              <a:t>だい。</a:t>
            </a:r>
            <a:endParaRPr kumimoji="1" lang="ja-JP" altLang="en-US" dirty="0">
              <a:latin typeface="HGPｺﾞｼｯｸM" panose="020B0600000000000000" pitchFamily="50" charset="-128"/>
              <a:ea typeface="HGPｺﾞｼｯｸM" panose="020B0600000000000000" pitchFamily="50" charset="-128"/>
            </a:endParaRPr>
          </a:p>
        </p:txBody>
      </p:sp>
      <p:pic>
        <p:nvPicPr>
          <p:cNvPr id="25" name="Picture 2"/>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179512" y="3557744"/>
            <a:ext cx="2615222" cy="24919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8" name="テキスト ボックス 27"/>
          <p:cNvSpPr txBox="1"/>
          <p:nvPr/>
        </p:nvSpPr>
        <p:spPr>
          <a:xfrm>
            <a:off x="120150" y="1006848"/>
            <a:ext cx="8995662" cy="369332"/>
          </a:xfrm>
          <a:prstGeom prst="rect">
            <a:avLst/>
          </a:prstGeom>
          <a:noFill/>
        </p:spPr>
        <p:txBody>
          <a:bodyPr wrap="square" rtlCol="0">
            <a:spAutoFit/>
          </a:bodyPr>
          <a:lstStyle/>
          <a:p>
            <a:r>
              <a:rPr lang="ja-JP" altLang="en-US" dirty="0" smtClean="0">
                <a:latin typeface="HGPｺﾞｼｯｸM" panose="020B0600000000000000" pitchFamily="50" charset="-128"/>
                <a:ea typeface="HGPｺﾞｼｯｸM" panose="020B0600000000000000" pitchFamily="50" charset="-128"/>
              </a:rPr>
              <a:t>主</a:t>
            </a:r>
            <a:r>
              <a:rPr lang="ja-JP" altLang="en-US" dirty="0">
                <a:latin typeface="HGPｺﾞｼｯｸM" panose="020B0600000000000000" pitchFamily="50" charset="-128"/>
                <a:ea typeface="HGPｺﾞｼｯｸM" panose="020B0600000000000000" pitchFamily="50" charset="-128"/>
              </a:rPr>
              <a:t>に次</a:t>
            </a:r>
            <a:r>
              <a:rPr lang="ja-JP" altLang="en-US" dirty="0" smtClean="0">
                <a:latin typeface="HGPｺﾞｼｯｸM" panose="020B0600000000000000" pitchFamily="50" charset="-128"/>
                <a:ea typeface="HGPｺﾞｼｯｸM" panose="020B0600000000000000" pitchFamily="50" charset="-128"/>
              </a:rPr>
              <a:t>の３種類</a:t>
            </a:r>
            <a:r>
              <a:rPr lang="ja-JP" altLang="en-US" dirty="0">
                <a:latin typeface="HGPｺﾞｼｯｸM" panose="020B0600000000000000" pitchFamily="50" charset="-128"/>
                <a:ea typeface="HGPｺﾞｼｯｸM" panose="020B0600000000000000" pitchFamily="50" charset="-128"/>
              </a:rPr>
              <a:t>の</a:t>
            </a:r>
            <a:r>
              <a:rPr lang="ja-JP" altLang="en-US" dirty="0" smtClean="0">
                <a:latin typeface="HGPｺﾞｼｯｸM" panose="020B0600000000000000" pitchFamily="50" charset="-128"/>
                <a:ea typeface="HGPｺﾞｼｯｸM" panose="020B0600000000000000" pitchFamily="50" charset="-128"/>
              </a:rPr>
              <a:t>アイテムをお手元にご準備（データでも紙でも</a:t>
            </a:r>
            <a:r>
              <a:rPr lang="en-US" altLang="ja-JP" dirty="0" smtClean="0">
                <a:latin typeface="HGPｺﾞｼｯｸM" panose="020B0600000000000000" pitchFamily="50" charset="-128"/>
                <a:ea typeface="HGPｺﾞｼｯｸM" panose="020B0600000000000000" pitchFamily="50" charset="-128"/>
              </a:rPr>
              <a:t>OK</a:t>
            </a:r>
            <a:r>
              <a:rPr lang="ja-JP" altLang="en-US" dirty="0" smtClean="0">
                <a:latin typeface="HGPｺﾞｼｯｸM" panose="020B0600000000000000" pitchFamily="50" charset="-128"/>
                <a:ea typeface="HGPｺﾞｼｯｸM" panose="020B0600000000000000" pitchFamily="50" charset="-128"/>
              </a:rPr>
              <a:t>）ください。</a:t>
            </a:r>
            <a:endParaRPr lang="en-US" altLang="ja-JP" dirty="0">
              <a:latin typeface="HGPｺﾞｼｯｸM" panose="020B0600000000000000" pitchFamily="50" charset="-128"/>
              <a:ea typeface="HGPｺﾞｼｯｸM" panose="020B0600000000000000" pitchFamily="50" charset="-128"/>
            </a:endParaRPr>
          </a:p>
        </p:txBody>
      </p:sp>
      <p:sp>
        <p:nvSpPr>
          <p:cNvPr id="33" name="正方形/長方形 32"/>
          <p:cNvSpPr/>
          <p:nvPr/>
        </p:nvSpPr>
        <p:spPr bwMode="auto">
          <a:xfrm>
            <a:off x="3067559" y="1551503"/>
            <a:ext cx="2880320" cy="4757818"/>
          </a:xfrm>
          <a:prstGeom prst="rect">
            <a:avLst/>
          </a:prstGeom>
          <a:noFill/>
          <a:ln w="19050"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34" name="正方形/長方形 33"/>
          <p:cNvSpPr/>
          <p:nvPr/>
        </p:nvSpPr>
        <p:spPr bwMode="auto">
          <a:xfrm>
            <a:off x="6081557" y="1556538"/>
            <a:ext cx="2880320" cy="4757818"/>
          </a:xfrm>
          <a:prstGeom prst="rect">
            <a:avLst/>
          </a:prstGeom>
          <a:noFill/>
          <a:ln w="19050"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pic>
        <p:nvPicPr>
          <p:cNvPr id="20" name="図 1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247500" y="3793389"/>
            <a:ext cx="2566544" cy="1852862"/>
          </a:xfrm>
          <a:prstGeom prst="rect">
            <a:avLst/>
          </a:prstGeom>
          <a:ln>
            <a:solidFill>
              <a:schemeClr val="tx1">
                <a:lumMod val="50000"/>
                <a:lumOff val="50000"/>
              </a:schemeClr>
            </a:solidFill>
          </a:ln>
        </p:spPr>
      </p:pic>
      <p:sp>
        <p:nvSpPr>
          <p:cNvPr id="35" name="テキスト ボックス 34"/>
          <p:cNvSpPr txBox="1"/>
          <p:nvPr/>
        </p:nvSpPr>
        <p:spPr>
          <a:xfrm>
            <a:off x="3088855" y="1551502"/>
            <a:ext cx="2859024" cy="461665"/>
          </a:xfrm>
          <a:prstGeom prst="rect">
            <a:avLst/>
          </a:prstGeom>
          <a:noFill/>
        </p:spPr>
        <p:txBody>
          <a:bodyPr wrap="square" rtlCol="0">
            <a:spAutoFit/>
          </a:bodyPr>
          <a:lstStyle/>
          <a:p>
            <a:pPr algn="ctr"/>
            <a:r>
              <a:rPr lang="ja-JP" altLang="en-US" sz="2400" dirty="0">
                <a:latin typeface="HGPｺﾞｼｯｸE" panose="020B0900000000000000" pitchFamily="50" charset="-128"/>
                <a:ea typeface="HGPｺﾞｼｯｸE" panose="020B0900000000000000" pitchFamily="50" charset="-128"/>
              </a:rPr>
              <a:t>役職員</a:t>
            </a:r>
            <a:r>
              <a:rPr lang="ja-JP" altLang="en-US" sz="2400" dirty="0" smtClean="0">
                <a:latin typeface="HGPｺﾞｼｯｸE" panose="020B0900000000000000" pitchFamily="50" charset="-128"/>
                <a:ea typeface="HGPｺﾞｼｯｸE" panose="020B0900000000000000" pitchFamily="50" charset="-128"/>
              </a:rPr>
              <a:t>等リスト</a:t>
            </a:r>
            <a:endParaRPr kumimoji="1" lang="ja-JP" altLang="en-US" sz="2400" dirty="0">
              <a:latin typeface="HGPｺﾞｼｯｸE" panose="020B0900000000000000" pitchFamily="50" charset="-128"/>
              <a:ea typeface="HGPｺﾞｼｯｸE" panose="020B0900000000000000" pitchFamily="50" charset="-128"/>
            </a:endParaRPr>
          </a:p>
        </p:txBody>
      </p:sp>
      <p:sp>
        <p:nvSpPr>
          <p:cNvPr id="36" name="テキスト ボックス 35"/>
          <p:cNvSpPr txBox="1"/>
          <p:nvPr/>
        </p:nvSpPr>
        <p:spPr>
          <a:xfrm>
            <a:off x="3134153" y="1987868"/>
            <a:ext cx="2847023" cy="1477328"/>
          </a:xfrm>
          <a:prstGeom prst="rect">
            <a:avLst/>
          </a:prstGeom>
          <a:noFill/>
        </p:spPr>
        <p:txBody>
          <a:bodyPr wrap="square" rtlCol="0">
            <a:spAutoFit/>
          </a:bodyPr>
          <a:lstStyle/>
          <a:p>
            <a:r>
              <a:rPr lang="ja-JP" altLang="en-US" dirty="0" smtClean="0">
                <a:latin typeface="HGPｺﾞｼｯｸM" panose="020B0600000000000000" pitchFamily="50" charset="-128"/>
                <a:ea typeface="HGPｺﾞｼｯｸM" panose="020B0600000000000000" pitchFamily="50" charset="-128"/>
              </a:rPr>
              <a:t>役</a:t>
            </a:r>
            <a:r>
              <a:rPr lang="ja-JP" altLang="en-US" dirty="0">
                <a:latin typeface="HGPｺﾞｼｯｸM" panose="020B0600000000000000" pitchFamily="50" charset="-128"/>
                <a:ea typeface="HGPｺﾞｼｯｸM" panose="020B0600000000000000" pitchFamily="50" charset="-128"/>
              </a:rPr>
              <a:t>職員</a:t>
            </a:r>
            <a:r>
              <a:rPr lang="ja-JP" altLang="en-US" dirty="0" smtClean="0">
                <a:latin typeface="HGPｺﾞｼｯｸM" panose="020B0600000000000000" pitchFamily="50" charset="-128"/>
                <a:ea typeface="HGPｺﾞｼｯｸM" panose="020B0600000000000000" pitchFamily="50" charset="-128"/>
              </a:rPr>
              <a:t>や来訪者の</a:t>
            </a:r>
            <a:r>
              <a:rPr lang="ja-JP" altLang="en-US" dirty="0">
                <a:latin typeface="HGPｺﾞｼｯｸM" panose="020B0600000000000000" pitchFamily="50" charset="-128"/>
                <a:ea typeface="HGPｺﾞｼｯｸM" panose="020B0600000000000000" pitchFamily="50" charset="-128"/>
              </a:rPr>
              <a:t>属性</a:t>
            </a:r>
            <a:r>
              <a:rPr kumimoji="1" lang="ja-JP" altLang="en-US" dirty="0">
                <a:latin typeface="HGPｺﾞｼｯｸM" panose="020B0600000000000000" pitchFamily="50" charset="-128"/>
                <a:ea typeface="HGPｺﾞｼｯｸM" panose="020B0600000000000000" pitchFamily="50" charset="-128"/>
              </a:rPr>
              <a:t>（「名前」「所属部署」「居住地」「年齢・性別・状況」、「状況・行動」等）について</a:t>
            </a:r>
            <a:r>
              <a:rPr kumimoji="1" lang="ja-JP" altLang="en-US" dirty="0" smtClean="0">
                <a:latin typeface="HGPｺﾞｼｯｸM" panose="020B0600000000000000" pitchFamily="50" charset="-128"/>
                <a:ea typeface="HGPｺﾞｼｯｸM" panose="020B0600000000000000" pitchFamily="50" charset="-128"/>
              </a:rPr>
              <a:t>示したリストです。</a:t>
            </a:r>
            <a:endParaRPr kumimoji="1" lang="ja-JP" altLang="en-US" dirty="0">
              <a:latin typeface="HGPｺﾞｼｯｸM" panose="020B0600000000000000" pitchFamily="50" charset="-128"/>
              <a:ea typeface="HGPｺﾞｼｯｸM" panose="020B0600000000000000" pitchFamily="50" charset="-128"/>
            </a:endParaRPr>
          </a:p>
        </p:txBody>
      </p:sp>
      <p:sp>
        <p:nvSpPr>
          <p:cNvPr id="37" name="角丸四角形 36"/>
          <p:cNvSpPr/>
          <p:nvPr/>
        </p:nvSpPr>
        <p:spPr bwMode="auto">
          <a:xfrm>
            <a:off x="2339752" y="6435851"/>
            <a:ext cx="6336704" cy="394243"/>
          </a:xfrm>
          <a:prstGeom prst="roundRect">
            <a:avLst/>
          </a:prstGeom>
          <a:solidFill>
            <a:srgbClr val="CCECFF"/>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r>
              <a:rPr lang="ja-JP" altLang="en-US" sz="1100" dirty="0">
                <a:solidFill>
                  <a:srgbClr val="FF0000"/>
                </a:solidFill>
                <a:latin typeface="HGPｺﾞｼｯｸM" panose="020B0600000000000000" pitchFamily="50" charset="-128"/>
                <a:ea typeface="HGPｺﾞｼｯｸM" panose="020B0600000000000000" pitchFamily="50" charset="-128"/>
                <a:cs typeface="Meiryo UI" panose="020B0604030504040204" pitchFamily="50" charset="-128"/>
              </a:rPr>
              <a:t>企画者向けメモ：所属事業所で実施する場合は</a:t>
            </a:r>
            <a:r>
              <a:rPr lang="ja-JP" altLang="en-US" sz="1100" dirty="0" smtClean="0">
                <a:solidFill>
                  <a:srgbClr val="FF0000"/>
                </a:solidFill>
                <a:latin typeface="HGPｺﾞｼｯｸM" panose="020B0600000000000000" pitchFamily="50" charset="-128"/>
                <a:ea typeface="HGPｺﾞｼｯｸM" panose="020B0600000000000000" pitchFamily="50" charset="-128"/>
                <a:cs typeface="Meiryo UI" panose="020B0604030504040204" pitchFamily="50" charset="-128"/>
              </a:rPr>
              <a:t>、フロアマップは自事業所のものを用い、役職員の想定（居住地想定含む）については、便宜上、ゲームキットを使う等、工夫してください。</a:t>
            </a:r>
            <a:endParaRPr lang="ja-JP" altLang="en-US" sz="1100" dirty="0">
              <a:solidFill>
                <a:srgbClr val="FF0000"/>
              </a:solidFill>
              <a:latin typeface="HGPｺﾞｼｯｸM" panose="020B0600000000000000" pitchFamily="50" charset="-128"/>
              <a:ea typeface="HGPｺﾞｼｯｸM" panose="020B0600000000000000" pitchFamily="50" charset="-128"/>
              <a:cs typeface="Meiryo UI" panose="020B0604030504040204" pitchFamily="50" charset="-128"/>
            </a:endParaRPr>
          </a:p>
        </p:txBody>
      </p:sp>
      <p:pic>
        <p:nvPicPr>
          <p:cNvPr id="21" name="図 20">
            <a:extLst>
              <a:ext uri="{FF2B5EF4-FFF2-40B4-BE49-F238E27FC236}">
                <a16:creationId xmlns:a16="http://schemas.microsoft.com/office/drawing/2014/main" id="{938CC8BD-E7AF-4DAB-9E7B-340B9633A84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182734" y="3787915"/>
            <a:ext cx="2662753" cy="1839680"/>
          </a:xfrm>
          <a:prstGeom prst="rect">
            <a:avLst/>
          </a:prstGeom>
        </p:spPr>
      </p:pic>
    </p:spTree>
    <p:extLst>
      <p:ext uri="{BB962C8B-B14F-4D97-AF65-F5344CB8AC3E}">
        <p14:creationId xmlns:p14="http://schemas.microsoft.com/office/powerpoint/2010/main" val="17731977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1</a:t>
            </a:fld>
            <a:endParaRPr lang="en-US" altLang="ja-JP" dirty="0"/>
          </a:p>
        </p:txBody>
      </p:sp>
      <p:sp>
        <p:nvSpPr>
          <p:cNvPr id="10" name="タイトル 7"/>
          <p:cNvSpPr txBox="1">
            <a:spLocks/>
          </p:cNvSpPr>
          <p:nvPr/>
        </p:nvSpPr>
        <p:spPr bwMode="auto">
          <a:xfrm>
            <a:off x="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kern="0"/>
              <a:t>本日の内容</a:t>
            </a:r>
            <a:endParaRPr lang="ja-JP" altLang="en-US" kern="0" dirty="0"/>
          </a:p>
        </p:txBody>
      </p:sp>
      <p:sp>
        <p:nvSpPr>
          <p:cNvPr id="11" name="コンテンツ プレースホルダー 8"/>
          <p:cNvSpPr txBox="1">
            <a:spLocks/>
          </p:cNvSpPr>
          <p:nvPr/>
        </p:nvSpPr>
        <p:spPr bwMode="auto">
          <a:xfrm>
            <a:off x="107950" y="765175"/>
            <a:ext cx="8928100" cy="52561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a:lstStyle>
          <a:p>
            <a:pPr marL="457200" indent="-457200">
              <a:lnSpc>
                <a:spcPct val="150000"/>
              </a:lnSpc>
              <a:buFont typeface="+mj-lt"/>
              <a:buAutoNum type="arabicPeriod"/>
            </a:pPr>
            <a:r>
              <a:rPr lang="ja-JP" altLang="en-US" sz="2800" kern="0" dirty="0">
                <a:latin typeface="HGPｺﾞｼｯｸM" panose="020B0600000000000000" pitchFamily="50" charset="-128"/>
                <a:ea typeface="HGPｺﾞｼｯｸM" panose="020B0600000000000000" pitchFamily="50" charset="-128"/>
              </a:rPr>
              <a:t>進行スケジュール</a:t>
            </a:r>
            <a:endParaRPr lang="en-US" altLang="ja-JP" sz="2800" kern="0" dirty="0">
              <a:latin typeface="HGPｺﾞｼｯｸM" panose="020B0600000000000000" pitchFamily="50" charset="-128"/>
              <a:ea typeface="HGPｺﾞｼｯｸM" panose="020B0600000000000000" pitchFamily="50" charset="-128"/>
            </a:endParaRPr>
          </a:p>
          <a:p>
            <a:pPr marL="457200" indent="-457200">
              <a:lnSpc>
                <a:spcPct val="150000"/>
              </a:lnSpc>
              <a:buFont typeface="+mj-lt"/>
              <a:buAutoNum type="arabicPeriod"/>
            </a:pPr>
            <a:r>
              <a:rPr lang="en-US" altLang="ja-JP" sz="2800" kern="0" dirty="0">
                <a:latin typeface="HGPｺﾞｼｯｸM" panose="020B0600000000000000" pitchFamily="50" charset="-128"/>
                <a:ea typeface="HGPｺﾞｼｯｸM" panose="020B0600000000000000" pitchFamily="50" charset="-128"/>
              </a:rPr>
              <a:t>KUG</a:t>
            </a:r>
            <a:r>
              <a:rPr lang="ja-JP" altLang="en-US" sz="2800" kern="0" dirty="0">
                <a:latin typeface="HGPｺﾞｼｯｸM" panose="020B0600000000000000" pitchFamily="50" charset="-128"/>
                <a:ea typeface="HGPｺﾞｼｯｸM" panose="020B0600000000000000" pitchFamily="50" charset="-128"/>
              </a:rPr>
              <a:t>（企業内滞留版）について</a:t>
            </a:r>
            <a:endParaRPr lang="en-US" altLang="ja-JP" sz="2800" kern="0" dirty="0">
              <a:latin typeface="HGPｺﾞｼｯｸM" panose="020B0600000000000000" pitchFamily="50" charset="-128"/>
              <a:ea typeface="HGPｺﾞｼｯｸM" panose="020B0600000000000000" pitchFamily="50" charset="-128"/>
            </a:endParaRPr>
          </a:p>
          <a:p>
            <a:pPr marL="457200" indent="-457200">
              <a:lnSpc>
                <a:spcPct val="150000"/>
              </a:lnSpc>
              <a:buFont typeface="+mj-lt"/>
              <a:buAutoNum type="arabicPeriod"/>
            </a:pPr>
            <a:r>
              <a:rPr lang="ja-JP" altLang="en-US" sz="2800" kern="0" dirty="0">
                <a:latin typeface="HGPｺﾞｼｯｸM" panose="020B0600000000000000" pitchFamily="50" charset="-128"/>
                <a:ea typeface="HGPｺﾞｼｯｸM" panose="020B0600000000000000" pitchFamily="50" charset="-128"/>
              </a:rPr>
              <a:t>ゲームのキットについて</a:t>
            </a:r>
            <a:endParaRPr lang="en-US" altLang="ja-JP" sz="2800" kern="0" dirty="0">
              <a:latin typeface="HGPｺﾞｼｯｸM" panose="020B0600000000000000" pitchFamily="50" charset="-128"/>
              <a:ea typeface="HGPｺﾞｼｯｸM" panose="020B0600000000000000" pitchFamily="50" charset="-128"/>
            </a:endParaRPr>
          </a:p>
          <a:p>
            <a:pPr marL="457200" indent="-457200">
              <a:lnSpc>
                <a:spcPct val="150000"/>
              </a:lnSpc>
              <a:buFont typeface="+mj-lt"/>
              <a:buAutoNum type="arabicPeriod"/>
            </a:pPr>
            <a:r>
              <a:rPr lang="ja-JP" altLang="en-US" sz="2800" kern="0" dirty="0">
                <a:latin typeface="HGPｺﾞｼｯｸM" panose="020B0600000000000000" pitchFamily="50" charset="-128"/>
                <a:ea typeface="HGPｺﾞｼｯｸM" panose="020B0600000000000000" pitchFamily="50" charset="-128"/>
              </a:rPr>
              <a:t>ゲームの前提条件</a:t>
            </a:r>
            <a:endParaRPr lang="en-US" altLang="ja-JP" sz="2800" kern="0" dirty="0">
              <a:latin typeface="HGPｺﾞｼｯｸM" panose="020B0600000000000000" pitchFamily="50" charset="-128"/>
              <a:ea typeface="HGPｺﾞｼｯｸM" panose="020B0600000000000000" pitchFamily="50" charset="-128"/>
            </a:endParaRPr>
          </a:p>
          <a:p>
            <a:pPr marL="457200" indent="-457200">
              <a:lnSpc>
                <a:spcPct val="150000"/>
              </a:lnSpc>
              <a:buFont typeface="+mj-lt"/>
              <a:buAutoNum type="arabicPeriod"/>
            </a:pPr>
            <a:r>
              <a:rPr lang="ja-JP" altLang="en-US" sz="2800" kern="0" dirty="0">
                <a:latin typeface="HGPｺﾞｼｯｸM" panose="020B0600000000000000" pitchFamily="50" charset="-128"/>
                <a:ea typeface="HGPｺﾞｼｯｸM" panose="020B0600000000000000" pitchFamily="50" charset="-128"/>
              </a:rPr>
              <a:t>アイスブレイク</a:t>
            </a:r>
            <a:endParaRPr lang="en-US" altLang="ja-JP" sz="2800" kern="0" dirty="0">
              <a:latin typeface="HGPｺﾞｼｯｸM" panose="020B0600000000000000" pitchFamily="50" charset="-128"/>
              <a:ea typeface="HGPｺﾞｼｯｸM" panose="020B0600000000000000" pitchFamily="50" charset="-128"/>
            </a:endParaRPr>
          </a:p>
          <a:p>
            <a:pPr marL="457200" indent="-457200">
              <a:lnSpc>
                <a:spcPct val="150000"/>
              </a:lnSpc>
              <a:buFont typeface="+mj-lt"/>
              <a:buAutoNum type="arabicPeriod"/>
            </a:pPr>
            <a:r>
              <a:rPr lang="ja-JP" altLang="en-US" sz="2800" kern="0" dirty="0">
                <a:latin typeface="HGPｺﾞｼｯｸM" panose="020B0600000000000000" pitchFamily="50" charset="-128"/>
                <a:ea typeface="HGPｺﾞｼｯｸM" panose="020B0600000000000000" pitchFamily="50" charset="-128"/>
              </a:rPr>
              <a:t>ゲームの進め方</a:t>
            </a:r>
            <a:endParaRPr lang="en-US" altLang="ja-JP" sz="2800" kern="0" dirty="0">
              <a:latin typeface="HGPｺﾞｼｯｸM" panose="020B0600000000000000" pitchFamily="50" charset="-128"/>
              <a:ea typeface="HGPｺﾞｼｯｸM" panose="020B0600000000000000" pitchFamily="50" charset="-128"/>
            </a:endParaRPr>
          </a:p>
          <a:p>
            <a:pPr marL="457200" indent="-457200">
              <a:lnSpc>
                <a:spcPct val="150000"/>
              </a:lnSpc>
              <a:buFont typeface="+mj-lt"/>
              <a:buAutoNum type="arabicPeriod"/>
            </a:pPr>
            <a:r>
              <a:rPr lang="ja-JP" altLang="en-US" sz="2800" kern="0" dirty="0">
                <a:latin typeface="HGPｺﾞｼｯｸM" panose="020B0600000000000000" pitchFamily="50" charset="-128"/>
                <a:ea typeface="HGPｺﾞｼｯｸM" panose="020B0600000000000000" pitchFamily="50" charset="-128"/>
              </a:rPr>
              <a:t>“気づき”の共有</a:t>
            </a:r>
          </a:p>
        </p:txBody>
      </p:sp>
    </p:spTree>
    <p:extLst>
      <p:ext uri="{BB962C8B-B14F-4D97-AF65-F5344CB8AC3E}">
        <p14:creationId xmlns:p14="http://schemas.microsoft.com/office/powerpoint/2010/main" val="391394317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19</a:t>
            </a:fld>
            <a:endParaRPr lang="en-US" altLang="ja-JP" dirty="0"/>
          </a:p>
        </p:txBody>
      </p:sp>
      <p:sp>
        <p:nvSpPr>
          <p:cNvPr id="6" name="角丸四角形 5"/>
          <p:cNvSpPr/>
          <p:nvPr/>
        </p:nvSpPr>
        <p:spPr bwMode="auto">
          <a:xfrm>
            <a:off x="1869604" y="2526804"/>
            <a:ext cx="5400600" cy="1800200"/>
          </a:xfrm>
          <a:prstGeom prst="roundRect">
            <a:avLst/>
          </a:prstGeom>
          <a:solidFill>
            <a:srgbClr val="0000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lvl="0" algn="ctr"/>
            <a:r>
              <a:rPr lang="ja-JP" altLang="en-US" sz="32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ゲームの前提条件</a:t>
            </a:r>
            <a:endParaRPr lang="en-US" altLang="ja-JP" sz="3200"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44292781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solidFill>
                  <a:srgbClr val="FFFFFF">
                    <a:lumMod val="85000"/>
                  </a:srgbClr>
                </a:solidFill>
              </a:rPr>
              <a:pPr>
                <a:defRPr/>
              </a:pPr>
              <a:t>20</a:t>
            </a:fld>
            <a:endParaRPr lang="en-US" altLang="ja-JP" dirty="0">
              <a:solidFill>
                <a:srgbClr val="FFFFFF">
                  <a:lumMod val="85000"/>
                </a:srgbClr>
              </a:solidFill>
            </a:endParaRPr>
          </a:p>
        </p:txBody>
      </p:sp>
      <p:sp>
        <p:nvSpPr>
          <p:cNvPr id="2" name="タイトル 1"/>
          <p:cNvSpPr>
            <a:spLocks noGrp="1"/>
          </p:cNvSpPr>
          <p:nvPr>
            <p:ph type="title" idx="4294967295"/>
          </p:nvPr>
        </p:nvSpPr>
        <p:spPr>
          <a:xfrm>
            <a:off x="0" y="0"/>
            <a:ext cx="8928100" cy="561975"/>
          </a:xfrm>
        </p:spPr>
        <p:txBody>
          <a:bodyPr/>
          <a:lstStyle/>
          <a:p>
            <a:r>
              <a:rPr lang="ja-JP" altLang="en-US" dirty="0"/>
              <a:t>４．ゲームの前提条件（仮想会社の設定）</a:t>
            </a:r>
            <a:endParaRPr kumimoji="1" lang="ja-JP" altLang="en-US" dirty="0"/>
          </a:p>
        </p:txBody>
      </p:sp>
      <p:sp>
        <p:nvSpPr>
          <p:cNvPr id="3" name="コンテンツ プレースホルダー 2"/>
          <p:cNvSpPr>
            <a:spLocks noGrp="1"/>
          </p:cNvSpPr>
          <p:nvPr>
            <p:ph idx="4294967295"/>
          </p:nvPr>
        </p:nvSpPr>
        <p:spPr>
          <a:xfrm>
            <a:off x="107504" y="548680"/>
            <a:ext cx="8640960" cy="2450353"/>
          </a:xfrm>
        </p:spPr>
        <p:txBody>
          <a:bodyPr/>
          <a:lstStyle/>
          <a:p>
            <a:pPr marL="0" indent="0">
              <a:buNone/>
            </a:pPr>
            <a:r>
              <a:rPr lang="ja-JP" altLang="en-US" dirty="0">
                <a:solidFill>
                  <a:srgbClr val="0000FF"/>
                </a:solidFill>
              </a:rPr>
              <a:t>●</a:t>
            </a:r>
            <a:r>
              <a:rPr lang="ja-JP" altLang="en-US" dirty="0"/>
              <a:t>ゲームで想定する仮想会社について</a:t>
            </a:r>
            <a:endParaRPr lang="en-US" altLang="ja-JP" dirty="0"/>
          </a:p>
          <a:p>
            <a:pPr lvl="1">
              <a:buFont typeface="Arial" panose="020B0604020202020204" pitchFamily="34" charset="0"/>
              <a:buChar char="•"/>
            </a:pPr>
            <a:r>
              <a:rPr lang="ja-JP" altLang="en-US" dirty="0"/>
              <a:t>複数路線が乗り入れる駅近くに立地。</a:t>
            </a:r>
            <a:endParaRPr lang="en-US" altLang="ja-JP" dirty="0"/>
          </a:p>
          <a:p>
            <a:pPr lvl="1">
              <a:buFont typeface="Arial" panose="020B0604020202020204" pitchFamily="34" charset="0"/>
              <a:buChar char="•"/>
            </a:pPr>
            <a:r>
              <a:rPr lang="ja-JP" altLang="en-US" dirty="0"/>
              <a:t>隣の市には海岸がある。</a:t>
            </a:r>
            <a:endParaRPr lang="en-US" altLang="ja-JP" dirty="0"/>
          </a:p>
          <a:p>
            <a:pPr lvl="1">
              <a:buFont typeface="Arial" panose="020B0604020202020204" pitchFamily="34" charset="0"/>
              <a:buChar char="•"/>
            </a:pPr>
            <a:r>
              <a:rPr lang="ja-JP" altLang="en-US" dirty="0"/>
              <a:t>制震構造の高層ビル</a:t>
            </a:r>
            <a:r>
              <a:rPr lang="en-US" altLang="ja-JP" dirty="0"/>
              <a:t>(30</a:t>
            </a:r>
            <a:r>
              <a:rPr lang="ja-JP" altLang="en-US" dirty="0"/>
              <a:t>階建</a:t>
            </a:r>
            <a:r>
              <a:rPr lang="en-US" altLang="ja-JP" dirty="0"/>
              <a:t>)</a:t>
            </a:r>
            <a:r>
              <a:rPr lang="ja-JP" altLang="en-US" dirty="0"/>
              <a:t>の高層階（</a:t>
            </a:r>
            <a:r>
              <a:rPr lang="en-US" altLang="ja-JP" dirty="0"/>
              <a:t>27</a:t>
            </a:r>
            <a:r>
              <a:rPr lang="ja-JP" altLang="en-US" dirty="0"/>
              <a:t>階</a:t>
            </a:r>
            <a:r>
              <a:rPr lang="en-US" altLang="ja-JP" dirty="0"/>
              <a:t>)</a:t>
            </a:r>
            <a:r>
              <a:rPr lang="ja-JP" altLang="en-US" dirty="0"/>
              <a:t> に入居。</a:t>
            </a:r>
            <a:endParaRPr lang="en-US" altLang="ja-JP" dirty="0"/>
          </a:p>
          <a:p>
            <a:pPr lvl="1">
              <a:buFont typeface="Arial" panose="020B0604020202020204" pitchFamily="34" charset="0"/>
              <a:buChar char="•"/>
            </a:pPr>
            <a:r>
              <a:rPr lang="ja-JP" altLang="en-US" dirty="0"/>
              <a:t>特に災害時の業務は発生しない。</a:t>
            </a:r>
          </a:p>
          <a:p>
            <a:pPr lvl="1">
              <a:buFont typeface="Arial" panose="020B0604020202020204" pitchFamily="34" charset="0"/>
              <a:buChar char="•"/>
            </a:pPr>
            <a:r>
              <a:rPr lang="ja-JP" altLang="en-US" dirty="0"/>
              <a:t>役職員</a:t>
            </a:r>
            <a:r>
              <a:rPr lang="en-US" altLang="ja-JP" dirty="0"/>
              <a:t>200</a:t>
            </a:r>
            <a:r>
              <a:rPr lang="ja-JP" altLang="en-US" dirty="0"/>
              <a:t>名（役員、正社員、契約社員、派遣社員、パート従業員含む）</a:t>
            </a:r>
            <a:endParaRPr lang="en-US" altLang="ja-JP" dirty="0"/>
          </a:p>
        </p:txBody>
      </p:sp>
      <p:sp>
        <p:nvSpPr>
          <p:cNvPr id="5" name="角丸四角形 4"/>
          <p:cNvSpPr/>
          <p:nvPr/>
        </p:nvSpPr>
        <p:spPr bwMode="auto">
          <a:xfrm>
            <a:off x="2339752" y="6592924"/>
            <a:ext cx="6336704" cy="237170"/>
          </a:xfrm>
          <a:prstGeom prst="roundRect">
            <a:avLst/>
          </a:prstGeom>
          <a:solidFill>
            <a:srgbClr val="CCECFF"/>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r>
              <a:rPr lang="ja-JP" altLang="en-US" sz="1100" dirty="0">
                <a:solidFill>
                  <a:srgbClr val="FF0000"/>
                </a:solidFill>
                <a:latin typeface="HGPｺﾞｼｯｸM" panose="020B0600000000000000" pitchFamily="50" charset="-128"/>
                <a:ea typeface="HGPｺﾞｼｯｸM" panose="020B0600000000000000" pitchFamily="50" charset="-128"/>
                <a:cs typeface="Meiryo UI" panose="020B0604030504040204" pitchFamily="50" charset="-128"/>
              </a:rPr>
              <a:t>企画者向けメモ：所属事業所で実施する場合は、本ページを削除し</a:t>
            </a:r>
            <a:r>
              <a:rPr lang="ja-JP" altLang="en-US" sz="1100" dirty="0" smtClean="0">
                <a:solidFill>
                  <a:srgbClr val="FF0000"/>
                </a:solidFill>
                <a:latin typeface="HGPｺﾞｼｯｸM" panose="020B0600000000000000" pitchFamily="50" charset="-128"/>
                <a:ea typeface="HGPｺﾞｼｯｸM" panose="020B0600000000000000" pitchFamily="50" charset="-128"/>
                <a:cs typeface="Meiryo UI" panose="020B0604030504040204" pitchFamily="50" charset="-128"/>
              </a:rPr>
              <a:t>、自事業所の</a:t>
            </a:r>
            <a:r>
              <a:rPr lang="ja-JP" altLang="en-US" sz="1100" dirty="0">
                <a:solidFill>
                  <a:srgbClr val="FF0000"/>
                </a:solidFill>
                <a:latin typeface="HGPｺﾞｼｯｸM" panose="020B0600000000000000" pitchFamily="50" charset="-128"/>
                <a:ea typeface="HGPｺﾞｼｯｸM" panose="020B0600000000000000" pitchFamily="50" charset="-128"/>
                <a:cs typeface="Meiryo UI" panose="020B0604030504040204" pitchFamily="50" charset="-128"/>
              </a:rPr>
              <a:t>条件で実施してください。</a:t>
            </a:r>
          </a:p>
        </p:txBody>
      </p:sp>
      <p:pic>
        <p:nvPicPr>
          <p:cNvPr id="7" name="図 6">
            <a:extLst>
              <a:ext uri="{FF2B5EF4-FFF2-40B4-BE49-F238E27FC236}">
                <a16:creationId xmlns:a16="http://schemas.microsoft.com/office/drawing/2014/main" id="{938CC8BD-E7AF-4DAB-9E7B-340B9633A84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137032" y="2960631"/>
            <a:ext cx="4899464" cy="3385010"/>
          </a:xfrm>
          <a:prstGeom prst="rect">
            <a:avLst/>
          </a:prstGeom>
        </p:spPr>
      </p:pic>
      <p:sp>
        <p:nvSpPr>
          <p:cNvPr id="8" name="コンテンツ プレースホルダー 2">
            <a:extLst>
              <a:ext uri="{FF2B5EF4-FFF2-40B4-BE49-F238E27FC236}">
                <a16:creationId xmlns:a16="http://schemas.microsoft.com/office/drawing/2014/main" id="{5701458F-0F71-42C1-B0C3-F033C96BC8C7}"/>
              </a:ext>
            </a:extLst>
          </p:cNvPr>
          <p:cNvSpPr txBox="1">
            <a:spLocks/>
          </p:cNvSpPr>
          <p:nvPr/>
        </p:nvSpPr>
        <p:spPr bwMode="auto">
          <a:xfrm>
            <a:off x="107504" y="2852936"/>
            <a:ext cx="4029528" cy="3600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a:lstStyle>
          <a:p>
            <a:pPr lvl="1">
              <a:buFont typeface="Arial" panose="020B0604020202020204" pitchFamily="34" charset="0"/>
              <a:buChar char="•"/>
            </a:pPr>
            <a:r>
              <a:rPr lang="ja-JP" altLang="en-US" kern="0" dirty="0"/>
              <a:t>男性</a:t>
            </a:r>
            <a:r>
              <a:rPr lang="en-US" altLang="ja-JP" kern="0" dirty="0"/>
              <a:t>108</a:t>
            </a:r>
            <a:r>
              <a:rPr lang="ja-JP" altLang="en-US" kern="0" dirty="0"/>
              <a:t>名、女性</a:t>
            </a:r>
            <a:r>
              <a:rPr lang="en-US" altLang="ja-JP" kern="0" dirty="0"/>
              <a:t>92</a:t>
            </a:r>
            <a:r>
              <a:rPr lang="ja-JP" altLang="en-US" kern="0" dirty="0"/>
              <a:t>名</a:t>
            </a:r>
            <a:endParaRPr lang="en-US" altLang="ja-JP" kern="0" dirty="0"/>
          </a:p>
          <a:p>
            <a:pPr lvl="1">
              <a:buFont typeface="Arial" panose="020B0604020202020204" pitchFamily="34" charset="0"/>
              <a:buChar char="•"/>
            </a:pPr>
            <a:r>
              <a:rPr lang="ja-JP" altLang="en-US" kern="0" dirty="0"/>
              <a:t>本社事業所の</a:t>
            </a:r>
            <a:r>
              <a:rPr lang="en-US" altLang="ja-JP" kern="0" dirty="0"/>
              <a:t>1</a:t>
            </a:r>
            <a:r>
              <a:rPr lang="ja-JP" altLang="en-US" kern="0" dirty="0"/>
              <a:t>フロアが舞台</a:t>
            </a:r>
            <a:r>
              <a:rPr lang="en-US" altLang="ja-JP" kern="0" dirty="0"/>
              <a:t/>
            </a:r>
            <a:br>
              <a:rPr lang="en-US" altLang="ja-JP" kern="0" dirty="0"/>
            </a:br>
            <a:r>
              <a:rPr lang="ja-JP" altLang="en-US" kern="0" dirty="0"/>
              <a:t>（管理・営業・情報技術・品質保証・技術部門あり）</a:t>
            </a:r>
            <a:endParaRPr lang="en-US" altLang="ja-JP" kern="0" dirty="0"/>
          </a:p>
          <a:p>
            <a:pPr lvl="1">
              <a:buFont typeface="Arial" panose="020B0604020202020204" pitchFamily="34" charset="0"/>
              <a:buChar char="•"/>
            </a:pPr>
            <a:r>
              <a:rPr lang="ja-JP" altLang="en-US" kern="0" dirty="0"/>
              <a:t>国内外に拠点有、女性</a:t>
            </a:r>
            <a:r>
              <a:rPr lang="en-US" altLang="ja-JP" kern="0" dirty="0"/>
              <a:t>/</a:t>
            </a:r>
            <a:r>
              <a:rPr lang="ja-JP" altLang="en-US" kern="0" dirty="0"/>
              <a:t>外国人</a:t>
            </a:r>
            <a:r>
              <a:rPr lang="en-US" altLang="ja-JP" kern="0" dirty="0"/>
              <a:t>/</a:t>
            </a:r>
            <a:r>
              <a:rPr lang="ja-JP" altLang="en-US" kern="0" dirty="0"/>
              <a:t>障害者雇用に積極的。</a:t>
            </a:r>
            <a:endParaRPr lang="en-US" altLang="ja-JP" kern="0" dirty="0"/>
          </a:p>
          <a:p>
            <a:pPr lvl="1">
              <a:buFont typeface="Arial" panose="020B0604020202020204" pitchFamily="34" charset="0"/>
              <a:buChar char="•"/>
            </a:pPr>
            <a:r>
              <a:rPr lang="ja-JP" altLang="en-US" kern="0" dirty="0"/>
              <a:t>安否確認システムを導入済み。従業員だけでなく、家族の安否も登録するよう、日ごろから繰り返し訓練を実施している。</a:t>
            </a:r>
          </a:p>
        </p:txBody>
      </p:sp>
    </p:spTree>
    <p:extLst>
      <p:ext uri="{BB962C8B-B14F-4D97-AF65-F5344CB8AC3E}">
        <p14:creationId xmlns:p14="http://schemas.microsoft.com/office/powerpoint/2010/main" val="263214021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21</a:t>
            </a:fld>
            <a:endParaRPr lang="en-US" altLang="ja-JP" dirty="0"/>
          </a:p>
        </p:txBody>
      </p:sp>
      <p:sp>
        <p:nvSpPr>
          <p:cNvPr id="3" name="タイトル 4"/>
          <p:cNvSpPr txBox="1">
            <a:spLocks/>
          </p:cNvSpPr>
          <p:nvPr/>
        </p:nvSpPr>
        <p:spPr bwMode="auto">
          <a:xfrm>
            <a:off x="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dirty="0"/>
              <a:t>４．ゲームの前提条件（仮想会社の設定）</a:t>
            </a:r>
            <a:endParaRPr lang="ja-JP" altLang="en-US" kern="0" dirty="0"/>
          </a:p>
        </p:txBody>
      </p:sp>
      <p:sp>
        <p:nvSpPr>
          <p:cNvPr id="11" name="テキスト ボックス 10"/>
          <p:cNvSpPr txBox="1"/>
          <p:nvPr/>
        </p:nvSpPr>
        <p:spPr>
          <a:xfrm>
            <a:off x="107504" y="548680"/>
            <a:ext cx="8928546" cy="646331"/>
          </a:xfrm>
          <a:prstGeom prst="rect">
            <a:avLst/>
          </a:prstGeom>
          <a:noFill/>
        </p:spPr>
        <p:txBody>
          <a:bodyPr wrap="square" rtlCol="0">
            <a:spAutoFit/>
          </a:bodyPr>
          <a:lstStyle/>
          <a:p>
            <a:r>
              <a:rPr lang="ja-JP" altLang="en-US" dirty="0" smtClean="0">
                <a:latin typeface="HGPｺﾞｼｯｸM" panose="020B0600000000000000" pitchFamily="50" charset="-128"/>
                <a:ea typeface="HGPｺﾞｼｯｸM" panose="020B0600000000000000" pitchFamily="50" charset="-128"/>
              </a:rPr>
              <a:t>ゲームキットには、仮想会社の周辺地図が含まれます。</a:t>
            </a:r>
            <a:r>
              <a:rPr lang="ja-JP" altLang="en-US" dirty="0">
                <a:latin typeface="HGPｺﾞｼｯｸM" panose="020B0600000000000000" pitchFamily="50" charset="-128"/>
                <a:ea typeface="HGPｺﾞｼｯｸM" panose="020B0600000000000000" pitchFamily="50" charset="-128"/>
              </a:rPr>
              <a:t>帰宅判断等を行う場合の参考にしてください。（土地勘が得られるような工夫がされています。）</a:t>
            </a:r>
            <a:endParaRPr kumimoji="1" lang="ja-JP" altLang="en-US" dirty="0">
              <a:latin typeface="HGPｺﾞｼｯｸM" panose="020B0600000000000000" pitchFamily="50" charset="-128"/>
              <a:ea typeface="HGPｺﾞｼｯｸM" panose="020B0600000000000000" pitchFamily="50" charset="-128"/>
            </a:endParaRPr>
          </a:p>
        </p:txBody>
      </p:sp>
      <p:pic>
        <p:nvPicPr>
          <p:cNvPr id="14" name="Picture 2"/>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903904" y="1329522"/>
            <a:ext cx="7298092" cy="5041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円形吹き出し 14"/>
          <p:cNvSpPr/>
          <p:nvPr/>
        </p:nvSpPr>
        <p:spPr bwMode="auto">
          <a:xfrm>
            <a:off x="3707904" y="3634103"/>
            <a:ext cx="1260000" cy="1260000"/>
          </a:xfrm>
          <a:prstGeom prst="wedgeEllipseCallout">
            <a:avLst>
              <a:gd name="adj1" fmla="val 43071"/>
              <a:gd name="adj2" fmla="val -43511"/>
            </a:avLst>
          </a:prstGeom>
          <a:solidFill>
            <a:srgbClr val="969696"/>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a:ln>
                  <a:noFill/>
                </a:ln>
                <a:solidFill>
                  <a:schemeClr val="bg1"/>
                </a:solidFill>
                <a:effectLst/>
                <a:latin typeface="Arial" charset="0"/>
                <a:ea typeface="HGPｺﾞｼｯｸE" pitchFamily="50" charset="-128"/>
              </a:rPr>
              <a:t>仮想会社</a:t>
            </a:r>
            <a:endParaRPr kumimoji="1" lang="en-US" altLang="ja-JP" sz="1800" b="0" i="0" u="none" strike="noStrike" cap="none" normalizeH="0" baseline="0" dirty="0">
              <a:ln>
                <a:noFill/>
              </a:ln>
              <a:solidFill>
                <a:schemeClr val="bg1"/>
              </a:solidFill>
              <a:effectLst/>
              <a:latin typeface="Arial" charset="0"/>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solidFill>
                  <a:schemeClr val="bg1"/>
                </a:solidFill>
                <a:ea typeface="HGPｺﾞｼｯｸE" pitchFamily="50" charset="-128"/>
              </a:rPr>
              <a:t>所在地</a:t>
            </a:r>
            <a:endParaRPr lang="en-US" altLang="ja-JP"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dirty="0">
                <a:ln>
                  <a:noFill/>
                </a:ln>
                <a:solidFill>
                  <a:schemeClr val="bg1"/>
                </a:solidFill>
                <a:effectLst/>
                <a:latin typeface="Arial" charset="0"/>
                <a:ea typeface="HGPｺﾞｼｯｸE" pitchFamily="50" charset="-128"/>
              </a:rPr>
              <a:t>[</a:t>
            </a:r>
            <a:r>
              <a:rPr kumimoji="1" lang="ja-JP" altLang="en-US" sz="1800" b="0" i="0" u="none" strike="noStrike" cap="none" normalizeH="0" baseline="0" dirty="0">
                <a:ln>
                  <a:noFill/>
                </a:ln>
                <a:solidFill>
                  <a:schemeClr val="bg1"/>
                </a:solidFill>
                <a:effectLst/>
                <a:latin typeface="Arial" charset="0"/>
                <a:ea typeface="HGPｺﾞｼｯｸE" pitchFamily="50" charset="-128"/>
              </a:rPr>
              <a:t>中央駅</a:t>
            </a:r>
            <a:r>
              <a:rPr kumimoji="1" lang="en-US" altLang="ja-JP" sz="1800" b="0" i="0" u="none" strike="noStrike" cap="none" normalizeH="0" baseline="0" dirty="0">
                <a:ln>
                  <a:noFill/>
                </a:ln>
                <a:solidFill>
                  <a:schemeClr val="bg1"/>
                </a:solidFill>
                <a:effectLst/>
                <a:latin typeface="Arial" charset="0"/>
                <a:ea typeface="HGPｺﾞｼｯｸE" pitchFamily="50" charset="-128"/>
              </a:rPr>
              <a:t>]</a:t>
            </a:r>
          </a:p>
        </p:txBody>
      </p:sp>
      <p:sp>
        <p:nvSpPr>
          <p:cNvPr id="16" name="テキスト ボックス 15"/>
          <p:cNvSpPr txBox="1"/>
          <p:nvPr/>
        </p:nvSpPr>
        <p:spPr>
          <a:xfrm>
            <a:off x="2123728" y="2780927"/>
            <a:ext cx="1381869" cy="408623"/>
          </a:xfrm>
          <a:prstGeom prst="roundRect">
            <a:avLst/>
          </a:prstGeom>
          <a:solidFill>
            <a:schemeClr val="bg1">
              <a:lumMod val="50000"/>
            </a:schemeClr>
          </a:solidFill>
          <a:scene3d>
            <a:camera prst="orthographicFront">
              <a:rot lat="0" lon="0" rev="0"/>
            </a:camera>
            <a:lightRig rig="threePt" dir="t">
              <a:rot lat="0" lon="0" rev="1200000"/>
            </a:lightRig>
          </a:scene3d>
          <a:sp3d>
            <a:bevelT w="0" h="0"/>
          </a:sp3d>
        </p:spPr>
        <p:style>
          <a:lnRef idx="0">
            <a:schemeClr val="dk1"/>
          </a:lnRef>
          <a:fillRef idx="3">
            <a:schemeClr val="dk1"/>
          </a:fillRef>
          <a:effectRef idx="3">
            <a:schemeClr val="dk1"/>
          </a:effectRef>
          <a:fontRef idx="minor">
            <a:schemeClr val="lt1"/>
          </a:fontRef>
        </p:style>
        <p:txBody>
          <a:bodyPr wrap="square" rtlCol="0">
            <a:spAutoFit/>
          </a:bodyPr>
          <a:lstStyle/>
          <a:p>
            <a:r>
              <a:rPr lang="ja-JP" altLang="en-US" dirty="0"/>
              <a:t>昆虫</a:t>
            </a:r>
            <a:r>
              <a:rPr kumimoji="1" lang="ja-JP" altLang="en-US" dirty="0"/>
              <a:t>の名前</a:t>
            </a:r>
          </a:p>
        </p:txBody>
      </p:sp>
      <p:sp>
        <p:nvSpPr>
          <p:cNvPr id="17" name="テキスト ボックス 16"/>
          <p:cNvSpPr txBox="1"/>
          <p:nvPr/>
        </p:nvSpPr>
        <p:spPr>
          <a:xfrm>
            <a:off x="5926435" y="2780928"/>
            <a:ext cx="1381869" cy="408623"/>
          </a:xfrm>
          <a:prstGeom prst="roundRect">
            <a:avLst/>
          </a:prstGeom>
          <a:solidFill>
            <a:schemeClr val="bg1">
              <a:lumMod val="50000"/>
            </a:schemeClr>
          </a:solidFill>
          <a:scene3d>
            <a:camera prst="orthographicFront">
              <a:rot lat="0" lon="0" rev="0"/>
            </a:camera>
            <a:lightRig rig="threePt" dir="t">
              <a:rot lat="0" lon="0" rev="1200000"/>
            </a:lightRig>
          </a:scene3d>
          <a:sp3d>
            <a:bevelT w="0" h="0"/>
          </a:sp3d>
        </p:spPr>
        <p:style>
          <a:lnRef idx="0">
            <a:schemeClr val="dk1"/>
          </a:lnRef>
          <a:fillRef idx="3">
            <a:schemeClr val="dk1"/>
          </a:fillRef>
          <a:effectRef idx="3">
            <a:schemeClr val="dk1"/>
          </a:effectRef>
          <a:fontRef idx="minor">
            <a:schemeClr val="lt1"/>
          </a:fontRef>
        </p:style>
        <p:txBody>
          <a:bodyPr wrap="square" rtlCol="0">
            <a:spAutoFit/>
          </a:bodyPr>
          <a:lstStyle/>
          <a:p>
            <a:pPr algn="ctr"/>
            <a:r>
              <a:rPr kumimoji="1" lang="ja-JP" altLang="en-US" dirty="0"/>
              <a:t>動物の名前</a:t>
            </a:r>
          </a:p>
        </p:txBody>
      </p:sp>
      <p:sp>
        <p:nvSpPr>
          <p:cNvPr id="18" name="テキスト ボックス 17"/>
          <p:cNvSpPr txBox="1"/>
          <p:nvPr/>
        </p:nvSpPr>
        <p:spPr>
          <a:xfrm>
            <a:off x="5292080" y="1389294"/>
            <a:ext cx="490339" cy="1520190"/>
          </a:xfrm>
          <a:prstGeom prst="roundRect">
            <a:avLst/>
          </a:prstGeom>
          <a:solidFill>
            <a:schemeClr val="bg1">
              <a:lumMod val="50000"/>
            </a:schemeClr>
          </a:solidFill>
          <a:scene3d>
            <a:camera prst="orthographicFront">
              <a:rot lat="0" lon="0" rev="0"/>
            </a:camera>
            <a:lightRig rig="threePt" dir="t">
              <a:rot lat="0" lon="0" rev="1200000"/>
            </a:lightRig>
          </a:scene3d>
          <a:sp3d>
            <a:bevelT w="0" h="0"/>
          </a:sp3d>
        </p:spPr>
        <p:style>
          <a:lnRef idx="0">
            <a:schemeClr val="dk1"/>
          </a:lnRef>
          <a:fillRef idx="3">
            <a:schemeClr val="dk1"/>
          </a:fillRef>
          <a:effectRef idx="3">
            <a:schemeClr val="dk1"/>
          </a:effectRef>
          <a:fontRef idx="minor">
            <a:schemeClr val="lt1"/>
          </a:fontRef>
        </p:style>
        <p:txBody>
          <a:bodyPr wrap="square" rtlCol="0">
            <a:spAutoFit/>
          </a:bodyPr>
          <a:lstStyle/>
          <a:p>
            <a:r>
              <a:rPr lang="ja-JP" altLang="en-US" dirty="0"/>
              <a:t>果物</a:t>
            </a:r>
            <a:r>
              <a:rPr kumimoji="1" lang="ja-JP" altLang="en-US" dirty="0"/>
              <a:t>の名前</a:t>
            </a:r>
          </a:p>
        </p:txBody>
      </p:sp>
      <p:sp>
        <p:nvSpPr>
          <p:cNvPr id="19" name="テキスト ボックス 18"/>
          <p:cNvSpPr txBox="1"/>
          <p:nvPr/>
        </p:nvSpPr>
        <p:spPr>
          <a:xfrm>
            <a:off x="5292080" y="4393582"/>
            <a:ext cx="490339" cy="1246763"/>
          </a:xfrm>
          <a:prstGeom prst="roundRect">
            <a:avLst/>
          </a:prstGeom>
          <a:solidFill>
            <a:schemeClr val="bg1">
              <a:lumMod val="50000"/>
            </a:schemeClr>
          </a:solidFill>
          <a:scene3d>
            <a:camera prst="orthographicFront">
              <a:rot lat="0" lon="0" rev="0"/>
            </a:camera>
            <a:lightRig rig="threePt" dir="t">
              <a:rot lat="0" lon="0" rev="1200000"/>
            </a:lightRig>
          </a:scene3d>
          <a:sp3d>
            <a:bevelT w="0" h="0"/>
          </a:sp3d>
        </p:spPr>
        <p:style>
          <a:lnRef idx="0">
            <a:schemeClr val="dk1"/>
          </a:lnRef>
          <a:fillRef idx="3">
            <a:schemeClr val="dk1"/>
          </a:fillRef>
          <a:effectRef idx="3">
            <a:schemeClr val="dk1"/>
          </a:effectRef>
          <a:fontRef idx="minor">
            <a:schemeClr val="lt1"/>
          </a:fontRef>
        </p:style>
        <p:txBody>
          <a:bodyPr wrap="square" rtlCol="0">
            <a:spAutoFit/>
          </a:bodyPr>
          <a:lstStyle/>
          <a:p>
            <a:r>
              <a:rPr lang="ja-JP" altLang="en-US" dirty="0"/>
              <a:t>魚</a:t>
            </a:r>
            <a:r>
              <a:rPr kumimoji="1" lang="ja-JP" altLang="en-US" dirty="0"/>
              <a:t>の名前</a:t>
            </a:r>
          </a:p>
        </p:txBody>
      </p:sp>
      <p:sp>
        <p:nvSpPr>
          <p:cNvPr id="12" name="テキスト ボックス 11"/>
          <p:cNvSpPr txBox="1"/>
          <p:nvPr/>
        </p:nvSpPr>
        <p:spPr>
          <a:xfrm>
            <a:off x="7536547" y="24393"/>
            <a:ext cx="1579856" cy="304688"/>
          </a:xfrm>
          <a:prstGeom prst="rect">
            <a:avLst/>
          </a:prstGeom>
          <a:solidFill>
            <a:srgbClr val="0000FF"/>
          </a:solidFill>
        </p:spPr>
        <p:txBody>
          <a:bodyPr wrap="square" rtlCol="0" anchor="ctr" anchorCtr="1">
            <a:noAutofit/>
          </a:bodyPr>
          <a:lstStyle/>
          <a:p>
            <a:pPr algn="ctr"/>
            <a:r>
              <a:rPr lang="ja-JP" altLang="en-US" dirty="0" smtClean="0">
                <a:solidFill>
                  <a:schemeClr val="bg1"/>
                </a:solidFill>
                <a:latin typeface="HGPｺﾞｼｯｸE" panose="020B0900000000000000" pitchFamily="50" charset="-128"/>
                <a:ea typeface="HGPｺﾞｼｯｸE" panose="020B0900000000000000" pitchFamily="50" charset="-128"/>
              </a:rPr>
              <a:t>ゲームキット</a:t>
            </a:r>
            <a:endParaRPr kumimoji="1" lang="ja-JP" altLang="en-US" dirty="0">
              <a:solidFill>
                <a:schemeClr val="bg1"/>
              </a:solidFill>
              <a:latin typeface="HGPｺﾞｼｯｸE" panose="020B0900000000000000" pitchFamily="50" charset="-128"/>
              <a:ea typeface="HGPｺﾞｼｯｸE" panose="020B0900000000000000" pitchFamily="50" charset="-128"/>
            </a:endParaRPr>
          </a:p>
        </p:txBody>
      </p:sp>
      <p:sp>
        <p:nvSpPr>
          <p:cNvPr id="13" name="角丸四角形 12"/>
          <p:cNvSpPr/>
          <p:nvPr/>
        </p:nvSpPr>
        <p:spPr bwMode="auto">
          <a:xfrm>
            <a:off x="2339752" y="6430500"/>
            <a:ext cx="6336704" cy="399594"/>
          </a:xfrm>
          <a:prstGeom prst="roundRect">
            <a:avLst/>
          </a:prstGeom>
          <a:solidFill>
            <a:srgbClr val="CCECFF"/>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r>
              <a:rPr lang="ja-JP" altLang="en-US" sz="1100" dirty="0">
                <a:solidFill>
                  <a:srgbClr val="FF0000"/>
                </a:solidFill>
                <a:latin typeface="HGPｺﾞｼｯｸM" panose="020B0600000000000000" pitchFamily="50" charset="-128"/>
                <a:ea typeface="HGPｺﾞｼｯｸM" panose="020B0600000000000000" pitchFamily="50" charset="-128"/>
                <a:cs typeface="Meiryo UI" panose="020B0604030504040204" pitchFamily="50" charset="-128"/>
              </a:rPr>
              <a:t>企画者向けメモ：所属事業所で実施する場合は</a:t>
            </a:r>
            <a:r>
              <a:rPr lang="ja-JP" altLang="en-US" sz="1100" dirty="0" smtClean="0">
                <a:solidFill>
                  <a:srgbClr val="FF0000"/>
                </a:solidFill>
                <a:latin typeface="HGPｺﾞｼｯｸM" panose="020B0600000000000000" pitchFamily="50" charset="-128"/>
                <a:ea typeface="HGPｺﾞｼｯｸM" panose="020B0600000000000000" pitchFamily="50" charset="-128"/>
                <a:cs typeface="Meiryo UI" panose="020B0604030504040204" pitchFamily="50" charset="-128"/>
              </a:rPr>
              <a:t>、事業所の周辺条件は実際の条件を用い、本図は、役職員等の自宅の立地の資料としてのみ活用する等、工夫して実施してください。</a:t>
            </a:r>
            <a:endParaRPr lang="ja-JP" altLang="en-US" sz="1100" dirty="0">
              <a:solidFill>
                <a:srgbClr val="FF0000"/>
              </a:solidFill>
              <a:latin typeface="HGPｺﾞｼｯｸM" panose="020B0600000000000000" pitchFamily="50" charset="-128"/>
              <a:ea typeface="HGPｺﾞｼｯｸM" panose="020B0600000000000000" pitchFamily="50" charset="-128"/>
              <a:cs typeface="Meiryo UI" panose="020B0604030504040204" pitchFamily="50" charset="-128"/>
            </a:endParaRPr>
          </a:p>
        </p:txBody>
      </p:sp>
    </p:spTree>
    <p:extLst>
      <p:ext uri="{BB962C8B-B14F-4D97-AF65-F5344CB8AC3E}">
        <p14:creationId xmlns:p14="http://schemas.microsoft.com/office/powerpoint/2010/main" val="53965815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22</a:t>
            </a:fld>
            <a:endParaRPr lang="en-US" altLang="ja-JP" dirty="0"/>
          </a:p>
        </p:txBody>
      </p:sp>
      <p:sp>
        <p:nvSpPr>
          <p:cNvPr id="3" name="タイトル 4"/>
          <p:cNvSpPr txBox="1">
            <a:spLocks/>
          </p:cNvSpPr>
          <p:nvPr/>
        </p:nvSpPr>
        <p:spPr bwMode="auto">
          <a:xfrm>
            <a:off x="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dirty="0"/>
              <a:t>４．ゲームの前提条件（仮想会社の設定）</a:t>
            </a:r>
            <a:endParaRPr lang="ja-JP" altLang="en-US" kern="0" dirty="0"/>
          </a:p>
        </p:txBody>
      </p:sp>
      <p:sp>
        <p:nvSpPr>
          <p:cNvPr id="4" name="角丸四角形 4">
            <a:extLst>
              <a:ext uri="{FF2B5EF4-FFF2-40B4-BE49-F238E27FC236}">
                <a16:creationId xmlns:a16="http://schemas.microsoft.com/office/drawing/2014/main" id="{06266A9E-C3CE-48CE-B844-00B9F13FB691}"/>
              </a:ext>
            </a:extLst>
          </p:cNvPr>
          <p:cNvSpPr/>
          <p:nvPr/>
        </p:nvSpPr>
        <p:spPr bwMode="auto">
          <a:xfrm>
            <a:off x="2339752" y="6592924"/>
            <a:ext cx="6336704" cy="237170"/>
          </a:xfrm>
          <a:prstGeom prst="roundRect">
            <a:avLst/>
          </a:prstGeom>
          <a:solidFill>
            <a:srgbClr val="CCECFF"/>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r>
              <a:rPr lang="ja-JP" altLang="en-US" sz="1100" dirty="0">
                <a:solidFill>
                  <a:srgbClr val="FF0000"/>
                </a:solidFill>
                <a:latin typeface="HGPｺﾞｼｯｸM" panose="020B0600000000000000" pitchFamily="50" charset="-128"/>
                <a:ea typeface="HGPｺﾞｼｯｸM" panose="020B0600000000000000" pitchFamily="50" charset="-128"/>
                <a:cs typeface="Meiryo UI" panose="020B0604030504040204" pitchFamily="50" charset="-128"/>
              </a:rPr>
              <a:t>企画者向けメモ</a:t>
            </a:r>
            <a:r>
              <a:rPr lang="ja-JP" altLang="en-US" sz="1100" dirty="0" smtClean="0">
                <a:solidFill>
                  <a:srgbClr val="FF0000"/>
                </a:solidFill>
                <a:latin typeface="HGPｺﾞｼｯｸM" panose="020B0600000000000000" pitchFamily="50" charset="-128"/>
                <a:ea typeface="HGPｺﾞｼｯｸM" panose="020B0600000000000000" pitchFamily="50" charset="-128"/>
                <a:cs typeface="Meiryo UI" panose="020B0604030504040204" pitchFamily="50" charset="-128"/>
              </a:rPr>
              <a:t>：参加者の記載や在宅勤務の想定は、所属</a:t>
            </a:r>
            <a:r>
              <a:rPr lang="ja-JP" altLang="en-US" sz="1100" dirty="0">
                <a:solidFill>
                  <a:srgbClr val="FF0000"/>
                </a:solidFill>
                <a:latin typeface="HGPｺﾞｼｯｸM" panose="020B0600000000000000" pitchFamily="50" charset="-128"/>
                <a:ea typeface="HGPｺﾞｼｯｸM" panose="020B0600000000000000" pitchFamily="50" charset="-128"/>
                <a:cs typeface="Meiryo UI" panose="020B0604030504040204" pitchFamily="50" charset="-128"/>
              </a:rPr>
              <a:t>事業所の実情に</a:t>
            </a:r>
            <a:r>
              <a:rPr lang="ja-JP" altLang="en-US" sz="1100" dirty="0" smtClean="0">
                <a:solidFill>
                  <a:srgbClr val="FF0000"/>
                </a:solidFill>
                <a:latin typeface="HGPｺﾞｼｯｸM" panose="020B0600000000000000" pitchFamily="50" charset="-128"/>
                <a:ea typeface="HGPｺﾞｼｯｸM" panose="020B0600000000000000" pitchFamily="50" charset="-128"/>
                <a:cs typeface="Meiryo UI" panose="020B0604030504040204" pitchFamily="50" charset="-128"/>
              </a:rPr>
              <a:t>合わせて選定してください。</a:t>
            </a:r>
            <a:endParaRPr lang="ja-JP" altLang="en-US" sz="1100" dirty="0">
              <a:solidFill>
                <a:srgbClr val="FF0000"/>
              </a:solidFill>
              <a:latin typeface="HGPｺﾞｼｯｸM" panose="020B0600000000000000" pitchFamily="50" charset="-128"/>
              <a:ea typeface="HGPｺﾞｼｯｸM" panose="020B0600000000000000" pitchFamily="50" charset="-128"/>
              <a:cs typeface="Meiryo UI" panose="020B0604030504040204" pitchFamily="50" charset="-128"/>
            </a:endParaRPr>
          </a:p>
        </p:txBody>
      </p:sp>
      <p:graphicFrame>
        <p:nvGraphicFramePr>
          <p:cNvPr id="6" name="表 5">
            <a:extLst>
              <a:ext uri="{FF2B5EF4-FFF2-40B4-BE49-F238E27FC236}">
                <a16:creationId xmlns:a16="http://schemas.microsoft.com/office/drawing/2014/main" id="{A7EC72ED-FECC-45C0-9A3E-E4728F3B562C}"/>
              </a:ext>
            </a:extLst>
          </p:cNvPr>
          <p:cNvGraphicFramePr>
            <a:graphicFrameLocks noGrp="1"/>
          </p:cNvGraphicFramePr>
          <p:nvPr>
            <p:extLst>
              <p:ext uri="{D42A27DB-BD31-4B8C-83A1-F6EECF244321}">
                <p14:modId xmlns:p14="http://schemas.microsoft.com/office/powerpoint/2010/main" val="1475351609"/>
              </p:ext>
            </p:extLst>
          </p:nvPr>
        </p:nvGraphicFramePr>
        <p:xfrm>
          <a:off x="124262" y="2552052"/>
          <a:ext cx="8674126" cy="3882842"/>
        </p:xfrm>
        <a:graphic>
          <a:graphicData uri="http://schemas.openxmlformats.org/drawingml/2006/table">
            <a:tbl>
              <a:tblPr firstRow="1" bandRow="1">
                <a:tableStyleId>{5C22544A-7EE6-4342-B048-85BDC9FD1C3A}</a:tableStyleId>
              </a:tblPr>
              <a:tblGrid>
                <a:gridCol w="2287396">
                  <a:extLst>
                    <a:ext uri="{9D8B030D-6E8A-4147-A177-3AD203B41FA5}">
                      <a16:colId xmlns:a16="http://schemas.microsoft.com/office/drawing/2014/main" val="20000"/>
                    </a:ext>
                  </a:extLst>
                </a:gridCol>
                <a:gridCol w="2128910">
                  <a:extLst>
                    <a:ext uri="{9D8B030D-6E8A-4147-A177-3AD203B41FA5}">
                      <a16:colId xmlns:a16="http://schemas.microsoft.com/office/drawing/2014/main" val="20001"/>
                    </a:ext>
                  </a:extLst>
                </a:gridCol>
                <a:gridCol w="2128910">
                  <a:extLst>
                    <a:ext uri="{9D8B030D-6E8A-4147-A177-3AD203B41FA5}">
                      <a16:colId xmlns:a16="http://schemas.microsoft.com/office/drawing/2014/main" val="319195691"/>
                    </a:ext>
                  </a:extLst>
                </a:gridCol>
                <a:gridCol w="2128910">
                  <a:extLst>
                    <a:ext uri="{9D8B030D-6E8A-4147-A177-3AD203B41FA5}">
                      <a16:colId xmlns:a16="http://schemas.microsoft.com/office/drawing/2014/main" val="773426549"/>
                    </a:ext>
                  </a:extLst>
                </a:gridCol>
              </a:tblGrid>
              <a:tr h="338931">
                <a:tc>
                  <a:txBody>
                    <a:bodyPr/>
                    <a:lstStyle/>
                    <a:p>
                      <a:pPr algn="ctr"/>
                      <a:r>
                        <a:rPr kumimoji="1" lang="ja-JP" altLang="en-US" sz="1800" b="0" dirty="0">
                          <a:solidFill>
                            <a:schemeClr val="bg1"/>
                          </a:solidFill>
                        </a:rPr>
                        <a:t>項目</a:t>
                      </a:r>
                    </a:p>
                  </a:txBody>
                  <a:tcPr anchor="ctr">
                    <a:lnL w="9525"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0000FF"/>
                    </a:solidFill>
                  </a:tcPr>
                </a:tc>
                <a:tc gridSpan="3">
                  <a:txBody>
                    <a:bodyPr/>
                    <a:lstStyle/>
                    <a:p>
                      <a:pPr algn="ctr"/>
                      <a:r>
                        <a:rPr kumimoji="1" lang="ja-JP" altLang="en-US" sz="1800" b="0" dirty="0">
                          <a:solidFill>
                            <a:schemeClr val="bg1"/>
                          </a:solidFill>
                        </a:rPr>
                        <a:t>想定</a:t>
                      </a:r>
                    </a:p>
                  </a:txBody>
                  <a:tcPr anchor="ctr">
                    <a:lnL w="12700" cap="flat" cmpd="sng" algn="ctr">
                      <a:solidFill>
                        <a:schemeClr val="bg1"/>
                      </a:solidFill>
                      <a:prstDash val="solid"/>
                      <a:round/>
                      <a:headEnd type="none" w="med" len="med"/>
                      <a:tailEnd type="none" w="med" len="med"/>
                    </a:lnL>
                    <a:lnR w="9525"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0000FF"/>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000"/>
                  </a:ext>
                </a:extLst>
              </a:tr>
              <a:tr h="847327">
                <a:tc>
                  <a:txBody>
                    <a:bodyPr/>
                    <a:lstStyle/>
                    <a:p>
                      <a:pPr algn="ctr"/>
                      <a:r>
                        <a:rPr kumimoji="1" lang="ja-JP" altLang="en-US" sz="1800" dirty="0">
                          <a:latin typeface="HGｺﾞｼｯｸM" pitchFamily="49" charset="-128"/>
                          <a:ea typeface="HGｺﾞｼｯｸM" pitchFamily="49" charset="-128"/>
                        </a:rPr>
                        <a:t>出社して</a:t>
                      </a:r>
                      <a:r>
                        <a:rPr kumimoji="1" lang="ja-JP" altLang="en-US" sz="1800" dirty="0" smtClean="0">
                          <a:latin typeface="HGｺﾞｼｯｸM" pitchFamily="49" charset="-128"/>
                          <a:ea typeface="HGｺﾞｼｯｸM" pitchFamily="49" charset="-128"/>
                        </a:rPr>
                        <a:t>いる対策本部員</a:t>
                      </a:r>
                      <a:r>
                        <a:rPr kumimoji="1" lang="en-US" altLang="ja-JP" sz="1800" dirty="0" smtClean="0">
                          <a:latin typeface="HGｺﾞｼｯｸM" pitchFamily="49" charset="-128"/>
                          <a:ea typeface="HGｺﾞｼｯｸM" pitchFamily="49" charset="-128"/>
                        </a:rPr>
                        <a:t/>
                      </a:r>
                      <a:br>
                        <a:rPr kumimoji="1" lang="en-US" altLang="ja-JP" sz="1800" dirty="0" smtClean="0">
                          <a:latin typeface="HGｺﾞｼｯｸM" pitchFamily="49" charset="-128"/>
                          <a:ea typeface="HGｺﾞｼｯｸM" pitchFamily="49" charset="-128"/>
                        </a:rPr>
                      </a:br>
                      <a:r>
                        <a:rPr kumimoji="1" lang="ja-JP" altLang="en-US" sz="1800" dirty="0" smtClean="0">
                          <a:latin typeface="HGｺﾞｼｯｸM" pitchFamily="49" charset="-128"/>
                          <a:ea typeface="HGｺﾞｼｯｸM" pitchFamily="49" charset="-128"/>
                        </a:rPr>
                        <a:t>＝</a:t>
                      </a:r>
                      <a:r>
                        <a:rPr kumimoji="1" lang="ja-JP" altLang="en-US" sz="1800" dirty="0">
                          <a:latin typeface="HGｺﾞｼｯｸM" pitchFamily="49" charset="-128"/>
                          <a:ea typeface="HGｺﾞｼｯｸM" pitchFamily="49" charset="-128"/>
                        </a:rPr>
                        <a:t>プレイヤー</a:t>
                      </a:r>
                    </a:p>
                  </a:txBody>
                  <a:tcPr anchor="ctr">
                    <a:lnL w="9525" cap="flat" cmpd="sng" algn="ctr">
                      <a:noFill/>
                      <a:prstDash val="solid"/>
                      <a:round/>
                      <a:headEnd type="none" w="med" len="med"/>
                      <a:tailEnd type="none" w="med" len="med"/>
                    </a:lnL>
                    <a:lnR w="9525"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gridSpan="3">
                  <a:txBody>
                    <a:bodyPr/>
                    <a:lstStyle/>
                    <a:p>
                      <a:pPr marL="0" indent="0">
                        <a:lnSpc>
                          <a:spcPct val="100000"/>
                        </a:lnSpc>
                        <a:spcBef>
                          <a:spcPts val="1200"/>
                        </a:spcBef>
                        <a:spcAft>
                          <a:spcPts val="600"/>
                        </a:spcAft>
                        <a:buFont typeface="Wingdings" panose="05000000000000000000" pitchFamily="2" charset="2"/>
                        <a:buNone/>
                      </a:pPr>
                      <a:r>
                        <a:rPr kumimoji="1" lang="ja-JP" altLang="en-US" sz="1800" dirty="0">
                          <a:solidFill>
                            <a:srgbClr val="FF0000"/>
                          </a:solidFill>
                          <a:latin typeface="HGｺﾞｼｯｸM" pitchFamily="49" charset="-128"/>
                          <a:ea typeface="HGｺﾞｼｯｸM" pitchFamily="49" charset="-128"/>
                        </a:rPr>
                        <a:t>●●さん、●●さん、●●さん、●●さん、●●さん</a:t>
                      </a:r>
                      <a:endParaRPr kumimoji="1" lang="en-US" altLang="ja-JP" sz="1800" dirty="0">
                        <a:solidFill>
                          <a:srgbClr val="FF0000"/>
                        </a:solidFill>
                        <a:latin typeface="HGｺﾞｼｯｸM" pitchFamily="49" charset="-128"/>
                        <a:ea typeface="HGｺﾞｼｯｸM" pitchFamily="49" charset="-128"/>
                      </a:endParaRPr>
                    </a:p>
                  </a:txBody>
                  <a:tcPr anchor="ctr">
                    <a:lnL w="9525"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001"/>
                  </a:ext>
                </a:extLst>
              </a:tr>
              <a:tr h="467083">
                <a:tc>
                  <a:txBody>
                    <a:bodyPr/>
                    <a:lstStyle/>
                    <a:p>
                      <a:pPr algn="ctr"/>
                      <a:r>
                        <a:rPr kumimoji="1" lang="ja-JP" altLang="en-US" sz="1800" dirty="0" smtClean="0">
                          <a:latin typeface="HGｺﾞｼｯｸM" pitchFamily="49" charset="-128"/>
                          <a:ea typeface="HGｺﾞｼｯｸM" pitchFamily="49" charset="-128"/>
                        </a:rPr>
                        <a:t>出社率（選択）</a:t>
                      </a:r>
                      <a:endParaRPr kumimoji="1" lang="ja-JP" altLang="en-US" sz="1800" dirty="0">
                        <a:latin typeface="HGｺﾞｼｯｸM" pitchFamily="49" charset="-128"/>
                        <a:ea typeface="HGｺﾞｼｯｸM" pitchFamily="49" charset="-128"/>
                      </a:endParaRPr>
                    </a:p>
                  </a:txBody>
                  <a:tcPr anchor="ctr">
                    <a:lnL w="9525" cap="flat" cmpd="sng" algn="ctr">
                      <a:no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pPr marL="0" indent="0" algn="ctr">
                        <a:lnSpc>
                          <a:spcPts val="1800"/>
                        </a:lnSpc>
                        <a:spcBef>
                          <a:spcPts val="1200"/>
                        </a:spcBef>
                        <a:spcAft>
                          <a:spcPts val="0"/>
                        </a:spcAft>
                        <a:buFont typeface="Wingdings" panose="05000000000000000000" pitchFamily="2" charset="2"/>
                        <a:buNone/>
                      </a:pPr>
                      <a:r>
                        <a:rPr kumimoji="1" lang="ja-JP" altLang="en-US" sz="1800" dirty="0" smtClean="0">
                          <a:solidFill>
                            <a:srgbClr val="FF0000"/>
                          </a:solidFill>
                          <a:latin typeface="HGｺﾞｼｯｸM" pitchFamily="49" charset="-128"/>
                          <a:ea typeface="HGｺﾞｼｯｸM" pitchFamily="49" charset="-128"/>
                        </a:rPr>
                        <a:t>①約</a:t>
                      </a:r>
                      <a:r>
                        <a:rPr kumimoji="1" lang="en-US" altLang="ja-JP" sz="1800" dirty="0" smtClean="0">
                          <a:solidFill>
                            <a:srgbClr val="FF0000"/>
                          </a:solidFill>
                          <a:latin typeface="HGｺﾞｼｯｸM" pitchFamily="49" charset="-128"/>
                          <a:ea typeface="HGｺﾞｼｯｸM" pitchFamily="49" charset="-128"/>
                        </a:rPr>
                        <a:t>20%</a:t>
                      </a:r>
                      <a:endParaRPr kumimoji="1" lang="en-US" altLang="ja-JP" sz="1800" dirty="0">
                        <a:solidFill>
                          <a:srgbClr val="FF0000"/>
                        </a:solidFill>
                        <a:latin typeface="HGｺﾞｼｯｸM" pitchFamily="49" charset="-128"/>
                        <a:ea typeface="HGｺﾞｼｯｸM" pitchFamily="49" charset="-128"/>
                      </a:endParaRPr>
                    </a:p>
                  </a:txBody>
                  <a:tcPr anchor="ctr">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ts val="1800"/>
                        </a:lnSpc>
                        <a:spcBef>
                          <a:spcPts val="1200"/>
                        </a:spcBef>
                        <a:spcAft>
                          <a:spcPts val="0"/>
                        </a:spcAft>
                        <a:buFont typeface="Wingdings" panose="05000000000000000000" pitchFamily="2" charset="2"/>
                        <a:buNone/>
                      </a:pPr>
                      <a:r>
                        <a:rPr kumimoji="1" lang="ja-JP" altLang="en-US" sz="1800" dirty="0" smtClean="0">
                          <a:solidFill>
                            <a:srgbClr val="FF0000"/>
                          </a:solidFill>
                          <a:latin typeface="HGｺﾞｼｯｸM" pitchFamily="49" charset="-128"/>
                          <a:ea typeface="HGｺﾞｼｯｸM" pitchFamily="49" charset="-128"/>
                        </a:rPr>
                        <a:t>②約</a:t>
                      </a:r>
                      <a:r>
                        <a:rPr kumimoji="1" lang="en-US" altLang="ja-JP" sz="1800" dirty="0" smtClean="0">
                          <a:solidFill>
                            <a:srgbClr val="FF0000"/>
                          </a:solidFill>
                          <a:latin typeface="HGｺﾞｼｯｸM" pitchFamily="49" charset="-128"/>
                          <a:ea typeface="HGｺﾞｼｯｸM" pitchFamily="49" charset="-128"/>
                        </a:rPr>
                        <a:t>50%</a:t>
                      </a:r>
                      <a:endParaRPr kumimoji="1" lang="en-US" altLang="ja-JP" sz="1800" dirty="0">
                        <a:solidFill>
                          <a:srgbClr val="FF0000"/>
                        </a:solidFill>
                        <a:latin typeface="HGｺﾞｼｯｸM" pitchFamily="49" charset="-128"/>
                        <a:ea typeface="HGｺﾞｼｯｸM"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ts val="1800"/>
                        </a:lnSpc>
                        <a:spcBef>
                          <a:spcPts val="1200"/>
                        </a:spcBef>
                        <a:spcAft>
                          <a:spcPts val="0"/>
                        </a:spcAft>
                        <a:buFont typeface="Wingdings" panose="05000000000000000000" pitchFamily="2" charset="2"/>
                        <a:buNone/>
                      </a:pPr>
                      <a:r>
                        <a:rPr kumimoji="1" lang="ja-JP" altLang="en-US" sz="1800" dirty="0" smtClean="0">
                          <a:solidFill>
                            <a:srgbClr val="FF0000"/>
                          </a:solidFill>
                          <a:latin typeface="HGｺﾞｼｯｸM" pitchFamily="49" charset="-128"/>
                          <a:ea typeface="HGｺﾞｼｯｸM" pitchFamily="49" charset="-128"/>
                        </a:rPr>
                        <a:t>③約</a:t>
                      </a:r>
                      <a:r>
                        <a:rPr kumimoji="1" lang="en-US" altLang="ja-JP" sz="1800" dirty="0" smtClean="0">
                          <a:solidFill>
                            <a:srgbClr val="FF0000"/>
                          </a:solidFill>
                          <a:latin typeface="HGｺﾞｼｯｸM" pitchFamily="49" charset="-128"/>
                          <a:ea typeface="HGｺﾞｼｯｸM" pitchFamily="49" charset="-128"/>
                        </a:rPr>
                        <a:t>70%</a:t>
                      </a:r>
                      <a:endParaRPr kumimoji="1" lang="en-US" altLang="ja-JP" sz="1800" dirty="0">
                        <a:solidFill>
                          <a:srgbClr val="FF0000"/>
                        </a:solidFill>
                        <a:latin typeface="HGｺﾞｼｯｸM" pitchFamily="49" charset="-128"/>
                        <a:ea typeface="HGｺﾞｼｯｸM" pitchFamily="49" charset="-128"/>
                      </a:endParaRPr>
                    </a:p>
                  </a:txBody>
                  <a:tcPr anchor="ctr">
                    <a:lnL w="12700"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24591553"/>
                  </a:ext>
                </a:extLst>
              </a:tr>
              <a:tr h="734350">
                <a:tc>
                  <a:txBody>
                    <a:bodyPr/>
                    <a:lstStyle/>
                    <a:p>
                      <a:pPr algn="ctr"/>
                      <a:r>
                        <a:rPr kumimoji="1" lang="ja-JP" altLang="en-US" sz="1800" dirty="0" smtClean="0">
                          <a:latin typeface="HGｺﾞｼｯｸM" pitchFamily="49" charset="-128"/>
                          <a:ea typeface="HGｺﾞｼｯｸM" pitchFamily="49" charset="-128"/>
                        </a:rPr>
                        <a:t>出社人数</a:t>
                      </a:r>
                      <a:r>
                        <a:rPr kumimoji="1" lang="en-US" altLang="ja-JP" sz="1800" dirty="0">
                          <a:latin typeface="HGｺﾞｼｯｸM" pitchFamily="49" charset="-128"/>
                          <a:ea typeface="HGｺﾞｼｯｸM" pitchFamily="49" charset="-128"/>
                        </a:rPr>
                        <a:t/>
                      </a:r>
                      <a:br>
                        <a:rPr kumimoji="1" lang="en-US" altLang="ja-JP" sz="1800" dirty="0">
                          <a:latin typeface="HGｺﾞｼｯｸM" pitchFamily="49" charset="-128"/>
                          <a:ea typeface="HGｺﾞｼｯｸM" pitchFamily="49" charset="-128"/>
                        </a:rPr>
                      </a:br>
                      <a:r>
                        <a:rPr kumimoji="1" lang="en-US" altLang="ja-JP" sz="1800" dirty="0" smtClean="0">
                          <a:latin typeface="HGｺﾞｼｯｸM" pitchFamily="49" charset="-128"/>
                          <a:ea typeface="HGｺﾞｼｯｸM" pitchFamily="49" charset="-128"/>
                        </a:rPr>
                        <a:t>(</a:t>
                      </a:r>
                      <a:r>
                        <a:rPr kumimoji="1" lang="ja-JP" altLang="en-US" sz="1800" dirty="0" smtClean="0">
                          <a:latin typeface="HGｺﾞｼｯｸM" pitchFamily="49" charset="-128"/>
                          <a:ea typeface="HGｺﾞｼｯｸM" pitchFamily="49" charset="-128"/>
                        </a:rPr>
                        <a:t>プレイヤー含まず</a:t>
                      </a:r>
                      <a:r>
                        <a:rPr kumimoji="1" lang="en-US" altLang="ja-JP" sz="1800" dirty="0" smtClean="0">
                          <a:latin typeface="HGｺﾞｼｯｸM" pitchFamily="49" charset="-128"/>
                          <a:ea typeface="HGｺﾞｼｯｸM" pitchFamily="49" charset="-128"/>
                        </a:rPr>
                        <a:t>)</a:t>
                      </a:r>
                      <a:endParaRPr kumimoji="1" lang="ja-JP" altLang="en-US" sz="1800" dirty="0">
                        <a:latin typeface="HGｺﾞｼｯｸM" pitchFamily="49" charset="-128"/>
                        <a:ea typeface="HGｺﾞｼｯｸM" pitchFamily="49" charset="-128"/>
                      </a:endParaRPr>
                    </a:p>
                  </a:txBody>
                  <a:tcPr anchor="ctr">
                    <a:lnL w="9525" cap="flat" cmpd="sng" algn="ctr">
                      <a:no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pPr marL="0" indent="0">
                        <a:lnSpc>
                          <a:spcPts val="1500"/>
                        </a:lnSpc>
                        <a:spcBef>
                          <a:spcPts val="1200"/>
                        </a:spcBef>
                        <a:spcAft>
                          <a:spcPts val="0"/>
                        </a:spcAft>
                        <a:buFont typeface="Wingdings" panose="05000000000000000000" pitchFamily="2" charset="2"/>
                        <a:buNone/>
                      </a:pPr>
                      <a:r>
                        <a:rPr kumimoji="1" lang="ja-JP" altLang="en-US" sz="1800" dirty="0" smtClean="0">
                          <a:solidFill>
                            <a:srgbClr val="FF0000"/>
                          </a:solidFill>
                          <a:latin typeface="HGｺﾞｼｯｸM" pitchFamily="49" charset="-128"/>
                          <a:ea typeface="HGｺﾞｼｯｸM" pitchFamily="49" charset="-128"/>
                        </a:rPr>
                        <a:t>計</a:t>
                      </a:r>
                      <a:r>
                        <a:rPr kumimoji="1" lang="en-US" altLang="ja-JP" sz="1800" dirty="0" smtClean="0">
                          <a:solidFill>
                            <a:srgbClr val="FF0000"/>
                          </a:solidFill>
                          <a:latin typeface="HGｺﾞｼｯｸM" pitchFamily="49" charset="-128"/>
                          <a:ea typeface="HGｺﾞｼｯｸM" pitchFamily="49" charset="-128"/>
                        </a:rPr>
                        <a:t>38</a:t>
                      </a:r>
                      <a:r>
                        <a:rPr kumimoji="1" lang="ja-JP" altLang="en-US" sz="1800" dirty="0" smtClean="0">
                          <a:solidFill>
                            <a:srgbClr val="FF0000"/>
                          </a:solidFill>
                          <a:latin typeface="HGｺﾞｼｯｸM" pitchFamily="49" charset="-128"/>
                          <a:ea typeface="HGｺﾞｼｯｸM" pitchFamily="49" charset="-128"/>
                        </a:rPr>
                        <a:t>名</a:t>
                      </a:r>
                      <a:endParaRPr kumimoji="1" lang="en-US" altLang="ja-JP" sz="1800" dirty="0" smtClean="0">
                        <a:solidFill>
                          <a:srgbClr val="FF0000"/>
                        </a:solidFill>
                        <a:latin typeface="HGｺﾞｼｯｸM" pitchFamily="49" charset="-128"/>
                        <a:ea typeface="HGｺﾞｼｯｸM" pitchFamily="49" charset="-128"/>
                      </a:endParaRPr>
                    </a:p>
                    <a:p>
                      <a:pPr marL="0" indent="0">
                        <a:lnSpc>
                          <a:spcPts val="1500"/>
                        </a:lnSpc>
                        <a:spcBef>
                          <a:spcPts val="1200"/>
                        </a:spcBef>
                        <a:spcAft>
                          <a:spcPts val="0"/>
                        </a:spcAft>
                        <a:buFont typeface="Wingdings" panose="05000000000000000000" pitchFamily="2" charset="2"/>
                        <a:buNone/>
                      </a:pPr>
                      <a:r>
                        <a:rPr kumimoji="1" lang="ja-JP" altLang="en-US" sz="1800" dirty="0" smtClean="0">
                          <a:solidFill>
                            <a:srgbClr val="FF0000"/>
                          </a:solidFill>
                          <a:latin typeface="HGｺﾞｼｯｸM" pitchFamily="49" charset="-128"/>
                          <a:ea typeface="HGｺﾞｼｯｸM" pitchFamily="49" charset="-128"/>
                        </a:rPr>
                        <a:t>男</a:t>
                      </a:r>
                      <a:r>
                        <a:rPr kumimoji="1" lang="en-US" altLang="ja-JP" sz="1800" dirty="0" smtClean="0">
                          <a:solidFill>
                            <a:srgbClr val="FF0000"/>
                          </a:solidFill>
                          <a:latin typeface="HGｺﾞｼｯｸM" pitchFamily="49" charset="-128"/>
                          <a:ea typeface="HGｺﾞｼｯｸM" pitchFamily="49" charset="-128"/>
                        </a:rPr>
                        <a:t>24</a:t>
                      </a:r>
                      <a:r>
                        <a:rPr kumimoji="1" lang="ja-JP" altLang="en-US" sz="1800" dirty="0" smtClean="0">
                          <a:solidFill>
                            <a:srgbClr val="FF0000"/>
                          </a:solidFill>
                          <a:latin typeface="HGｺﾞｼｯｸM" pitchFamily="49" charset="-128"/>
                          <a:ea typeface="HGｺﾞｼｯｸM" pitchFamily="49" charset="-128"/>
                        </a:rPr>
                        <a:t>名、女</a:t>
                      </a:r>
                      <a:r>
                        <a:rPr kumimoji="1" lang="en-US" altLang="ja-JP" sz="1800" dirty="0" smtClean="0">
                          <a:solidFill>
                            <a:srgbClr val="FF0000"/>
                          </a:solidFill>
                          <a:latin typeface="HGｺﾞｼｯｸM" pitchFamily="49" charset="-128"/>
                          <a:ea typeface="HGｺﾞｼｯｸM" pitchFamily="49" charset="-128"/>
                        </a:rPr>
                        <a:t>14</a:t>
                      </a:r>
                      <a:r>
                        <a:rPr kumimoji="1" lang="ja-JP" altLang="en-US" sz="1800" dirty="0" smtClean="0">
                          <a:solidFill>
                            <a:srgbClr val="FF0000"/>
                          </a:solidFill>
                          <a:latin typeface="HGｺﾞｼｯｸM" pitchFamily="49" charset="-128"/>
                          <a:ea typeface="HGｺﾞｼｯｸM" pitchFamily="49" charset="-128"/>
                        </a:rPr>
                        <a:t>名</a:t>
                      </a:r>
                      <a:endParaRPr kumimoji="1" lang="en-US" altLang="ja-JP" sz="1800" dirty="0" smtClean="0">
                        <a:solidFill>
                          <a:srgbClr val="FF0000"/>
                        </a:solidFill>
                        <a:latin typeface="HGｺﾞｼｯｸM" pitchFamily="49" charset="-128"/>
                        <a:ea typeface="HGｺﾞｼｯｸM" pitchFamily="49" charset="-128"/>
                      </a:endParaRPr>
                    </a:p>
                  </a:txBody>
                  <a:tcPr anchor="ctr">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nSpc>
                          <a:spcPts val="1500"/>
                        </a:lnSpc>
                        <a:spcBef>
                          <a:spcPts val="1200"/>
                        </a:spcBef>
                        <a:spcAft>
                          <a:spcPts val="0"/>
                        </a:spcAft>
                        <a:buFont typeface="Wingdings" panose="05000000000000000000" pitchFamily="2" charset="2"/>
                        <a:buNone/>
                      </a:pPr>
                      <a:r>
                        <a:rPr kumimoji="1" lang="ja-JP" altLang="en-US" sz="1800" dirty="0" smtClean="0">
                          <a:solidFill>
                            <a:srgbClr val="FF0000"/>
                          </a:solidFill>
                          <a:latin typeface="HGｺﾞｼｯｸM" pitchFamily="49" charset="-128"/>
                          <a:ea typeface="HGｺﾞｼｯｸM" pitchFamily="49" charset="-128"/>
                        </a:rPr>
                        <a:t>計</a:t>
                      </a:r>
                      <a:r>
                        <a:rPr kumimoji="1" lang="en-US" altLang="ja-JP" sz="1800" dirty="0" smtClean="0">
                          <a:solidFill>
                            <a:srgbClr val="FF0000"/>
                          </a:solidFill>
                          <a:latin typeface="HGｺﾞｼｯｸM" pitchFamily="49" charset="-128"/>
                          <a:ea typeface="HGｺﾞｼｯｸM" pitchFamily="49" charset="-128"/>
                        </a:rPr>
                        <a:t>101</a:t>
                      </a:r>
                      <a:r>
                        <a:rPr kumimoji="1" lang="ja-JP" altLang="en-US" sz="1800" dirty="0" smtClean="0">
                          <a:solidFill>
                            <a:srgbClr val="FF0000"/>
                          </a:solidFill>
                          <a:latin typeface="HGｺﾞｼｯｸM" pitchFamily="49" charset="-128"/>
                          <a:ea typeface="HGｺﾞｼｯｸM" pitchFamily="49" charset="-128"/>
                        </a:rPr>
                        <a:t>名</a:t>
                      </a:r>
                      <a:endParaRPr kumimoji="1" lang="en-US" altLang="ja-JP" sz="1800" dirty="0" smtClean="0">
                        <a:solidFill>
                          <a:srgbClr val="FF0000"/>
                        </a:solidFill>
                        <a:latin typeface="HGｺﾞｼｯｸM" pitchFamily="49" charset="-128"/>
                        <a:ea typeface="HGｺﾞｼｯｸM" pitchFamily="49" charset="-128"/>
                      </a:endParaRPr>
                    </a:p>
                    <a:p>
                      <a:pPr marL="0" indent="0">
                        <a:lnSpc>
                          <a:spcPts val="1500"/>
                        </a:lnSpc>
                        <a:spcBef>
                          <a:spcPts val="1200"/>
                        </a:spcBef>
                        <a:spcAft>
                          <a:spcPts val="0"/>
                        </a:spcAft>
                        <a:buFont typeface="Wingdings" panose="05000000000000000000" pitchFamily="2" charset="2"/>
                        <a:buNone/>
                      </a:pPr>
                      <a:r>
                        <a:rPr kumimoji="1" lang="ja-JP" altLang="en-US" sz="1800" dirty="0" smtClean="0">
                          <a:solidFill>
                            <a:srgbClr val="FF0000"/>
                          </a:solidFill>
                          <a:latin typeface="HGｺﾞｼｯｸM" pitchFamily="49" charset="-128"/>
                          <a:ea typeface="HGｺﾞｼｯｸM" pitchFamily="49" charset="-128"/>
                        </a:rPr>
                        <a:t>男</a:t>
                      </a:r>
                      <a:r>
                        <a:rPr kumimoji="1" lang="en-US" altLang="ja-JP" sz="1800" dirty="0" smtClean="0">
                          <a:solidFill>
                            <a:srgbClr val="FF0000"/>
                          </a:solidFill>
                          <a:latin typeface="HGｺﾞｼｯｸM" pitchFamily="49" charset="-128"/>
                          <a:ea typeface="HGｺﾞｼｯｸM" pitchFamily="49" charset="-128"/>
                        </a:rPr>
                        <a:t>53</a:t>
                      </a:r>
                      <a:r>
                        <a:rPr kumimoji="1" lang="ja-JP" altLang="en-US" sz="1800" dirty="0" smtClean="0">
                          <a:solidFill>
                            <a:srgbClr val="FF0000"/>
                          </a:solidFill>
                          <a:latin typeface="HGｺﾞｼｯｸM" pitchFamily="49" charset="-128"/>
                          <a:ea typeface="HGｺﾞｼｯｸM" pitchFamily="49" charset="-128"/>
                        </a:rPr>
                        <a:t>名、女</a:t>
                      </a:r>
                      <a:r>
                        <a:rPr kumimoji="1" lang="en-US" altLang="ja-JP" sz="1800" dirty="0" smtClean="0">
                          <a:solidFill>
                            <a:srgbClr val="FF0000"/>
                          </a:solidFill>
                          <a:latin typeface="HGｺﾞｼｯｸM" pitchFamily="49" charset="-128"/>
                          <a:ea typeface="HGｺﾞｼｯｸM" pitchFamily="49" charset="-128"/>
                        </a:rPr>
                        <a:t>48</a:t>
                      </a:r>
                      <a:r>
                        <a:rPr kumimoji="1" lang="ja-JP" altLang="en-US" sz="1800" dirty="0" smtClean="0">
                          <a:solidFill>
                            <a:srgbClr val="FF0000"/>
                          </a:solidFill>
                          <a:latin typeface="HGｺﾞｼｯｸM" pitchFamily="49" charset="-128"/>
                          <a:ea typeface="HGｺﾞｼｯｸM" pitchFamily="49" charset="-128"/>
                        </a:rPr>
                        <a:t>名</a:t>
                      </a:r>
                      <a:endParaRPr kumimoji="1" lang="en-US" altLang="ja-JP" sz="1800" dirty="0">
                        <a:solidFill>
                          <a:srgbClr val="FF0000"/>
                        </a:solidFill>
                        <a:latin typeface="HGｺﾞｼｯｸM" pitchFamily="49" charset="-128"/>
                        <a:ea typeface="HGｺﾞｼｯｸM"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nSpc>
                          <a:spcPts val="1500"/>
                        </a:lnSpc>
                        <a:spcBef>
                          <a:spcPts val="1200"/>
                        </a:spcBef>
                        <a:spcAft>
                          <a:spcPts val="0"/>
                        </a:spcAft>
                        <a:buFont typeface="Wingdings" panose="05000000000000000000" pitchFamily="2" charset="2"/>
                        <a:buNone/>
                      </a:pPr>
                      <a:r>
                        <a:rPr kumimoji="1" lang="ja-JP" altLang="en-US" sz="1800" dirty="0" smtClean="0">
                          <a:solidFill>
                            <a:srgbClr val="FF0000"/>
                          </a:solidFill>
                          <a:latin typeface="HGｺﾞｼｯｸM" pitchFamily="49" charset="-128"/>
                          <a:ea typeface="HGｺﾞｼｯｸM" pitchFamily="49" charset="-128"/>
                        </a:rPr>
                        <a:t>計</a:t>
                      </a:r>
                      <a:r>
                        <a:rPr kumimoji="1" lang="en-US" altLang="ja-JP" sz="1800" dirty="0" smtClean="0">
                          <a:solidFill>
                            <a:srgbClr val="FF0000"/>
                          </a:solidFill>
                          <a:latin typeface="HGｺﾞｼｯｸM" pitchFamily="49" charset="-128"/>
                          <a:ea typeface="HGｺﾞｼｯｸM" pitchFamily="49" charset="-128"/>
                        </a:rPr>
                        <a:t>132</a:t>
                      </a:r>
                      <a:r>
                        <a:rPr kumimoji="1" lang="ja-JP" altLang="en-US" sz="1800" dirty="0" smtClean="0">
                          <a:solidFill>
                            <a:srgbClr val="FF0000"/>
                          </a:solidFill>
                          <a:latin typeface="HGｺﾞｼｯｸM" pitchFamily="49" charset="-128"/>
                          <a:ea typeface="HGｺﾞｼｯｸM" pitchFamily="49" charset="-128"/>
                        </a:rPr>
                        <a:t>名</a:t>
                      </a:r>
                      <a:endParaRPr kumimoji="1" lang="en-US" altLang="ja-JP" sz="1800" dirty="0" smtClean="0">
                        <a:solidFill>
                          <a:srgbClr val="FF0000"/>
                        </a:solidFill>
                        <a:latin typeface="HGｺﾞｼｯｸM" pitchFamily="49" charset="-128"/>
                        <a:ea typeface="HGｺﾞｼｯｸM" pitchFamily="49" charset="-128"/>
                      </a:endParaRPr>
                    </a:p>
                    <a:p>
                      <a:pPr marL="0" indent="0">
                        <a:lnSpc>
                          <a:spcPts val="1500"/>
                        </a:lnSpc>
                        <a:spcBef>
                          <a:spcPts val="1200"/>
                        </a:spcBef>
                        <a:spcAft>
                          <a:spcPts val="0"/>
                        </a:spcAft>
                        <a:buFont typeface="Wingdings" panose="05000000000000000000" pitchFamily="2" charset="2"/>
                        <a:buNone/>
                      </a:pPr>
                      <a:r>
                        <a:rPr kumimoji="1" lang="ja-JP" altLang="en-US" sz="1800" dirty="0" smtClean="0">
                          <a:solidFill>
                            <a:srgbClr val="FF0000"/>
                          </a:solidFill>
                          <a:latin typeface="HGｺﾞｼｯｸM" pitchFamily="49" charset="-128"/>
                          <a:ea typeface="HGｺﾞｼｯｸM" pitchFamily="49" charset="-128"/>
                        </a:rPr>
                        <a:t>男</a:t>
                      </a:r>
                      <a:r>
                        <a:rPr kumimoji="1" lang="en-US" altLang="ja-JP" sz="1800" dirty="0" smtClean="0">
                          <a:solidFill>
                            <a:srgbClr val="FF0000"/>
                          </a:solidFill>
                          <a:latin typeface="HGｺﾞｼｯｸM" pitchFamily="49" charset="-128"/>
                          <a:ea typeface="HGｺﾞｼｯｸM" pitchFamily="49" charset="-128"/>
                        </a:rPr>
                        <a:t>70</a:t>
                      </a:r>
                      <a:r>
                        <a:rPr kumimoji="1" lang="ja-JP" altLang="en-US" sz="1800" dirty="0" smtClean="0">
                          <a:solidFill>
                            <a:srgbClr val="FF0000"/>
                          </a:solidFill>
                          <a:latin typeface="HGｺﾞｼｯｸM" pitchFamily="49" charset="-128"/>
                          <a:ea typeface="HGｺﾞｼｯｸM" pitchFamily="49" charset="-128"/>
                        </a:rPr>
                        <a:t>名、女</a:t>
                      </a:r>
                      <a:r>
                        <a:rPr kumimoji="1" lang="en-US" altLang="ja-JP" sz="1800" dirty="0" smtClean="0">
                          <a:solidFill>
                            <a:srgbClr val="FF0000"/>
                          </a:solidFill>
                          <a:latin typeface="HGｺﾞｼｯｸM" pitchFamily="49" charset="-128"/>
                          <a:ea typeface="HGｺﾞｼｯｸM" pitchFamily="49" charset="-128"/>
                        </a:rPr>
                        <a:t>62</a:t>
                      </a:r>
                      <a:r>
                        <a:rPr kumimoji="1" lang="ja-JP" altLang="en-US" sz="1800" dirty="0" smtClean="0">
                          <a:solidFill>
                            <a:srgbClr val="FF0000"/>
                          </a:solidFill>
                          <a:latin typeface="HGｺﾞｼｯｸM" pitchFamily="49" charset="-128"/>
                          <a:ea typeface="HGｺﾞｼｯｸM" pitchFamily="49" charset="-128"/>
                        </a:rPr>
                        <a:t>名</a:t>
                      </a:r>
                      <a:endParaRPr kumimoji="1" lang="en-US" altLang="ja-JP" sz="1800" dirty="0" smtClean="0">
                        <a:solidFill>
                          <a:srgbClr val="FF0000"/>
                        </a:solidFill>
                        <a:latin typeface="HGｺﾞｼｯｸM" pitchFamily="49" charset="-128"/>
                        <a:ea typeface="HGｺﾞｼｯｸM" pitchFamily="49" charset="-128"/>
                      </a:endParaRPr>
                    </a:p>
                  </a:txBody>
                  <a:tcPr anchor="ctr">
                    <a:lnL w="12700"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467083">
                <a:tc>
                  <a:txBody>
                    <a:bodyPr/>
                    <a:lstStyle/>
                    <a:p>
                      <a:pPr algn="ctr"/>
                      <a:r>
                        <a:rPr kumimoji="1" lang="ja-JP" altLang="en-US" sz="1800" dirty="0">
                          <a:latin typeface="HGｺﾞｼｯｸM" pitchFamily="49" charset="-128"/>
                          <a:ea typeface="HGｺﾞｼｯｸM" pitchFamily="49" charset="-128"/>
                        </a:rPr>
                        <a:t>在宅</a:t>
                      </a:r>
                      <a:r>
                        <a:rPr kumimoji="1" lang="ja-JP" altLang="en-US" sz="1800" dirty="0" smtClean="0">
                          <a:latin typeface="HGｺﾞｼｯｸM" pitchFamily="49" charset="-128"/>
                          <a:ea typeface="HGｺﾞｼｯｸM" pitchFamily="49" charset="-128"/>
                        </a:rPr>
                        <a:t>勤務者</a:t>
                      </a:r>
                      <a:endParaRPr kumimoji="1" lang="ja-JP" altLang="en-US" sz="1800" dirty="0">
                        <a:latin typeface="HGｺﾞｼｯｸM" pitchFamily="49" charset="-128"/>
                        <a:ea typeface="HGｺﾞｼｯｸM" pitchFamily="49" charset="-128"/>
                      </a:endParaRPr>
                    </a:p>
                  </a:txBody>
                  <a:tcPr anchor="ctr">
                    <a:lnL w="9525" cap="flat" cmpd="sng" algn="ctr">
                      <a:no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pPr marL="0" indent="0">
                        <a:lnSpc>
                          <a:spcPts val="1800"/>
                        </a:lnSpc>
                        <a:spcBef>
                          <a:spcPts val="1200"/>
                        </a:spcBef>
                        <a:spcAft>
                          <a:spcPts val="600"/>
                        </a:spcAft>
                        <a:buFont typeface="Wingdings" panose="05000000000000000000" pitchFamily="2" charset="2"/>
                        <a:buNone/>
                      </a:pPr>
                      <a:r>
                        <a:rPr kumimoji="1" lang="en-US" altLang="ja-JP" sz="1800" dirty="0" smtClean="0">
                          <a:solidFill>
                            <a:srgbClr val="FF0000"/>
                          </a:solidFill>
                          <a:latin typeface="HGｺﾞｼｯｸM" pitchFamily="49" charset="-128"/>
                          <a:ea typeface="HGｺﾞｼｯｸM" pitchFamily="49" charset="-128"/>
                        </a:rPr>
                        <a:t>152</a:t>
                      </a:r>
                      <a:r>
                        <a:rPr kumimoji="1" lang="ja-JP" altLang="en-US" sz="1800" dirty="0" smtClean="0">
                          <a:solidFill>
                            <a:srgbClr val="FF0000"/>
                          </a:solidFill>
                          <a:latin typeface="HGｺﾞｼｯｸM" pitchFamily="49" charset="-128"/>
                          <a:ea typeface="HGｺﾞｼｯｸM" pitchFamily="49" charset="-128"/>
                        </a:rPr>
                        <a:t>名</a:t>
                      </a:r>
                      <a:endParaRPr kumimoji="1" lang="ja-JP" altLang="en-US" sz="1800" dirty="0">
                        <a:solidFill>
                          <a:srgbClr val="FF0000"/>
                        </a:solidFill>
                        <a:latin typeface="HGｺﾞｼｯｸM" pitchFamily="49" charset="-128"/>
                        <a:ea typeface="HGｺﾞｼｯｸM" pitchFamily="49" charset="-128"/>
                      </a:endParaRPr>
                    </a:p>
                  </a:txBody>
                  <a:tcPr anchor="ctr">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nSpc>
                          <a:spcPts val="1800"/>
                        </a:lnSpc>
                        <a:spcBef>
                          <a:spcPts val="1200"/>
                        </a:spcBef>
                        <a:spcAft>
                          <a:spcPts val="600"/>
                        </a:spcAft>
                        <a:buFont typeface="Wingdings" panose="05000000000000000000" pitchFamily="2" charset="2"/>
                        <a:buNone/>
                      </a:pPr>
                      <a:r>
                        <a:rPr kumimoji="1" lang="en-US" altLang="ja-JP" sz="1800" dirty="0" smtClean="0">
                          <a:solidFill>
                            <a:srgbClr val="FF0000"/>
                          </a:solidFill>
                          <a:latin typeface="HGｺﾞｼｯｸM" pitchFamily="49" charset="-128"/>
                          <a:ea typeface="HGｺﾞｼｯｸM" pitchFamily="49" charset="-128"/>
                        </a:rPr>
                        <a:t>82</a:t>
                      </a:r>
                      <a:r>
                        <a:rPr kumimoji="1" lang="ja-JP" altLang="en-US" sz="1800" dirty="0" smtClean="0">
                          <a:solidFill>
                            <a:srgbClr val="FF0000"/>
                          </a:solidFill>
                          <a:latin typeface="HGｺﾞｼｯｸM" pitchFamily="49" charset="-128"/>
                          <a:ea typeface="HGｺﾞｼｯｸM" pitchFamily="49" charset="-128"/>
                        </a:rPr>
                        <a:t>名</a:t>
                      </a:r>
                      <a:endParaRPr kumimoji="1" lang="ja-JP" altLang="en-US" sz="1800" dirty="0">
                        <a:solidFill>
                          <a:srgbClr val="FF0000"/>
                        </a:solidFill>
                        <a:latin typeface="HGｺﾞｼｯｸM" pitchFamily="49" charset="-128"/>
                        <a:ea typeface="HGｺﾞｼｯｸM"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nSpc>
                          <a:spcPts val="1800"/>
                        </a:lnSpc>
                        <a:spcBef>
                          <a:spcPts val="1200"/>
                        </a:spcBef>
                        <a:spcAft>
                          <a:spcPts val="600"/>
                        </a:spcAft>
                        <a:buFont typeface="Wingdings" panose="05000000000000000000" pitchFamily="2" charset="2"/>
                        <a:buNone/>
                      </a:pPr>
                      <a:r>
                        <a:rPr kumimoji="1" lang="en-US" altLang="ja-JP" sz="1800" dirty="0" smtClean="0">
                          <a:solidFill>
                            <a:srgbClr val="FF0000"/>
                          </a:solidFill>
                          <a:latin typeface="HGｺﾞｼｯｸM" pitchFamily="49" charset="-128"/>
                          <a:ea typeface="HGｺﾞｼｯｸM" pitchFamily="49" charset="-128"/>
                        </a:rPr>
                        <a:t>45</a:t>
                      </a:r>
                      <a:r>
                        <a:rPr kumimoji="1" lang="ja-JP" altLang="en-US" sz="1800" dirty="0" smtClean="0">
                          <a:solidFill>
                            <a:srgbClr val="FF0000"/>
                          </a:solidFill>
                          <a:latin typeface="HGｺﾞｼｯｸM" pitchFamily="49" charset="-128"/>
                          <a:ea typeface="HGｺﾞｼｯｸM" pitchFamily="49" charset="-128"/>
                        </a:rPr>
                        <a:t>名</a:t>
                      </a:r>
                      <a:endParaRPr kumimoji="1" lang="ja-JP" altLang="en-US" sz="1800" dirty="0">
                        <a:solidFill>
                          <a:srgbClr val="FF0000"/>
                        </a:solidFill>
                        <a:latin typeface="HGｺﾞｼｯｸM" pitchFamily="49" charset="-128"/>
                        <a:ea typeface="HGｺﾞｼｯｸM" pitchFamily="49" charset="-128"/>
                      </a:endParaRPr>
                    </a:p>
                  </a:txBody>
                  <a:tcPr anchor="ctr">
                    <a:lnL w="12700"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7151613"/>
                  </a:ext>
                </a:extLst>
              </a:tr>
              <a:tr h="467083">
                <a:tc>
                  <a:txBody>
                    <a:bodyPr/>
                    <a:lstStyle/>
                    <a:p>
                      <a:pPr algn="ctr"/>
                      <a:r>
                        <a:rPr kumimoji="1" lang="ja-JP" altLang="en-US" sz="1800" dirty="0" smtClean="0">
                          <a:latin typeface="HGｺﾞｼｯｸM" pitchFamily="49" charset="-128"/>
                          <a:ea typeface="HGｺﾞｼｯｸM" pitchFamily="49" charset="-128"/>
                        </a:rPr>
                        <a:t>外出者</a:t>
                      </a:r>
                      <a:endParaRPr kumimoji="1" lang="ja-JP" altLang="en-US" sz="1800" dirty="0">
                        <a:latin typeface="HGｺﾞｼｯｸM" pitchFamily="49" charset="-128"/>
                        <a:ea typeface="HGｺﾞｼｯｸM" pitchFamily="49" charset="-128"/>
                      </a:endParaRPr>
                    </a:p>
                  </a:txBody>
                  <a:tcPr anchor="ctr">
                    <a:lnL w="9525" cap="flat" cmpd="sng" algn="ctr">
                      <a:no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pPr marL="0" indent="0">
                        <a:lnSpc>
                          <a:spcPts val="1800"/>
                        </a:lnSpc>
                        <a:spcBef>
                          <a:spcPts val="1200"/>
                        </a:spcBef>
                        <a:spcAft>
                          <a:spcPts val="600"/>
                        </a:spcAft>
                        <a:buFont typeface="Wingdings" panose="05000000000000000000" pitchFamily="2" charset="2"/>
                        <a:buNone/>
                      </a:pPr>
                      <a:r>
                        <a:rPr kumimoji="1" lang="en-US" altLang="ja-JP" sz="1800" dirty="0" smtClean="0">
                          <a:solidFill>
                            <a:srgbClr val="FF0000"/>
                          </a:solidFill>
                          <a:latin typeface="HGｺﾞｼｯｸM" pitchFamily="49" charset="-128"/>
                          <a:ea typeface="HGｺﾞｼｯｸM" pitchFamily="49" charset="-128"/>
                        </a:rPr>
                        <a:t>3</a:t>
                      </a:r>
                      <a:r>
                        <a:rPr kumimoji="1" lang="ja-JP" altLang="en-US" sz="1800" dirty="0" smtClean="0">
                          <a:solidFill>
                            <a:srgbClr val="FF0000"/>
                          </a:solidFill>
                          <a:latin typeface="HGｺﾞｼｯｸM" pitchFamily="49" charset="-128"/>
                          <a:ea typeface="HGｺﾞｼｯｸM" pitchFamily="49" charset="-128"/>
                        </a:rPr>
                        <a:t>名</a:t>
                      </a:r>
                      <a:endParaRPr kumimoji="1" lang="ja-JP" altLang="en-US" sz="1800" dirty="0">
                        <a:solidFill>
                          <a:srgbClr val="FF0000"/>
                        </a:solidFill>
                        <a:latin typeface="HGｺﾞｼｯｸM" pitchFamily="49" charset="-128"/>
                        <a:ea typeface="HGｺﾞｼｯｸM" pitchFamily="49" charset="-128"/>
                      </a:endParaRPr>
                    </a:p>
                  </a:txBody>
                  <a:tcPr anchor="ctr">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nSpc>
                          <a:spcPts val="1800"/>
                        </a:lnSpc>
                        <a:spcBef>
                          <a:spcPts val="1200"/>
                        </a:spcBef>
                        <a:spcAft>
                          <a:spcPts val="600"/>
                        </a:spcAft>
                        <a:buFont typeface="Wingdings" panose="05000000000000000000" pitchFamily="2" charset="2"/>
                        <a:buNone/>
                      </a:pPr>
                      <a:r>
                        <a:rPr kumimoji="1" lang="en-US" altLang="ja-JP" sz="1800" dirty="0" smtClean="0">
                          <a:solidFill>
                            <a:srgbClr val="FF0000"/>
                          </a:solidFill>
                          <a:latin typeface="HGｺﾞｼｯｸM" pitchFamily="49" charset="-128"/>
                          <a:ea typeface="HGｺﾞｼｯｸM" pitchFamily="49" charset="-128"/>
                        </a:rPr>
                        <a:t>10</a:t>
                      </a:r>
                      <a:r>
                        <a:rPr kumimoji="1" lang="ja-JP" altLang="en-US" sz="1800" dirty="0" smtClean="0">
                          <a:solidFill>
                            <a:srgbClr val="FF0000"/>
                          </a:solidFill>
                          <a:latin typeface="HGｺﾞｼｯｸM" pitchFamily="49" charset="-128"/>
                          <a:ea typeface="HGｺﾞｼｯｸM" pitchFamily="49" charset="-128"/>
                        </a:rPr>
                        <a:t>名</a:t>
                      </a:r>
                      <a:endParaRPr kumimoji="1" lang="ja-JP" altLang="en-US" sz="1800" dirty="0">
                        <a:solidFill>
                          <a:srgbClr val="FF0000"/>
                        </a:solidFill>
                        <a:latin typeface="HGｺﾞｼｯｸM" pitchFamily="49" charset="-128"/>
                        <a:ea typeface="HGｺﾞｼｯｸM"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nSpc>
                          <a:spcPts val="1800"/>
                        </a:lnSpc>
                        <a:spcBef>
                          <a:spcPts val="1200"/>
                        </a:spcBef>
                        <a:spcAft>
                          <a:spcPts val="600"/>
                        </a:spcAft>
                        <a:buFont typeface="Wingdings" panose="05000000000000000000" pitchFamily="2" charset="2"/>
                        <a:buNone/>
                      </a:pPr>
                      <a:r>
                        <a:rPr kumimoji="1" lang="en-US" altLang="ja-JP" sz="1800" dirty="0" smtClean="0">
                          <a:solidFill>
                            <a:srgbClr val="FF0000"/>
                          </a:solidFill>
                          <a:latin typeface="HGｺﾞｼｯｸM" pitchFamily="49" charset="-128"/>
                          <a:ea typeface="HGｺﾞｼｯｸM" pitchFamily="49" charset="-128"/>
                        </a:rPr>
                        <a:t>16</a:t>
                      </a:r>
                      <a:r>
                        <a:rPr kumimoji="1" lang="ja-JP" altLang="en-US" sz="1800" dirty="0" smtClean="0">
                          <a:solidFill>
                            <a:srgbClr val="FF0000"/>
                          </a:solidFill>
                          <a:latin typeface="HGｺﾞｼｯｸM" pitchFamily="49" charset="-128"/>
                          <a:ea typeface="HGｺﾞｼｯｸM" pitchFamily="49" charset="-128"/>
                        </a:rPr>
                        <a:t>名</a:t>
                      </a:r>
                      <a:endParaRPr kumimoji="1" lang="ja-JP" altLang="en-US" sz="1800" dirty="0">
                        <a:solidFill>
                          <a:srgbClr val="FF0000"/>
                        </a:solidFill>
                        <a:latin typeface="HGｺﾞｼｯｸM" pitchFamily="49" charset="-128"/>
                        <a:ea typeface="HGｺﾞｼｯｸM" pitchFamily="49" charset="-128"/>
                      </a:endParaRPr>
                    </a:p>
                  </a:txBody>
                  <a:tcPr anchor="ctr">
                    <a:lnL w="12700"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42916942"/>
                  </a:ext>
                </a:extLst>
              </a:tr>
              <a:tr h="467083">
                <a:tc>
                  <a:txBody>
                    <a:bodyPr/>
                    <a:lstStyle/>
                    <a:p>
                      <a:pPr algn="ctr"/>
                      <a:r>
                        <a:rPr kumimoji="1" lang="ja-JP" altLang="en-US" sz="1800" dirty="0">
                          <a:latin typeface="HGｺﾞｼｯｸM" pitchFamily="49" charset="-128"/>
                          <a:ea typeface="HGｺﾞｼｯｸM" pitchFamily="49" charset="-128"/>
                        </a:rPr>
                        <a:t>休暇者・</a:t>
                      </a:r>
                      <a:r>
                        <a:rPr kumimoji="1" lang="ja-JP" altLang="en-US" sz="1800" dirty="0" smtClean="0">
                          <a:latin typeface="HGｺﾞｼｯｸM" pitchFamily="49" charset="-128"/>
                          <a:ea typeface="HGｺﾞｼｯｸM" pitchFamily="49" charset="-128"/>
                        </a:rPr>
                        <a:t>シフト外</a:t>
                      </a:r>
                      <a:endParaRPr kumimoji="1" lang="ja-JP" altLang="en-US" sz="1800" dirty="0">
                        <a:latin typeface="HGｺﾞｼｯｸM" pitchFamily="49" charset="-128"/>
                        <a:ea typeface="HGｺﾞｼｯｸM" pitchFamily="49" charset="-128"/>
                      </a:endParaRPr>
                    </a:p>
                  </a:txBody>
                  <a:tcPr anchor="ctr">
                    <a:lnL w="9525" cap="flat" cmpd="sng" algn="ctr">
                      <a:no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pPr marL="0" indent="0">
                        <a:lnSpc>
                          <a:spcPts val="1800"/>
                        </a:lnSpc>
                        <a:spcBef>
                          <a:spcPts val="1200"/>
                        </a:spcBef>
                        <a:spcAft>
                          <a:spcPts val="600"/>
                        </a:spcAft>
                        <a:buFont typeface="Wingdings" panose="05000000000000000000" pitchFamily="2" charset="2"/>
                        <a:buNone/>
                      </a:pPr>
                      <a:r>
                        <a:rPr kumimoji="1" lang="en-US" altLang="ja-JP" sz="1800" dirty="0" smtClean="0">
                          <a:solidFill>
                            <a:srgbClr val="FF0000"/>
                          </a:solidFill>
                          <a:latin typeface="HGｺﾞｼｯｸM" pitchFamily="49" charset="-128"/>
                          <a:ea typeface="HGｺﾞｼｯｸM" pitchFamily="49" charset="-128"/>
                        </a:rPr>
                        <a:t>7</a:t>
                      </a:r>
                      <a:r>
                        <a:rPr kumimoji="1" lang="ja-JP" altLang="en-US" sz="1800" dirty="0" smtClean="0">
                          <a:solidFill>
                            <a:srgbClr val="FF0000"/>
                          </a:solidFill>
                          <a:latin typeface="HGｺﾞｼｯｸM" pitchFamily="49" charset="-128"/>
                          <a:ea typeface="HGｺﾞｼｯｸM" pitchFamily="49" charset="-128"/>
                        </a:rPr>
                        <a:t>名</a:t>
                      </a:r>
                      <a:endParaRPr kumimoji="1" lang="ja-JP" altLang="en-US" sz="1800" dirty="0">
                        <a:solidFill>
                          <a:srgbClr val="FF0000"/>
                        </a:solidFill>
                        <a:latin typeface="HGｺﾞｼｯｸM" pitchFamily="49" charset="-128"/>
                        <a:ea typeface="HGｺﾞｼｯｸM" pitchFamily="49" charset="-128"/>
                      </a:endParaRPr>
                    </a:p>
                  </a:txBody>
                  <a:tcPr anchor="ctr">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pPr marL="0" indent="0">
                        <a:lnSpc>
                          <a:spcPts val="1800"/>
                        </a:lnSpc>
                        <a:spcBef>
                          <a:spcPts val="1200"/>
                        </a:spcBef>
                        <a:spcAft>
                          <a:spcPts val="600"/>
                        </a:spcAft>
                        <a:buFont typeface="Wingdings" panose="05000000000000000000" pitchFamily="2" charset="2"/>
                        <a:buNone/>
                      </a:pPr>
                      <a:r>
                        <a:rPr kumimoji="1" lang="en-US" altLang="ja-JP" sz="1800" dirty="0" smtClean="0">
                          <a:solidFill>
                            <a:srgbClr val="FF0000"/>
                          </a:solidFill>
                          <a:latin typeface="HGｺﾞｼｯｸM" pitchFamily="49" charset="-128"/>
                          <a:ea typeface="HGｺﾞｼｯｸM" pitchFamily="49" charset="-128"/>
                        </a:rPr>
                        <a:t>7</a:t>
                      </a:r>
                      <a:r>
                        <a:rPr kumimoji="1" lang="ja-JP" altLang="en-US" sz="1800" dirty="0" smtClean="0">
                          <a:solidFill>
                            <a:srgbClr val="FF0000"/>
                          </a:solidFill>
                          <a:latin typeface="HGｺﾞｼｯｸM" pitchFamily="49" charset="-128"/>
                          <a:ea typeface="HGｺﾞｼｯｸM" pitchFamily="49" charset="-128"/>
                        </a:rPr>
                        <a:t>名</a:t>
                      </a:r>
                      <a:endParaRPr kumimoji="1" lang="ja-JP" altLang="en-US" sz="1800" dirty="0">
                        <a:solidFill>
                          <a:srgbClr val="FF0000"/>
                        </a:solidFill>
                        <a:latin typeface="HGｺﾞｼｯｸM" pitchFamily="49" charset="-128"/>
                        <a:ea typeface="HGｺﾞｼｯｸM" pitchFamily="49"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pPr marL="0" indent="0">
                        <a:lnSpc>
                          <a:spcPts val="1800"/>
                        </a:lnSpc>
                        <a:spcBef>
                          <a:spcPts val="1200"/>
                        </a:spcBef>
                        <a:spcAft>
                          <a:spcPts val="600"/>
                        </a:spcAft>
                        <a:buFont typeface="Wingdings" panose="05000000000000000000" pitchFamily="2" charset="2"/>
                        <a:buNone/>
                      </a:pPr>
                      <a:r>
                        <a:rPr kumimoji="1" lang="en-US" altLang="ja-JP" sz="1800" dirty="0" smtClean="0">
                          <a:solidFill>
                            <a:srgbClr val="FF0000"/>
                          </a:solidFill>
                          <a:latin typeface="HGｺﾞｼｯｸM" pitchFamily="49" charset="-128"/>
                          <a:ea typeface="HGｺﾞｼｯｸM" pitchFamily="49" charset="-128"/>
                        </a:rPr>
                        <a:t>7</a:t>
                      </a:r>
                      <a:r>
                        <a:rPr kumimoji="1" lang="ja-JP" altLang="en-US" sz="1800" dirty="0" smtClean="0">
                          <a:solidFill>
                            <a:srgbClr val="FF0000"/>
                          </a:solidFill>
                          <a:latin typeface="HGｺﾞｼｯｸM" pitchFamily="49" charset="-128"/>
                          <a:ea typeface="HGｺﾞｼｯｸM" pitchFamily="49" charset="-128"/>
                        </a:rPr>
                        <a:t>名</a:t>
                      </a:r>
                      <a:endParaRPr kumimoji="1" lang="ja-JP" altLang="en-US" sz="1800" dirty="0">
                        <a:solidFill>
                          <a:srgbClr val="FF0000"/>
                        </a:solidFill>
                        <a:latin typeface="HGｺﾞｼｯｸM" pitchFamily="49" charset="-128"/>
                        <a:ea typeface="HGｺﾞｼｯｸM" pitchFamily="49" charset="-128"/>
                      </a:endParaRPr>
                    </a:p>
                  </a:txBody>
                  <a:tcPr anchor="ctr">
                    <a:lnL w="12700"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24814219"/>
                  </a:ext>
                </a:extLst>
              </a:tr>
            </a:tbl>
          </a:graphicData>
        </a:graphic>
      </p:graphicFrame>
      <p:sp>
        <p:nvSpPr>
          <p:cNvPr id="22" name="コンテンツ プレースホルダー 2">
            <a:extLst>
              <a:ext uri="{FF2B5EF4-FFF2-40B4-BE49-F238E27FC236}">
                <a16:creationId xmlns:a16="http://schemas.microsoft.com/office/drawing/2014/main" id="{30E3721B-15CE-4A23-BF90-28903A874E60}"/>
              </a:ext>
            </a:extLst>
          </p:cNvPr>
          <p:cNvSpPr txBox="1">
            <a:spLocks/>
          </p:cNvSpPr>
          <p:nvPr/>
        </p:nvSpPr>
        <p:spPr bwMode="auto">
          <a:xfrm>
            <a:off x="115883" y="561975"/>
            <a:ext cx="8820596" cy="200292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a:lstStyle>
          <a:p>
            <a:pPr marL="0" indent="0">
              <a:buFontTx/>
              <a:buNone/>
            </a:pPr>
            <a:r>
              <a:rPr lang="ja-JP" altLang="en-US" kern="0" dirty="0">
                <a:solidFill>
                  <a:srgbClr val="0000FF"/>
                </a:solidFill>
              </a:rPr>
              <a:t>●</a:t>
            </a:r>
            <a:r>
              <a:rPr lang="ja-JP" altLang="en-US" kern="0" dirty="0"/>
              <a:t>新型コロナウイルス感染症の流行状況について</a:t>
            </a:r>
            <a:endParaRPr lang="en-US" altLang="ja-JP" kern="0" dirty="0"/>
          </a:p>
          <a:p>
            <a:pPr lvl="1">
              <a:buFont typeface="Arial" panose="020B0604020202020204" pitchFamily="34" charset="0"/>
              <a:buChar char="•"/>
            </a:pPr>
            <a:r>
              <a:rPr lang="ja-JP" altLang="en-US" kern="0" dirty="0"/>
              <a:t>都市部を中心に、新型コロナウイルスへの感染者が微増傾向にある。</a:t>
            </a:r>
            <a:endParaRPr lang="en-US" altLang="ja-JP" kern="0" dirty="0"/>
          </a:p>
          <a:p>
            <a:pPr lvl="1">
              <a:buFont typeface="Arial" panose="020B0604020202020204" pitchFamily="34" charset="0"/>
              <a:buChar char="•"/>
            </a:pPr>
            <a:r>
              <a:rPr lang="ja-JP" altLang="en-US" kern="0" dirty="0"/>
              <a:t>事業場においては、３つの「密」を避ける、手洗い・手指消毒の励行、各業界のガイドライン順守等、感染対策をしながらの営業継続が求められている。</a:t>
            </a:r>
            <a:endParaRPr lang="en-US" altLang="ja-JP" kern="0" dirty="0"/>
          </a:p>
          <a:p>
            <a:pPr lvl="1">
              <a:buFont typeface="Arial" panose="020B0604020202020204" pitchFamily="34" charset="0"/>
              <a:buChar char="•"/>
            </a:pPr>
            <a:r>
              <a:rPr lang="ja-JP" altLang="en-US" kern="0" dirty="0"/>
              <a:t>仮想会社では、在宅勤務を推進し、本日の勤務状況は以下の通りである。</a:t>
            </a:r>
            <a:endParaRPr lang="en-US" altLang="ja-JP" kern="0" dirty="0"/>
          </a:p>
        </p:txBody>
      </p:sp>
    </p:spTree>
    <p:extLst>
      <p:ext uri="{BB962C8B-B14F-4D97-AF65-F5344CB8AC3E}">
        <p14:creationId xmlns:p14="http://schemas.microsoft.com/office/powerpoint/2010/main" val="341464980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図 21">
            <a:extLst>
              <a:ext uri="{FF2B5EF4-FFF2-40B4-BE49-F238E27FC236}">
                <a16:creationId xmlns:a16="http://schemas.microsoft.com/office/drawing/2014/main" id="{ED1B0134-057E-4197-A12D-C1598DEA8CB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018763" y="1538861"/>
            <a:ext cx="5034222" cy="4800929"/>
          </a:xfrm>
          <a:prstGeom prst="rect">
            <a:avLst/>
          </a:prstGeom>
        </p:spPr>
      </p:pic>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23</a:t>
            </a:fld>
            <a:endParaRPr lang="en-US" altLang="ja-JP" dirty="0"/>
          </a:p>
        </p:txBody>
      </p:sp>
      <p:sp>
        <p:nvSpPr>
          <p:cNvPr id="3" name="タイトル 4"/>
          <p:cNvSpPr txBox="1">
            <a:spLocks/>
          </p:cNvSpPr>
          <p:nvPr/>
        </p:nvSpPr>
        <p:spPr bwMode="auto">
          <a:xfrm>
            <a:off x="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dirty="0"/>
              <a:t>４．ゲームの前提条件（仮想会社の設定）</a:t>
            </a:r>
            <a:endParaRPr lang="ja-JP" altLang="en-US" kern="0" dirty="0"/>
          </a:p>
        </p:txBody>
      </p:sp>
      <p:sp>
        <p:nvSpPr>
          <p:cNvPr id="23" name="テキスト ボックス 22"/>
          <p:cNvSpPr txBox="1"/>
          <p:nvPr/>
        </p:nvSpPr>
        <p:spPr>
          <a:xfrm>
            <a:off x="6999696" y="4807587"/>
            <a:ext cx="1880734" cy="646331"/>
          </a:xfrm>
          <a:prstGeom prst="rect">
            <a:avLst/>
          </a:prstGeom>
          <a:noFill/>
          <a:ln w="12700">
            <a:solidFill>
              <a:schemeClr val="tx1">
                <a:lumMod val="50000"/>
                <a:lumOff val="50000"/>
              </a:schemeClr>
            </a:solidFill>
          </a:ln>
        </p:spPr>
        <p:txBody>
          <a:bodyPr wrap="square" rtlCol="0">
            <a:spAutoFit/>
          </a:bodyPr>
          <a:lstStyle/>
          <a:p>
            <a:r>
              <a:rPr lang="ja-JP" altLang="en-US" dirty="0">
                <a:latin typeface="HGPｺﾞｼｯｸM" panose="020B0600000000000000" pitchFamily="50" charset="-128"/>
                <a:ea typeface="HGPｺﾞｼｯｸM" panose="020B0600000000000000" pitchFamily="50" charset="-128"/>
              </a:rPr>
              <a:t>フロアの広さ</a:t>
            </a:r>
            <a:endParaRPr lang="en-US" altLang="ja-JP" dirty="0">
              <a:latin typeface="HGPｺﾞｼｯｸM" panose="020B0600000000000000" pitchFamily="50" charset="-128"/>
              <a:ea typeface="HGPｺﾞｼｯｸM" panose="020B0600000000000000" pitchFamily="50" charset="-128"/>
            </a:endParaRPr>
          </a:p>
          <a:p>
            <a:r>
              <a:rPr lang="ja-JP" altLang="en-US" dirty="0">
                <a:latin typeface="HGPｺﾞｼｯｸM" panose="020B0600000000000000" pitchFamily="50" charset="-128"/>
                <a:ea typeface="HGPｺﾞｼｯｸM" panose="020B0600000000000000" pitchFamily="50" charset="-128"/>
              </a:rPr>
              <a:t>占有部：約</a:t>
            </a:r>
            <a:r>
              <a:rPr lang="en-US" altLang="ja-JP" dirty="0">
                <a:latin typeface="HGPｺﾞｼｯｸM" panose="020B0600000000000000" pitchFamily="50" charset="-128"/>
                <a:ea typeface="HGPｺﾞｼｯｸM" panose="020B0600000000000000" pitchFamily="50" charset="-128"/>
              </a:rPr>
              <a:t>815</a:t>
            </a:r>
            <a:r>
              <a:rPr lang="ja-JP" altLang="en-US" dirty="0">
                <a:latin typeface="HGPｺﾞｼｯｸM" panose="020B0600000000000000" pitchFamily="50" charset="-128"/>
                <a:ea typeface="HGPｺﾞｼｯｸM" panose="020B0600000000000000" pitchFamily="50" charset="-128"/>
              </a:rPr>
              <a:t>㎡</a:t>
            </a:r>
            <a:endParaRPr lang="en-US" altLang="ja-JP" dirty="0">
              <a:latin typeface="HGPｺﾞｼｯｸM" panose="020B0600000000000000" pitchFamily="50" charset="-128"/>
              <a:ea typeface="HGPｺﾞｼｯｸM" panose="020B0600000000000000" pitchFamily="50" charset="-128"/>
            </a:endParaRPr>
          </a:p>
        </p:txBody>
      </p:sp>
      <p:sp>
        <p:nvSpPr>
          <p:cNvPr id="27" name="テキスト ボックス 26"/>
          <p:cNvSpPr txBox="1"/>
          <p:nvPr/>
        </p:nvSpPr>
        <p:spPr>
          <a:xfrm>
            <a:off x="1054423" y="3297634"/>
            <a:ext cx="1086836" cy="1015663"/>
          </a:xfrm>
          <a:prstGeom prst="rect">
            <a:avLst/>
          </a:prstGeom>
          <a:noFill/>
          <a:ln w="12700">
            <a:noFill/>
          </a:ln>
        </p:spPr>
        <p:txBody>
          <a:bodyPr wrap="square" rtlCol="0">
            <a:spAutoFit/>
          </a:bodyPr>
          <a:lstStyle/>
          <a:p>
            <a:r>
              <a:rPr lang="ja-JP" altLang="en-US" sz="1200" dirty="0">
                <a:latin typeface="HGPｺﾞｼｯｸM" panose="020B0600000000000000" pitchFamily="50" charset="-128"/>
                <a:ea typeface="HGPｺﾞｼｯｸM" panose="020B0600000000000000" pitchFamily="50" charset="-128"/>
              </a:rPr>
              <a:t>会議室</a:t>
            </a:r>
            <a:endParaRPr lang="en-US" altLang="ja-JP" sz="1200" dirty="0">
              <a:latin typeface="HGPｺﾞｼｯｸM" panose="020B0600000000000000" pitchFamily="50" charset="-128"/>
              <a:ea typeface="HGPｺﾞｼｯｸM" panose="020B0600000000000000" pitchFamily="50" charset="-128"/>
            </a:endParaRPr>
          </a:p>
          <a:p>
            <a:r>
              <a:rPr lang="ja-JP" altLang="en-US" sz="1200" dirty="0">
                <a:latin typeface="HGPｺﾞｼｯｸM" panose="020B0600000000000000" pitchFamily="50" charset="-128"/>
                <a:ea typeface="HGPｺﾞｼｯｸM" panose="020B0600000000000000" pitchFamily="50" charset="-128"/>
              </a:rPr>
              <a:t>：合計約</a:t>
            </a:r>
            <a:r>
              <a:rPr lang="en-US" altLang="ja-JP" sz="1200" dirty="0">
                <a:latin typeface="HGPｺﾞｼｯｸM" panose="020B0600000000000000" pitchFamily="50" charset="-128"/>
                <a:ea typeface="HGPｺﾞｼｯｸM" panose="020B0600000000000000" pitchFamily="50" charset="-128"/>
              </a:rPr>
              <a:t>93</a:t>
            </a:r>
            <a:r>
              <a:rPr lang="ja-JP" altLang="en-US" sz="1200" dirty="0">
                <a:latin typeface="HGPｺﾞｼｯｸM" panose="020B0600000000000000" pitchFamily="50" charset="-128"/>
                <a:ea typeface="HGPｺﾞｼｯｸM" panose="020B0600000000000000" pitchFamily="50" charset="-128"/>
              </a:rPr>
              <a:t>㎡</a:t>
            </a:r>
            <a:endParaRPr lang="en-US" altLang="ja-JP" sz="1200" dirty="0">
              <a:latin typeface="HGPｺﾞｼｯｸM" panose="020B0600000000000000" pitchFamily="50" charset="-128"/>
              <a:ea typeface="HGPｺﾞｼｯｸM" panose="020B0600000000000000" pitchFamily="50" charset="-128"/>
            </a:endParaRPr>
          </a:p>
          <a:p>
            <a:endParaRPr lang="en-US" altLang="ja-JP" sz="1200" dirty="0">
              <a:latin typeface="HGPｺﾞｼｯｸM" panose="020B0600000000000000" pitchFamily="50" charset="-128"/>
              <a:ea typeface="HGPｺﾞｼｯｸM" panose="020B0600000000000000" pitchFamily="50" charset="-128"/>
            </a:endParaRPr>
          </a:p>
          <a:p>
            <a:r>
              <a:rPr lang="ja-JP" altLang="en-US" sz="1200" dirty="0">
                <a:latin typeface="HGPｺﾞｼｯｸM" panose="020B0600000000000000" pitchFamily="50" charset="-128"/>
                <a:ea typeface="HGPｺﾞｼｯｸM" panose="020B0600000000000000" pitchFamily="50" charset="-128"/>
              </a:rPr>
              <a:t>会議室廊下</a:t>
            </a:r>
            <a:endParaRPr lang="en-US" altLang="ja-JP" sz="1200" dirty="0">
              <a:latin typeface="HGPｺﾞｼｯｸM" panose="020B0600000000000000" pitchFamily="50" charset="-128"/>
              <a:ea typeface="HGPｺﾞｼｯｸM" panose="020B0600000000000000" pitchFamily="50" charset="-128"/>
            </a:endParaRPr>
          </a:p>
          <a:p>
            <a:r>
              <a:rPr lang="ja-JP" altLang="en-US" sz="1200" dirty="0">
                <a:latin typeface="HGPｺﾞｼｯｸM" panose="020B0600000000000000" pitchFamily="50" charset="-128"/>
                <a:ea typeface="HGPｺﾞｼｯｸM" panose="020B0600000000000000" pitchFamily="50" charset="-128"/>
              </a:rPr>
              <a:t>：約</a:t>
            </a:r>
            <a:r>
              <a:rPr lang="en-US" altLang="ja-JP" sz="1200" dirty="0">
                <a:latin typeface="HGPｺﾞｼｯｸM" panose="020B0600000000000000" pitchFamily="50" charset="-128"/>
                <a:ea typeface="HGPｺﾞｼｯｸM" panose="020B0600000000000000" pitchFamily="50" charset="-128"/>
              </a:rPr>
              <a:t>46</a:t>
            </a:r>
            <a:r>
              <a:rPr lang="ja-JP" altLang="en-US" sz="1200" dirty="0">
                <a:latin typeface="HGPｺﾞｼｯｸM" panose="020B0600000000000000" pitchFamily="50" charset="-128"/>
                <a:ea typeface="HGPｺﾞｼｯｸM" panose="020B0600000000000000" pitchFamily="50" charset="-128"/>
              </a:rPr>
              <a:t>㎡</a:t>
            </a:r>
            <a:endParaRPr lang="en-US" altLang="ja-JP" sz="1200" dirty="0">
              <a:latin typeface="HGPｺﾞｼｯｸM" panose="020B0600000000000000" pitchFamily="50" charset="-128"/>
              <a:ea typeface="HGPｺﾞｼｯｸM" panose="020B0600000000000000" pitchFamily="50" charset="-128"/>
            </a:endParaRPr>
          </a:p>
        </p:txBody>
      </p:sp>
      <p:sp>
        <p:nvSpPr>
          <p:cNvPr id="30" name="テキスト ボックス 29"/>
          <p:cNvSpPr txBox="1"/>
          <p:nvPr/>
        </p:nvSpPr>
        <p:spPr>
          <a:xfrm>
            <a:off x="6999696" y="5601890"/>
            <a:ext cx="1880734" cy="646331"/>
          </a:xfrm>
          <a:prstGeom prst="rect">
            <a:avLst/>
          </a:prstGeom>
          <a:solidFill>
            <a:schemeClr val="bg1">
              <a:lumMod val="75000"/>
            </a:schemeClr>
          </a:solidFill>
          <a:ln w="12700">
            <a:noFill/>
          </a:ln>
        </p:spPr>
        <p:txBody>
          <a:bodyPr wrap="square" rtlCol="0">
            <a:spAutoFit/>
          </a:bodyPr>
          <a:lstStyle/>
          <a:p>
            <a:r>
              <a:rPr lang="en-US" altLang="ja-JP" sz="1200" dirty="0">
                <a:latin typeface="HGPｺﾞｼｯｸM" panose="020B0600000000000000" pitchFamily="50" charset="-128"/>
                <a:ea typeface="HGPｺﾞｼｯｸM" panose="020B0600000000000000" pitchFamily="50" charset="-128"/>
              </a:rPr>
              <a:t>【</a:t>
            </a:r>
            <a:r>
              <a:rPr lang="ja-JP" altLang="en-US" sz="1200" dirty="0">
                <a:latin typeface="HGPｺﾞｼｯｸM" panose="020B0600000000000000" pitchFamily="50" charset="-128"/>
                <a:ea typeface="HGPｺﾞｼｯｸM" panose="020B0600000000000000" pitchFamily="50" charset="-128"/>
              </a:rPr>
              <a:t>参考</a:t>
            </a:r>
            <a:r>
              <a:rPr lang="en-US" altLang="ja-JP" sz="1200" dirty="0">
                <a:latin typeface="HGPｺﾞｼｯｸM" panose="020B0600000000000000" pitchFamily="50" charset="-128"/>
                <a:ea typeface="HGPｺﾞｼｯｸM" panose="020B0600000000000000" pitchFamily="50" charset="-128"/>
              </a:rPr>
              <a:t>】</a:t>
            </a:r>
            <a:r>
              <a:rPr lang="ja-JP" altLang="en-US" sz="1200" dirty="0">
                <a:latin typeface="HGPｺﾞｼｯｸM" panose="020B0600000000000000" pitchFamily="50" charset="-128"/>
                <a:ea typeface="HGPｺﾞｼｯｸM" panose="020B0600000000000000" pitchFamily="50" charset="-128"/>
              </a:rPr>
              <a:t>受入基準については、避難所の場合、１人当たり約</a:t>
            </a:r>
            <a:r>
              <a:rPr lang="en-US" altLang="ja-JP" sz="1200" dirty="0">
                <a:latin typeface="HGPｺﾞｼｯｸM" panose="020B0600000000000000" pitchFamily="50" charset="-128"/>
                <a:ea typeface="HGPｺﾞｼｯｸM" panose="020B0600000000000000" pitchFamily="50" charset="-128"/>
              </a:rPr>
              <a:t>1.6</a:t>
            </a:r>
            <a:r>
              <a:rPr lang="ja-JP" altLang="en-US" sz="1200" dirty="0">
                <a:latin typeface="HGPｺﾞｼｯｸM" panose="020B0600000000000000" pitchFamily="50" charset="-128"/>
                <a:ea typeface="HGPｺﾞｼｯｸM" panose="020B0600000000000000" pitchFamily="50" charset="-128"/>
              </a:rPr>
              <a:t>㎡とされています。</a:t>
            </a:r>
            <a:endParaRPr lang="en-US" altLang="ja-JP" sz="1200" dirty="0">
              <a:latin typeface="HGPｺﾞｼｯｸM" panose="020B0600000000000000" pitchFamily="50" charset="-128"/>
              <a:ea typeface="HGPｺﾞｼｯｸM" panose="020B0600000000000000" pitchFamily="50" charset="-128"/>
            </a:endParaRPr>
          </a:p>
        </p:txBody>
      </p:sp>
      <p:sp>
        <p:nvSpPr>
          <p:cNvPr id="32" name="角丸四角形 31"/>
          <p:cNvSpPr/>
          <p:nvPr/>
        </p:nvSpPr>
        <p:spPr bwMode="auto">
          <a:xfrm>
            <a:off x="2339752" y="6592924"/>
            <a:ext cx="6336704" cy="237170"/>
          </a:xfrm>
          <a:prstGeom prst="roundRect">
            <a:avLst/>
          </a:prstGeom>
          <a:solidFill>
            <a:srgbClr val="CCECFF"/>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lvl="0"/>
            <a:r>
              <a:rPr lang="ja-JP" altLang="en-US" sz="1200" dirty="0">
                <a:solidFill>
                  <a:srgbClr val="FF0000"/>
                </a:solidFill>
                <a:latin typeface="HGPｺﾞｼｯｸM" panose="020B0600000000000000" pitchFamily="50" charset="-128"/>
                <a:ea typeface="HGPｺﾞｼｯｸM" panose="020B0600000000000000" pitchFamily="50" charset="-128"/>
                <a:cs typeface="Meiryo UI" panose="020B0604030504040204" pitchFamily="50" charset="-128"/>
              </a:rPr>
              <a:t>企画者向けメモ</a:t>
            </a:r>
            <a:r>
              <a:rPr lang="ja-JP" altLang="en-US" sz="1200" dirty="0" smtClean="0">
                <a:solidFill>
                  <a:srgbClr val="FF0000"/>
                </a:solidFill>
                <a:latin typeface="HGPｺﾞｼｯｸM" panose="020B0600000000000000" pitchFamily="50" charset="-128"/>
                <a:ea typeface="HGPｺﾞｼｯｸM" panose="020B0600000000000000" pitchFamily="50" charset="-128"/>
                <a:cs typeface="Meiryo UI" panose="020B0604030504040204" pitchFamily="50" charset="-128"/>
              </a:rPr>
              <a:t>：所属事業所の実際の</a:t>
            </a:r>
            <a:r>
              <a:rPr lang="ja-JP" altLang="en-US" sz="1200" dirty="0" smtClean="0">
                <a:solidFill>
                  <a:srgbClr val="FF0000"/>
                </a:solidFill>
                <a:latin typeface="HGPｺﾞｼｯｸM" panose="020B0600000000000000" pitchFamily="50" charset="-128"/>
                <a:ea typeface="HGPｺﾞｼｯｸM" panose="020B0600000000000000" pitchFamily="50" charset="-128"/>
                <a:cs typeface="Meiryo UI" panose="020B0604030504040204" pitchFamily="50" charset="-128"/>
              </a:rPr>
              <a:t>平面図</a:t>
            </a:r>
            <a:r>
              <a:rPr lang="ja-JP" altLang="en-US" sz="1200" dirty="0" smtClean="0">
                <a:solidFill>
                  <a:srgbClr val="FF0000"/>
                </a:solidFill>
                <a:latin typeface="HGPｺﾞｼｯｸM" panose="020B0600000000000000" pitchFamily="50" charset="-128"/>
                <a:ea typeface="HGPｺﾞｼｯｸM" panose="020B0600000000000000" pitchFamily="50" charset="-128"/>
                <a:cs typeface="Meiryo UI" panose="020B0604030504040204" pitchFamily="50" charset="-128"/>
              </a:rPr>
              <a:t>を</a:t>
            </a:r>
            <a:r>
              <a:rPr lang="ja-JP" altLang="en-US" sz="1200" dirty="0">
                <a:solidFill>
                  <a:srgbClr val="FF0000"/>
                </a:solidFill>
                <a:latin typeface="HGPｺﾞｼｯｸM" panose="020B0600000000000000" pitchFamily="50" charset="-128"/>
                <a:ea typeface="HGPｺﾞｼｯｸM" panose="020B0600000000000000" pitchFamily="50" charset="-128"/>
                <a:cs typeface="Meiryo UI" panose="020B0604030504040204" pitchFamily="50" charset="-128"/>
              </a:rPr>
              <a:t>使うことをおすすめします。</a:t>
            </a:r>
          </a:p>
        </p:txBody>
      </p:sp>
      <p:sp>
        <p:nvSpPr>
          <p:cNvPr id="33" name="コンテンツ プレースホルダー 2">
            <a:extLst>
              <a:ext uri="{FF2B5EF4-FFF2-40B4-BE49-F238E27FC236}">
                <a16:creationId xmlns:a16="http://schemas.microsoft.com/office/drawing/2014/main" id="{7C240D9C-8711-4507-BA10-7A1B22810944}"/>
              </a:ext>
            </a:extLst>
          </p:cNvPr>
          <p:cNvSpPr txBox="1">
            <a:spLocks/>
          </p:cNvSpPr>
          <p:nvPr/>
        </p:nvSpPr>
        <p:spPr bwMode="auto">
          <a:xfrm>
            <a:off x="251520" y="655300"/>
            <a:ext cx="8820596" cy="88356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a:lstStyle>
          <a:p>
            <a:pPr marL="0" indent="0">
              <a:buFontTx/>
              <a:buNone/>
            </a:pPr>
            <a:r>
              <a:rPr lang="ja-JP" altLang="en-US" kern="0" dirty="0">
                <a:solidFill>
                  <a:srgbClr val="0000FF"/>
                </a:solidFill>
              </a:rPr>
              <a:t>●</a:t>
            </a:r>
            <a:r>
              <a:rPr lang="ja-JP" altLang="en-US" kern="0" dirty="0"/>
              <a:t>事業所フロアマップ</a:t>
            </a:r>
          </a:p>
          <a:p>
            <a:pPr lvl="1">
              <a:buFont typeface="Arial" panose="020B0604020202020204" pitchFamily="34" charset="0"/>
              <a:buChar char="•"/>
            </a:pPr>
            <a:r>
              <a:rPr lang="ja-JP" altLang="en-US" kern="0" dirty="0"/>
              <a:t>ゲームの中で、フロアの使い方も検討していただきます。</a:t>
            </a:r>
            <a:endParaRPr lang="en-US" altLang="ja-JP" kern="0" dirty="0"/>
          </a:p>
        </p:txBody>
      </p:sp>
      <p:sp>
        <p:nvSpPr>
          <p:cNvPr id="11" name="テキスト ボックス 10"/>
          <p:cNvSpPr txBox="1"/>
          <p:nvPr/>
        </p:nvSpPr>
        <p:spPr>
          <a:xfrm>
            <a:off x="7536547" y="24393"/>
            <a:ext cx="1579856" cy="304688"/>
          </a:xfrm>
          <a:prstGeom prst="rect">
            <a:avLst/>
          </a:prstGeom>
          <a:solidFill>
            <a:srgbClr val="0000FF"/>
          </a:solidFill>
        </p:spPr>
        <p:txBody>
          <a:bodyPr wrap="square" rtlCol="0" anchor="ctr" anchorCtr="1">
            <a:noAutofit/>
          </a:bodyPr>
          <a:lstStyle/>
          <a:p>
            <a:pPr algn="ctr"/>
            <a:r>
              <a:rPr lang="ja-JP" altLang="en-US" dirty="0" smtClean="0">
                <a:solidFill>
                  <a:schemeClr val="bg1"/>
                </a:solidFill>
                <a:latin typeface="HGPｺﾞｼｯｸE" panose="020B0900000000000000" pitchFamily="50" charset="-128"/>
                <a:ea typeface="HGPｺﾞｼｯｸE" panose="020B0900000000000000" pitchFamily="50" charset="-128"/>
              </a:rPr>
              <a:t>ゲームキット</a:t>
            </a:r>
            <a:endParaRPr kumimoji="1" lang="ja-JP" altLang="en-US" dirty="0">
              <a:solidFill>
                <a:schemeClr val="bg1"/>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418656876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solidFill>
                  <a:srgbClr val="FFFFFF">
                    <a:lumMod val="85000"/>
                  </a:srgbClr>
                </a:solidFill>
              </a:rPr>
              <a:pPr>
                <a:defRPr/>
              </a:pPr>
              <a:t>24</a:t>
            </a:fld>
            <a:endParaRPr lang="en-US" altLang="ja-JP" dirty="0">
              <a:solidFill>
                <a:srgbClr val="FFFFFF">
                  <a:lumMod val="85000"/>
                </a:srgbClr>
              </a:solidFill>
            </a:endParaRPr>
          </a:p>
        </p:txBody>
      </p:sp>
      <p:sp>
        <p:nvSpPr>
          <p:cNvPr id="2" name="タイトル 1"/>
          <p:cNvSpPr>
            <a:spLocks noGrp="1"/>
          </p:cNvSpPr>
          <p:nvPr>
            <p:ph type="title" idx="4294967295"/>
          </p:nvPr>
        </p:nvSpPr>
        <p:spPr>
          <a:xfrm>
            <a:off x="0" y="0"/>
            <a:ext cx="8928100" cy="561975"/>
          </a:xfrm>
        </p:spPr>
        <p:txBody>
          <a:bodyPr/>
          <a:lstStyle/>
          <a:p>
            <a:r>
              <a:rPr lang="ja-JP" altLang="en-US" dirty="0"/>
              <a:t>４．ゲームの前提条件（仮想会社の設定）</a:t>
            </a:r>
            <a:endParaRPr lang="ja-JP" altLang="en-US" kern="0" dirty="0"/>
          </a:p>
        </p:txBody>
      </p:sp>
      <p:pic>
        <p:nvPicPr>
          <p:cNvPr id="6"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17208" y="2708100"/>
            <a:ext cx="5628673" cy="3745235"/>
          </a:xfrm>
          <a:prstGeom prst="rect">
            <a:avLst/>
          </a:prstGeom>
          <a:solidFill>
            <a:schemeClr val="bg1"/>
          </a:solidFill>
          <a:ln w="6350">
            <a:solidFill>
              <a:schemeClr val="tx1"/>
            </a:solidFill>
            <a:miter lim="800000"/>
            <a:headEnd/>
            <a:tailEnd/>
          </a:ln>
          <a:effectLst/>
        </p:spPr>
      </p:pic>
      <p:pic>
        <p:nvPicPr>
          <p:cNvPr id="7"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624847" y="4084499"/>
            <a:ext cx="3473909" cy="2368836"/>
          </a:xfrm>
          <a:prstGeom prst="rect">
            <a:avLst/>
          </a:prstGeom>
          <a:solidFill>
            <a:schemeClr val="bg1"/>
          </a:solidFill>
          <a:ln w="6350">
            <a:solidFill>
              <a:schemeClr val="tx1"/>
            </a:solidFill>
            <a:miter lim="800000"/>
            <a:headEnd/>
            <a:tailEnd/>
          </a:ln>
          <a:effectLst/>
        </p:spPr>
      </p:pic>
      <p:sp>
        <p:nvSpPr>
          <p:cNvPr id="3" name="コンテンツ プレースホルダー 2">
            <a:extLst>
              <a:ext uri="{FF2B5EF4-FFF2-40B4-BE49-F238E27FC236}">
                <a16:creationId xmlns:a16="http://schemas.microsoft.com/office/drawing/2014/main" id="{424EC815-9B35-4BFE-B2BD-8733E12F15A5}"/>
              </a:ext>
            </a:extLst>
          </p:cNvPr>
          <p:cNvSpPr txBox="1">
            <a:spLocks/>
          </p:cNvSpPr>
          <p:nvPr/>
        </p:nvSpPr>
        <p:spPr bwMode="auto">
          <a:xfrm>
            <a:off x="18144" y="642875"/>
            <a:ext cx="9107711" cy="200292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a:lstStyle>
          <a:p>
            <a:pPr marL="0" indent="0">
              <a:buFontTx/>
              <a:buNone/>
            </a:pPr>
            <a:r>
              <a:rPr lang="ja-JP" altLang="en-US" kern="0" dirty="0">
                <a:solidFill>
                  <a:srgbClr val="0000FF"/>
                </a:solidFill>
              </a:rPr>
              <a:t>●</a:t>
            </a:r>
            <a:r>
              <a:rPr lang="ja-JP" altLang="en-US" kern="0" dirty="0">
                <a:solidFill>
                  <a:srgbClr val="000000"/>
                </a:solidFill>
              </a:rPr>
              <a:t>備蓄品一覧（事業所管理／従業員個人管理）</a:t>
            </a:r>
            <a:endParaRPr lang="en-US" altLang="ja-JP" kern="0" dirty="0">
              <a:solidFill>
                <a:srgbClr val="000000"/>
              </a:solidFill>
            </a:endParaRPr>
          </a:p>
          <a:p>
            <a:pPr lvl="1">
              <a:buFont typeface="Arial" panose="020B0604020202020204" pitchFamily="34" charset="0"/>
              <a:buChar char="•"/>
            </a:pPr>
            <a:r>
              <a:rPr lang="ja-JP" altLang="en-US" kern="0" dirty="0"/>
              <a:t>仮想会社では、従業員人数</a:t>
            </a:r>
            <a:r>
              <a:rPr lang="en-US" altLang="ja-JP" kern="0" dirty="0"/>
              <a:t>×</a:t>
            </a:r>
            <a:r>
              <a:rPr lang="ja-JP" altLang="en-US" kern="0" dirty="0"/>
              <a:t>３日分の水・食料・簡易トイレのほか、簡易組み立て式便座、エアーマットなどを</a:t>
            </a:r>
            <a:r>
              <a:rPr lang="ja-JP" altLang="en-US" b="1" u="sng" kern="0" dirty="0"/>
              <a:t>多めに備蓄しています</a:t>
            </a:r>
            <a:r>
              <a:rPr lang="ja-JP" altLang="en-US" kern="0" dirty="0"/>
              <a:t>。</a:t>
            </a:r>
            <a:endParaRPr lang="en-US" altLang="ja-JP" kern="0" dirty="0"/>
          </a:p>
          <a:p>
            <a:pPr lvl="1">
              <a:buFont typeface="Arial" panose="020B0604020202020204" pitchFamily="34" charset="0"/>
              <a:buChar char="•"/>
            </a:pPr>
            <a:r>
              <a:rPr lang="ja-JP" altLang="en-US" kern="0" dirty="0"/>
              <a:t>仮想会社では、上記の一部をリュックサックに入れ、予め従業員に配布し、個人管理させています。</a:t>
            </a:r>
            <a:endParaRPr lang="en-US" altLang="ja-JP" kern="0" dirty="0"/>
          </a:p>
        </p:txBody>
      </p:sp>
      <p:sp>
        <p:nvSpPr>
          <p:cNvPr id="9" name="角丸四角形 8"/>
          <p:cNvSpPr/>
          <p:nvPr/>
        </p:nvSpPr>
        <p:spPr bwMode="auto">
          <a:xfrm>
            <a:off x="2339752" y="6453335"/>
            <a:ext cx="6336704" cy="376759"/>
          </a:xfrm>
          <a:prstGeom prst="roundRect">
            <a:avLst/>
          </a:prstGeom>
          <a:solidFill>
            <a:srgbClr val="CCECFF"/>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lvl="0"/>
            <a:r>
              <a:rPr lang="ja-JP" altLang="en-US" sz="1200" dirty="0">
                <a:solidFill>
                  <a:srgbClr val="FF0000"/>
                </a:solidFill>
                <a:latin typeface="HGPｺﾞｼｯｸM" panose="020B0600000000000000" pitchFamily="50" charset="-128"/>
                <a:ea typeface="HGPｺﾞｼｯｸM" panose="020B0600000000000000" pitchFamily="50" charset="-128"/>
                <a:cs typeface="Meiryo UI" panose="020B0604030504040204" pitchFamily="50" charset="-128"/>
              </a:rPr>
              <a:t>企画者向けメモ</a:t>
            </a:r>
            <a:r>
              <a:rPr lang="ja-JP" altLang="en-US" sz="1200" dirty="0" smtClean="0">
                <a:solidFill>
                  <a:srgbClr val="FF0000"/>
                </a:solidFill>
                <a:latin typeface="HGPｺﾞｼｯｸM" panose="020B0600000000000000" pitchFamily="50" charset="-128"/>
                <a:ea typeface="HGPｺﾞｼｯｸM" panose="020B0600000000000000" pitchFamily="50" charset="-128"/>
                <a:cs typeface="Meiryo UI" panose="020B0604030504040204" pitchFamily="50" charset="-128"/>
              </a:rPr>
              <a:t>：所属事業所の実際の</a:t>
            </a:r>
            <a:r>
              <a:rPr lang="ja-JP" altLang="en-US" sz="1200" dirty="0" smtClean="0">
                <a:solidFill>
                  <a:srgbClr val="FF0000"/>
                </a:solidFill>
                <a:latin typeface="HGPｺﾞｼｯｸM" panose="020B0600000000000000" pitchFamily="50" charset="-128"/>
                <a:ea typeface="HGPｺﾞｼｯｸM" panose="020B0600000000000000" pitchFamily="50" charset="-128"/>
                <a:cs typeface="Meiryo UI" panose="020B0604030504040204" pitchFamily="50" charset="-128"/>
              </a:rPr>
              <a:t>備蓄品リストがあれば、そちらと置き換え、本ページの記載も実情に合わせて修正することをお勧めします</a:t>
            </a:r>
            <a:r>
              <a:rPr lang="ja-JP" altLang="en-US" sz="1200" dirty="0" smtClean="0">
                <a:solidFill>
                  <a:srgbClr val="FF0000"/>
                </a:solidFill>
                <a:latin typeface="HGPｺﾞｼｯｸM" panose="020B0600000000000000" pitchFamily="50" charset="-128"/>
                <a:ea typeface="HGPｺﾞｼｯｸM" panose="020B0600000000000000" pitchFamily="50" charset="-128"/>
                <a:cs typeface="Meiryo UI" panose="020B0604030504040204" pitchFamily="50" charset="-128"/>
              </a:rPr>
              <a:t>。</a:t>
            </a:r>
            <a:endParaRPr lang="ja-JP" altLang="en-US" sz="1200" dirty="0">
              <a:solidFill>
                <a:srgbClr val="FF0000"/>
              </a:solidFill>
              <a:latin typeface="HGPｺﾞｼｯｸM" panose="020B0600000000000000" pitchFamily="50" charset="-128"/>
              <a:ea typeface="HGPｺﾞｼｯｸM" panose="020B0600000000000000" pitchFamily="50" charset="-128"/>
              <a:cs typeface="Meiryo UI" panose="020B0604030504040204" pitchFamily="50" charset="-128"/>
            </a:endParaRPr>
          </a:p>
        </p:txBody>
      </p:sp>
    </p:spTree>
    <p:extLst>
      <p:ext uri="{BB962C8B-B14F-4D97-AF65-F5344CB8AC3E}">
        <p14:creationId xmlns:p14="http://schemas.microsoft.com/office/powerpoint/2010/main" val="144635875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25</a:t>
            </a:fld>
            <a:endParaRPr lang="en-US" altLang="ja-JP" dirty="0"/>
          </a:p>
        </p:txBody>
      </p:sp>
      <p:sp>
        <p:nvSpPr>
          <p:cNvPr id="6" name="角丸四角形 5"/>
          <p:cNvSpPr/>
          <p:nvPr/>
        </p:nvSpPr>
        <p:spPr bwMode="auto">
          <a:xfrm>
            <a:off x="1869604" y="2526804"/>
            <a:ext cx="5400600" cy="1800200"/>
          </a:xfrm>
          <a:prstGeom prst="roundRect">
            <a:avLst/>
          </a:prstGeom>
          <a:solidFill>
            <a:srgbClr val="0000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lvl="0" algn="ctr"/>
            <a:r>
              <a:rPr lang="ja-JP" altLang="en-US" sz="32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地震発生</a:t>
            </a:r>
          </a:p>
        </p:txBody>
      </p:sp>
    </p:spTree>
    <p:extLst>
      <p:ext uri="{BB962C8B-B14F-4D97-AF65-F5344CB8AC3E}">
        <p14:creationId xmlns:p14="http://schemas.microsoft.com/office/powerpoint/2010/main" val="152584073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50849" y="4337921"/>
            <a:ext cx="3174431" cy="2160908"/>
          </a:xfrm>
          <a:prstGeom prst="rect">
            <a:avLst/>
          </a:prstGeom>
        </p:spPr>
      </p:pic>
      <p:pic>
        <p:nvPicPr>
          <p:cNvPr id="7" name="図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5594" y="4325551"/>
            <a:ext cx="3113171" cy="2148661"/>
          </a:xfrm>
          <a:prstGeom prst="rect">
            <a:avLst/>
          </a:prstGeom>
        </p:spPr>
      </p:pic>
      <p:pic>
        <p:nvPicPr>
          <p:cNvPr id="9" name="図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729" y="4337920"/>
            <a:ext cx="3154750" cy="2167093"/>
          </a:xfrm>
          <a:prstGeom prst="rect">
            <a:avLst/>
          </a:prstGeom>
        </p:spPr>
      </p:pic>
      <p:sp>
        <p:nvSpPr>
          <p:cNvPr id="4" name="スライド番号プレースホルダー 3"/>
          <p:cNvSpPr>
            <a:spLocks noGrp="1"/>
          </p:cNvSpPr>
          <p:nvPr>
            <p:ph type="sldNum" sz="quarter" idx="10"/>
          </p:nvPr>
        </p:nvSpPr>
        <p:spPr>
          <a:xfrm>
            <a:off x="7014863" y="6542957"/>
            <a:ext cx="2133600" cy="476250"/>
          </a:xfrm>
        </p:spPr>
        <p:txBody>
          <a:bodyPr/>
          <a:lstStyle/>
          <a:p>
            <a:pPr>
              <a:defRPr/>
            </a:pPr>
            <a:fld id="{64F8D627-3D20-4DB6-A65B-7BAFFADF10AC}" type="slidenum">
              <a:rPr lang="en-US" altLang="ja-JP" smtClean="0">
                <a:solidFill>
                  <a:srgbClr val="FFFFFF">
                    <a:lumMod val="85000"/>
                  </a:srgbClr>
                </a:solidFill>
              </a:rPr>
              <a:pPr>
                <a:defRPr/>
              </a:pPr>
              <a:t>26</a:t>
            </a:fld>
            <a:endParaRPr lang="en-US" altLang="ja-JP" dirty="0">
              <a:solidFill>
                <a:srgbClr val="FFFFFF">
                  <a:lumMod val="85000"/>
                </a:srgbClr>
              </a:solidFill>
            </a:endParaRPr>
          </a:p>
        </p:txBody>
      </p:sp>
      <p:sp>
        <p:nvSpPr>
          <p:cNvPr id="2" name="タイトル 1"/>
          <p:cNvSpPr>
            <a:spLocks noGrp="1"/>
          </p:cNvSpPr>
          <p:nvPr>
            <p:ph type="title" idx="4294967295"/>
          </p:nvPr>
        </p:nvSpPr>
        <p:spPr>
          <a:xfrm>
            <a:off x="0" y="0"/>
            <a:ext cx="8928100" cy="561975"/>
          </a:xfrm>
        </p:spPr>
        <p:txBody>
          <a:bodyPr/>
          <a:lstStyle/>
          <a:p>
            <a:r>
              <a:rPr lang="ja-JP" altLang="en-US" dirty="0"/>
              <a:t>４．ゲームの前提条件（災害想定）</a:t>
            </a:r>
            <a:endParaRPr kumimoji="1" lang="ja-JP" altLang="en-US" dirty="0"/>
          </a:p>
        </p:txBody>
      </p:sp>
      <p:sp>
        <p:nvSpPr>
          <p:cNvPr id="3" name="コンテンツ プレースホルダー 2"/>
          <p:cNvSpPr>
            <a:spLocks noGrp="1"/>
          </p:cNvSpPr>
          <p:nvPr>
            <p:ph idx="4294967295"/>
          </p:nvPr>
        </p:nvSpPr>
        <p:spPr>
          <a:xfrm>
            <a:off x="-1618" y="635546"/>
            <a:ext cx="8928100" cy="579214"/>
          </a:xfrm>
        </p:spPr>
        <p:txBody>
          <a:bodyPr/>
          <a:lstStyle/>
          <a:p>
            <a:pPr marL="0" indent="0">
              <a:buNone/>
            </a:pPr>
            <a:r>
              <a:rPr lang="ja-JP" altLang="en-US" dirty="0">
                <a:solidFill>
                  <a:srgbClr val="0000FF"/>
                </a:solidFill>
              </a:rPr>
              <a:t>●</a:t>
            </a:r>
            <a:r>
              <a:rPr lang="ja-JP" altLang="en-US" dirty="0"/>
              <a:t>想定シナリオ</a:t>
            </a:r>
            <a:endParaRPr lang="en-US" altLang="ja-JP" dirty="0"/>
          </a:p>
        </p:txBody>
      </p:sp>
      <p:graphicFrame>
        <p:nvGraphicFramePr>
          <p:cNvPr id="5" name="表 4"/>
          <p:cNvGraphicFramePr>
            <a:graphicFrameLocks noGrp="1"/>
          </p:cNvGraphicFramePr>
          <p:nvPr>
            <p:extLst>
              <p:ext uri="{D42A27DB-BD31-4B8C-83A1-F6EECF244321}">
                <p14:modId xmlns:p14="http://schemas.microsoft.com/office/powerpoint/2010/main" val="1821568335"/>
              </p:ext>
            </p:extLst>
          </p:nvPr>
        </p:nvGraphicFramePr>
        <p:xfrm>
          <a:off x="116025" y="1109931"/>
          <a:ext cx="8928100" cy="2651760"/>
        </p:xfrm>
        <a:graphic>
          <a:graphicData uri="http://schemas.openxmlformats.org/drawingml/2006/table">
            <a:tbl>
              <a:tblPr firstRow="1" bandRow="1">
                <a:tableStyleId>{5C22544A-7EE6-4342-B048-85BDC9FD1C3A}</a:tableStyleId>
              </a:tblPr>
              <a:tblGrid>
                <a:gridCol w="1655738">
                  <a:extLst>
                    <a:ext uri="{9D8B030D-6E8A-4147-A177-3AD203B41FA5}">
                      <a16:colId xmlns:a16="http://schemas.microsoft.com/office/drawing/2014/main" val="20000"/>
                    </a:ext>
                  </a:extLst>
                </a:gridCol>
                <a:gridCol w="7272362">
                  <a:extLst>
                    <a:ext uri="{9D8B030D-6E8A-4147-A177-3AD203B41FA5}">
                      <a16:colId xmlns:a16="http://schemas.microsoft.com/office/drawing/2014/main" val="20001"/>
                    </a:ext>
                  </a:extLst>
                </a:gridCol>
              </a:tblGrid>
              <a:tr h="146113">
                <a:tc>
                  <a:txBody>
                    <a:bodyPr/>
                    <a:lstStyle/>
                    <a:p>
                      <a:pPr algn="ctr"/>
                      <a:r>
                        <a:rPr kumimoji="1" lang="ja-JP" altLang="en-US" sz="1800" b="0" dirty="0">
                          <a:solidFill>
                            <a:schemeClr val="bg1"/>
                          </a:solidFill>
                        </a:rPr>
                        <a:t>項目</a:t>
                      </a:r>
                    </a:p>
                  </a:txBody>
                  <a:tcPr anchor="ctr">
                    <a:lnL w="9525"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0000FF"/>
                    </a:solidFill>
                  </a:tcPr>
                </a:tc>
                <a:tc>
                  <a:txBody>
                    <a:bodyPr/>
                    <a:lstStyle/>
                    <a:p>
                      <a:pPr algn="ctr"/>
                      <a:r>
                        <a:rPr kumimoji="1" lang="ja-JP" altLang="en-US" sz="1800" b="0" dirty="0">
                          <a:solidFill>
                            <a:schemeClr val="bg1"/>
                          </a:solidFill>
                        </a:rPr>
                        <a:t>想定</a:t>
                      </a:r>
                    </a:p>
                  </a:txBody>
                  <a:tcPr anchor="ctr">
                    <a:lnL w="12700" cap="flat" cmpd="sng" algn="ctr">
                      <a:solidFill>
                        <a:schemeClr val="bg1"/>
                      </a:solidFill>
                      <a:prstDash val="solid"/>
                      <a:round/>
                      <a:headEnd type="none" w="med" len="med"/>
                      <a:tailEnd type="none" w="med" len="med"/>
                    </a:lnL>
                    <a:lnR w="9525"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0000FF"/>
                    </a:solidFill>
                  </a:tcPr>
                </a:tc>
                <a:extLst>
                  <a:ext uri="{0D108BD9-81ED-4DB2-BD59-A6C34878D82A}">
                    <a16:rowId xmlns:a16="http://schemas.microsoft.com/office/drawing/2014/main" val="10000"/>
                  </a:ext>
                </a:extLst>
              </a:tr>
              <a:tr h="1362432">
                <a:tc>
                  <a:txBody>
                    <a:bodyPr/>
                    <a:lstStyle/>
                    <a:p>
                      <a:pPr algn="ctr"/>
                      <a:r>
                        <a:rPr kumimoji="1" lang="ja-JP" altLang="en-US" sz="1800" dirty="0">
                          <a:latin typeface="HGｺﾞｼｯｸM" pitchFamily="49" charset="-128"/>
                          <a:ea typeface="HGｺﾞｼｯｸM" pitchFamily="49" charset="-128"/>
                        </a:rPr>
                        <a:t>地震</a:t>
                      </a:r>
                    </a:p>
                  </a:txBody>
                  <a:tcPr anchor="ctr">
                    <a:lnL w="9525" cap="flat" cmpd="sng" algn="ctr">
                      <a:noFill/>
                      <a:prstDash val="solid"/>
                      <a:round/>
                      <a:headEnd type="none" w="med" len="med"/>
                      <a:tailEnd type="none" w="med" len="med"/>
                    </a:lnL>
                    <a:lnR w="9525"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pPr marL="285750" indent="-285750">
                        <a:spcBef>
                          <a:spcPts val="1200"/>
                        </a:spcBef>
                        <a:buFont typeface="Wingdings" panose="05000000000000000000" pitchFamily="2" charset="2"/>
                        <a:buChar char="ü"/>
                      </a:pPr>
                      <a:r>
                        <a:rPr kumimoji="1" lang="ja-JP" altLang="en-US" sz="1800" dirty="0">
                          <a:latin typeface="HGｺﾞｼｯｸM" pitchFamily="49" charset="-128"/>
                          <a:ea typeface="HGｺﾞｼｯｸM" pitchFamily="49" charset="-128"/>
                        </a:rPr>
                        <a:t>本日</a:t>
                      </a:r>
                      <a:r>
                        <a:rPr kumimoji="1" lang="en-US" altLang="ja-JP" sz="1800" dirty="0">
                          <a:latin typeface="HGｺﾞｼｯｸM" pitchFamily="49" charset="-128"/>
                          <a:ea typeface="HGｺﾞｼｯｸM" pitchFamily="49" charset="-128"/>
                        </a:rPr>
                        <a:t>11</a:t>
                      </a:r>
                      <a:r>
                        <a:rPr kumimoji="1" lang="ja-JP" altLang="en-US" sz="1800" dirty="0">
                          <a:latin typeface="HGｺﾞｼｯｸM" pitchFamily="49" charset="-128"/>
                          <a:ea typeface="HGｺﾞｼｯｸM" pitchFamily="49" charset="-128"/>
                        </a:rPr>
                        <a:t>時</a:t>
                      </a:r>
                      <a:r>
                        <a:rPr kumimoji="1" lang="en-US" altLang="ja-JP" sz="1800" dirty="0">
                          <a:latin typeface="HGｺﾞｼｯｸM" pitchFamily="49" charset="-128"/>
                          <a:ea typeface="HGｺﾞｼｯｸM" pitchFamily="49" charset="-128"/>
                        </a:rPr>
                        <a:t>30</a:t>
                      </a:r>
                      <a:r>
                        <a:rPr kumimoji="1" lang="ja-JP" altLang="en-US" sz="1800" dirty="0">
                          <a:latin typeface="HGｺﾞｼｯｸM" pitchFamily="49" charset="-128"/>
                          <a:ea typeface="HGｺﾞｼｯｸM" pitchFamily="49" charset="-128"/>
                        </a:rPr>
                        <a:t>分に地震発生</a:t>
                      </a:r>
                      <a:endParaRPr kumimoji="1" lang="en-US" altLang="ja-JP" sz="1800" dirty="0">
                        <a:latin typeface="HGｺﾞｼｯｸM" pitchFamily="49" charset="-128"/>
                        <a:ea typeface="HGｺﾞｼｯｸM" pitchFamily="49" charset="-128"/>
                      </a:endParaRPr>
                    </a:p>
                    <a:p>
                      <a:pPr marL="285750" indent="-285750">
                        <a:spcBef>
                          <a:spcPts val="1200"/>
                        </a:spcBef>
                        <a:buFont typeface="Wingdings" panose="05000000000000000000" pitchFamily="2" charset="2"/>
                        <a:buChar char="ü"/>
                      </a:pPr>
                      <a:r>
                        <a:rPr kumimoji="1" lang="ja-JP" altLang="en-US" sz="1800" dirty="0">
                          <a:latin typeface="HGｺﾞｼｯｸM" pitchFamily="49" charset="-128"/>
                          <a:ea typeface="HGｺﾞｼｯｸM" pitchFamily="49" charset="-128"/>
                        </a:rPr>
                        <a:t>震源ははまべ市西部直下、地震の規模は</a:t>
                      </a:r>
                      <a:r>
                        <a:rPr kumimoji="1" lang="en-US" altLang="ja-JP" sz="1800" dirty="0">
                          <a:latin typeface="HGｺﾞｼｯｸM" pitchFamily="49" charset="-128"/>
                          <a:ea typeface="HGｺﾞｼｯｸM" pitchFamily="49" charset="-128"/>
                        </a:rPr>
                        <a:t>M7.3</a:t>
                      </a:r>
                    </a:p>
                    <a:p>
                      <a:pPr marL="285750" indent="-285750">
                        <a:spcBef>
                          <a:spcPts val="1200"/>
                        </a:spcBef>
                        <a:buFont typeface="Wingdings" panose="05000000000000000000" pitchFamily="2" charset="2"/>
                        <a:buChar char="ü"/>
                      </a:pPr>
                      <a:r>
                        <a:rPr kumimoji="1" lang="ja-JP" altLang="en-US" sz="1800" dirty="0">
                          <a:latin typeface="HGｺﾞｼｯｸM" pitchFamily="49" charset="-128"/>
                          <a:ea typeface="HGｺﾞｼｯｸM" pitchFamily="49" charset="-128"/>
                        </a:rPr>
                        <a:t>はまべ市西部は震度</a:t>
                      </a:r>
                      <a:r>
                        <a:rPr kumimoji="1" lang="en-US" altLang="ja-JP" sz="1800" dirty="0">
                          <a:latin typeface="HGｺﾞｼｯｸM" pitchFamily="49" charset="-128"/>
                          <a:ea typeface="HGｺﾞｼｯｸM" pitchFamily="49" charset="-128"/>
                        </a:rPr>
                        <a:t>6</a:t>
                      </a:r>
                      <a:r>
                        <a:rPr kumimoji="1" lang="ja-JP" altLang="en-US" sz="1800" dirty="0">
                          <a:latin typeface="HGｺﾞｼｯｸM" pitchFamily="49" charset="-128"/>
                          <a:ea typeface="HGｺﾞｼｯｸM" pitchFamily="49" charset="-128"/>
                        </a:rPr>
                        <a:t>強以上の激しい揺れ</a:t>
                      </a:r>
                      <a:endParaRPr kumimoji="1" lang="en-US" altLang="ja-JP" sz="1800" dirty="0">
                        <a:latin typeface="HGｺﾞｼｯｸM" pitchFamily="49" charset="-128"/>
                        <a:ea typeface="HGｺﾞｼｯｸM" pitchFamily="49" charset="-128"/>
                      </a:endParaRPr>
                    </a:p>
                    <a:p>
                      <a:pPr marL="285750" indent="-285750">
                        <a:spcBef>
                          <a:spcPts val="1200"/>
                        </a:spcBef>
                        <a:buFont typeface="Wingdings" panose="05000000000000000000" pitchFamily="2" charset="2"/>
                        <a:buChar char="ü"/>
                      </a:pPr>
                      <a:r>
                        <a:rPr kumimoji="1" lang="ja-JP" altLang="en-US" sz="1800" kern="1200" dirty="0">
                          <a:solidFill>
                            <a:schemeClr val="dk1"/>
                          </a:solidFill>
                          <a:latin typeface="HGｺﾞｼｯｸM" pitchFamily="49" charset="-128"/>
                          <a:ea typeface="HGｺﾞｼｯｸM" pitchFamily="49" charset="-128"/>
                          <a:cs typeface="+mn-cs"/>
                        </a:rPr>
                        <a:t>所属事業所は震度５強の揺れ</a:t>
                      </a:r>
                      <a:endParaRPr kumimoji="1" lang="en-US" altLang="ja-JP" sz="1800" kern="1200" dirty="0">
                        <a:solidFill>
                          <a:schemeClr val="dk1"/>
                        </a:solidFill>
                        <a:latin typeface="HGｺﾞｼｯｸM" pitchFamily="49" charset="-128"/>
                        <a:ea typeface="HGｺﾞｼｯｸM" pitchFamily="49" charset="-128"/>
                        <a:cs typeface="+mn-cs"/>
                      </a:endParaRPr>
                    </a:p>
                  </a:txBody>
                  <a:tcPr anchor="ctr">
                    <a:lnL w="9525"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504056">
                <a:tc>
                  <a:txBody>
                    <a:bodyPr/>
                    <a:lstStyle/>
                    <a:p>
                      <a:pPr algn="ctr"/>
                      <a:r>
                        <a:rPr kumimoji="1" lang="ja-JP" altLang="en-US" sz="1800" dirty="0">
                          <a:latin typeface="HGｺﾞｼｯｸM" pitchFamily="49" charset="-128"/>
                          <a:ea typeface="HGｺﾞｼｯｸM" pitchFamily="49" charset="-128"/>
                        </a:rPr>
                        <a:t>津波</a:t>
                      </a:r>
                    </a:p>
                  </a:txBody>
                  <a:tcPr anchor="ctr">
                    <a:lnL w="9525" cap="flat" cmpd="sng" algn="ctr">
                      <a:no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pPr marL="285750" indent="-285750">
                        <a:spcBef>
                          <a:spcPts val="1200"/>
                        </a:spcBef>
                        <a:buFont typeface="Wingdings" panose="05000000000000000000" pitchFamily="2" charset="2"/>
                        <a:buChar char="ü"/>
                      </a:pPr>
                      <a:r>
                        <a:rPr kumimoji="1" lang="ja-JP" altLang="en-US" sz="1800" dirty="0">
                          <a:latin typeface="HGｺﾞｼｯｸM" pitchFamily="49" charset="-128"/>
                          <a:ea typeface="HGｺﾞｼｯｸM" pitchFamily="49" charset="-128"/>
                        </a:rPr>
                        <a:t>津波高さは</a:t>
                      </a:r>
                      <a:r>
                        <a:rPr kumimoji="1" lang="en-US" altLang="ja-JP" sz="1800" dirty="0">
                          <a:latin typeface="HGｺﾞｼｯｸM" pitchFamily="49" charset="-128"/>
                          <a:ea typeface="HGｺﾞｼｯｸM" pitchFamily="49" charset="-128"/>
                        </a:rPr>
                        <a:t>1m</a:t>
                      </a:r>
                      <a:r>
                        <a:rPr kumimoji="1" lang="ja-JP" altLang="en-US" sz="1800" dirty="0">
                          <a:latin typeface="HGｺﾞｼｯｸM" pitchFamily="49" charset="-128"/>
                          <a:ea typeface="HGｺﾞｼｯｸM" pitchFamily="49" charset="-128"/>
                        </a:rPr>
                        <a:t>未満と小さく、はまべ湾沿岸部への影響はほとんどない。</a:t>
                      </a:r>
                    </a:p>
                  </a:txBody>
                  <a:tcPr anchor="ctr">
                    <a:lnL w="9525"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
        <p:nvSpPr>
          <p:cNvPr id="6" name="コンテンツ プレースホルダー 2"/>
          <p:cNvSpPr txBox="1">
            <a:spLocks/>
          </p:cNvSpPr>
          <p:nvPr/>
        </p:nvSpPr>
        <p:spPr bwMode="auto">
          <a:xfrm>
            <a:off x="-28041" y="3866898"/>
            <a:ext cx="8928100" cy="461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a:lstStyle>
          <a:p>
            <a:pPr marL="0" indent="0">
              <a:buFontTx/>
              <a:buNone/>
            </a:pPr>
            <a:r>
              <a:rPr lang="ja-JP" altLang="en-US" kern="0" dirty="0">
                <a:solidFill>
                  <a:srgbClr val="0000FF"/>
                </a:solidFill>
              </a:rPr>
              <a:t>●</a:t>
            </a:r>
            <a:r>
              <a:rPr lang="ja-JP" altLang="en-US" kern="0" dirty="0">
                <a:solidFill>
                  <a:srgbClr val="000000"/>
                </a:solidFill>
              </a:rPr>
              <a:t>被害イメージ（震度６強以上）</a:t>
            </a:r>
          </a:p>
        </p:txBody>
      </p:sp>
      <p:sp>
        <p:nvSpPr>
          <p:cNvPr id="8" name="Rectangle 38"/>
          <p:cNvSpPr>
            <a:spLocks noChangeArrowheads="1"/>
          </p:cNvSpPr>
          <p:nvPr/>
        </p:nvSpPr>
        <p:spPr bwMode="auto">
          <a:xfrm>
            <a:off x="67414" y="6104881"/>
            <a:ext cx="2893988" cy="369332"/>
          </a:xfrm>
          <a:prstGeom prst="rect">
            <a:avLst/>
          </a:prstGeom>
          <a:solidFill>
            <a:srgbClr val="D9D9D9">
              <a:alpha val="54118"/>
            </a:srgbClr>
          </a:solidFill>
        </p:spPr>
        <p:txBody>
          <a:bodyPr wrap="square">
            <a:spAutoFit/>
          </a:bodyPr>
          <a:lstStyle/>
          <a:p>
            <a:pPr algn="r"/>
            <a:r>
              <a:rPr lang="en-US" altLang="ja-JP"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2016</a:t>
            </a:r>
            <a:r>
              <a:rPr lang="ja-JP" altLang="en-US"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年　熊本地震</a:t>
            </a:r>
            <a:endParaRPr lang="en-US" altLang="ja-JP"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r"/>
            <a:r>
              <a:rPr lang="ja-JP" altLang="en-US"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出典：熊本素材写真アーカイブス（</a:t>
            </a:r>
            <a:r>
              <a:rPr lang="en-US" altLang="ja-JP"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https://kumamoto.photo/archives/pictu</a:t>
            </a:r>
          </a:p>
          <a:p>
            <a:pPr algn="r"/>
            <a:r>
              <a:rPr lang="en-US" altLang="ja-JP" sz="600" dirty="0" err="1">
                <a:solidFill>
                  <a:srgbClr val="000000"/>
                </a:solidFill>
                <a:latin typeface="Meiryo UI" panose="020B0604030504040204" pitchFamily="50" charset="-128"/>
                <a:ea typeface="Meiryo UI" panose="020B0604030504040204" pitchFamily="50" charset="-128"/>
                <a:cs typeface="Meiryo UI" panose="020B0604030504040204" pitchFamily="50" charset="-128"/>
              </a:rPr>
              <a:t>re.php</a:t>
            </a:r>
            <a:r>
              <a:rPr lang="en-US" altLang="ja-JP"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?/2748/category/263</a:t>
            </a:r>
            <a:r>
              <a:rPr lang="ja-JP" altLang="en-US"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2018</a:t>
            </a:r>
            <a:r>
              <a:rPr lang="ja-JP" altLang="en-US"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年</a:t>
            </a:r>
            <a:r>
              <a:rPr lang="en-US" altLang="ja-JP"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lang="ja-JP" altLang="en-US"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月</a:t>
            </a:r>
            <a:r>
              <a:rPr lang="en-US" altLang="ja-JP"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lang="ja-JP" altLang="en-US"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日</a:t>
            </a:r>
            <a:r>
              <a:rPr lang="en-US" altLang="ja-JP"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15:40</a:t>
            </a:r>
            <a:r>
              <a:rPr lang="ja-JP" altLang="en-US"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アクセス）</a:t>
            </a:r>
          </a:p>
        </p:txBody>
      </p:sp>
      <p:sp>
        <p:nvSpPr>
          <p:cNvPr id="10" name="Rectangle 38"/>
          <p:cNvSpPr>
            <a:spLocks noChangeArrowheads="1"/>
          </p:cNvSpPr>
          <p:nvPr/>
        </p:nvSpPr>
        <p:spPr bwMode="auto">
          <a:xfrm>
            <a:off x="2961402" y="6104881"/>
            <a:ext cx="2949214" cy="369332"/>
          </a:xfrm>
          <a:prstGeom prst="rect">
            <a:avLst/>
          </a:prstGeom>
          <a:solidFill>
            <a:srgbClr val="D9D9D9">
              <a:alpha val="54118"/>
            </a:srgbClr>
          </a:solidFill>
        </p:spPr>
        <p:txBody>
          <a:bodyPr wrap="square">
            <a:spAutoFit/>
          </a:bodyPr>
          <a:lstStyle/>
          <a:p>
            <a:pPr algn="r"/>
            <a:r>
              <a:rPr lang="en-US" altLang="ja-JP"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2016</a:t>
            </a:r>
            <a:r>
              <a:rPr lang="ja-JP" altLang="en-US"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年　熊本地震</a:t>
            </a:r>
            <a:endParaRPr lang="en-US" altLang="ja-JP"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r"/>
            <a:r>
              <a:rPr lang="ja-JP" altLang="en-US"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出典：熊本素材写真アーカイブス（</a:t>
            </a:r>
            <a:r>
              <a:rPr lang="en-US" altLang="ja-JP"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https://kumamoto.photo/archives/pict</a:t>
            </a:r>
          </a:p>
          <a:p>
            <a:pPr algn="r"/>
            <a:r>
              <a:rPr lang="en-US" altLang="ja-JP" sz="600" dirty="0" err="1">
                <a:solidFill>
                  <a:srgbClr val="000000"/>
                </a:solidFill>
                <a:latin typeface="Meiryo UI" panose="020B0604030504040204" pitchFamily="50" charset="-128"/>
                <a:ea typeface="Meiryo UI" panose="020B0604030504040204" pitchFamily="50" charset="-128"/>
                <a:cs typeface="Meiryo UI" panose="020B0604030504040204" pitchFamily="50" charset="-128"/>
              </a:rPr>
              <a:t>ure.php</a:t>
            </a:r>
            <a:r>
              <a:rPr lang="en-US" altLang="ja-JP"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?/2712/category/263</a:t>
            </a:r>
            <a:r>
              <a:rPr lang="ja-JP" altLang="en-US"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2018</a:t>
            </a:r>
            <a:r>
              <a:rPr lang="ja-JP" altLang="en-US"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年</a:t>
            </a:r>
            <a:r>
              <a:rPr lang="en-US" altLang="ja-JP"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lang="ja-JP" altLang="en-US"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月</a:t>
            </a:r>
            <a:r>
              <a:rPr lang="en-US" altLang="ja-JP"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lang="ja-JP" altLang="en-US"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日</a:t>
            </a:r>
            <a:r>
              <a:rPr lang="en-US" altLang="ja-JP"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15:40</a:t>
            </a:r>
            <a:r>
              <a:rPr lang="ja-JP" altLang="en-US" sz="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アクセス）</a:t>
            </a:r>
          </a:p>
        </p:txBody>
      </p:sp>
      <p:sp>
        <p:nvSpPr>
          <p:cNvPr id="12" name="Rectangle 38"/>
          <p:cNvSpPr>
            <a:spLocks noChangeArrowheads="1"/>
          </p:cNvSpPr>
          <p:nvPr/>
        </p:nvSpPr>
        <p:spPr bwMode="auto">
          <a:xfrm>
            <a:off x="5910616" y="6104881"/>
            <a:ext cx="3102413" cy="415498"/>
          </a:xfrm>
          <a:prstGeom prst="rect">
            <a:avLst/>
          </a:prstGeom>
          <a:solidFill>
            <a:srgbClr val="D9D9D9">
              <a:alpha val="54118"/>
            </a:srgbClr>
          </a:solidFill>
        </p:spPr>
        <p:txBody>
          <a:bodyPr wrap="square" lIns="0" rIns="0">
            <a:spAutoFit/>
          </a:bodyPr>
          <a:lstStyle/>
          <a:p>
            <a:pPr algn="r"/>
            <a:r>
              <a:rPr lang="en-US" altLang="ja-JP" sz="7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2007</a:t>
            </a:r>
            <a:r>
              <a:rPr lang="ja-JP" altLang="en-US" sz="7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年</a:t>
            </a:r>
            <a:r>
              <a:rPr lang="zh-TW" altLang="en-US" sz="7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新潟県中越沖地震</a:t>
            </a:r>
            <a:endParaRPr lang="en-US" altLang="zh-TW" sz="7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r"/>
            <a:r>
              <a:rPr lang="ja-JP" altLang="en-US" sz="7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出典：財団法人消防科学総合センタ－</a:t>
            </a:r>
            <a:r>
              <a:rPr lang="en-US" altLang="ja-JP" sz="7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http://www.saigaichousa-db-isad.jp/drsdb_photo/photoSearch.do 2018</a:t>
            </a:r>
            <a:r>
              <a:rPr lang="ja-JP" altLang="en-US" sz="7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年</a:t>
            </a:r>
            <a:r>
              <a:rPr lang="en-US" altLang="ja-JP" sz="7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lang="ja-JP" altLang="en-US" sz="7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月</a:t>
            </a:r>
            <a:r>
              <a:rPr lang="en-US" altLang="ja-JP" sz="7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lang="ja-JP" altLang="en-US" sz="7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日</a:t>
            </a:r>
            <a:r>
              <a:rPr lang="en-US" altLang="ja-JP" sz="7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15:50</a:t>
            </a:r>
            <a:r>
              <a:rPr lang="ja-JP" altLang="en-US" sz="7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アクセス）</a:t>
            </a:r>
          </a:p>
        </p:txBody>
      </p:sp>
    </p:spTree>
    <p:extLst>
      <p:ext uri="{BB962C8B-B14F-4D97-AF65-F5344CB8AC3E}">
        <p14:creationId xmlns:p14="http://schemas.microsoft.com/office/powerpoint/2010/main" val="358083228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 1"/>
          <p:cNvSpPr>
            <a:spLocks noGrp="1"/>
          </p:cNvSpPr>
          <p:nvPr>
            <p:ph type="sldNum" sz="quarter" idx="10"/>
          </p:nvPr>
        </p:nvSpPr>
        <p:spPr/>
        <p:txBody>
          <a:bodyPr/>
          <a:lstStyle/>
          <a:p>
            <a:pPr>
              <a:defRPr/>
            </a:pPr>
            <a:fld id="{FC4FF7F5-6204-4227-848A-B496B6DCE1B0}" type="slidenum">
              <a:rPr lang="en-US" altLang="ja-JP"/>
              <a:pPr>
                <a:defRPr/>
              </a:pPr>
              <a:t>27</a:t>
            </a:fld>
            <a:endParaRPr lang="en-US" altLang="ja-JP"/>
          </a:p>
        </p:txBody>
      </p:sp>
      <p:sp>
        <p:nvSpPr>
          <p:cNvPr id="3" name="スライド番号プレースホルダ 1"/>
          <p:cNvSpPr txBox="1">
            <a:spLocks/>
          </p:cNvSpPr>
          <p:nvPr/>
        </p:nvSpPr>
        <p:spPr bwMode="auto">
          <a:xfrm>
            <a:off x="6199187" y="6517879"/>
            <a:ext cx="2133600" cy="476250"/>
          </a:xfrm>
          <a:prstGeom prst="rect">
            <a:avLst/>
          </a:prstGeom>
          <a:noFill/>
          <a:ln w="9525">
            <a:noFill/>
            <a:miter lim="800000"/>
            <a:headEnd/>
            <a:tailEnd/>
          </a:ln>
          <a:effectLst/>
        </p:spPr>
        <p:txBody>
          <a:bodyPr/>
          <a:lstStyle/>
          <a:p>
            <a:pPr algn="r">
              <a:defRPr/>
            </a:pPr>
            <a:fld id="{51F85DDF-4A7C-4533-9668-416B6A8F6E5E}" type="slidenum">
              <a:rPr lang="en-US" altLang="ja-JP" sz="1600" b="1">
                <a:solidFill>
                  <a:schemeClr val="bg1">
                    <a:lumMod val="85000"/>
                  </a:schemeClr>
                </a:solidFill>
                <a:latin typeface="Verdana" pitchFamily="34" charset="0"/>
                <a:ea typeface="ＭＳ Ｐゴシック" pitchFamily="50" charset="-128"/>
              </a:rPr>
              <a:pPr algn="r">
                <a:defRPr/>
              </a:pPr>
              <a:t>27</a:t>
            </a:fld>
            <a:endParaRPr lang="en-US" altLang="ja-JP" sz="1600" b="1">
              <a:solidFill>
                <a:schemeClr val="bg1">
                  <a:lumMod val="85000"/>
                </a:schemeClr>
              </a:solidFill>
              <a:latin typeface="Verdana" pitchFamily="34" charset="0"/>
              <a:ea typeface="ＭＳ Ｐゴシック" pitchFamily="50" charset="-128"/>
            </a:endParaRPr>
          </a:p>
        </p:txBody>
      </p:sp>
      <p:pic>
        <p:nvPicPr>
          <p:cNvPr id="91"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27325" y="-644"/>
            <a:ext cx="9171325" cy="6254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 name="AutoShape 18"/>
          <p:cNvSpPr>
            <a:spLocks noChangeArrowheads="1"/>
          </p:cNvSpPr>
          <p:nvPr/>
        </p:nvSpPr>
        <p:spPr bwMode="auto">
          <a:xfrm rot="2700000">
            <a:off x="502223" y="4660725"/>
            <a:ext cx="627063" cy="627063"/>
          </a:xfrm>
          <a:prstGeom prst="plus">
            <a:avLst>
              <a:gd name="adj" fmla="val 30403"/>
            </a:avLst>
          </a:prstGeom>
          <a:solidFill>
            <a:srgbClr val="CE002C"/>
          </a:solidFill>
          <a:ln w="28575">
            <a:solidFill>
              <a:schemeClr val="bg1"/>
            </a:solidFill>
            <a:miter lim="800000"/>
            <a:headEnd/>
            <a:tailEnd/>
          </a:ln>
        </p:spPr>
        <p:txBody>
          <a:bodyPr wrap="none" anchor="ctr"/>
          <a:lstStyle/>
          <a:p>
            <a:endParaRPr lang="ja-JP" altLang="en-US"/>
          </a:p>
        </p:txBody>
      </p:sp>
      <p:sp>
        <p:nvSpPr>
          <p:cNvPr id="93" name="Oval 19"/>
          <p:cNvSpPr>
            <a:spLocks noChangeArrowheads="1"/>
          </p:cNvSpPr>
          <p:nvPr/>
        </p:nvSpPr>
        <p:spPr bwMode="auto">
          <a:xfrm>
            <a:off x="2346324" y="4818413"/>
            <a:ext cx="409575" cy="355600"/>
          </a:xfrm>
          <a:prstGeom prst="ellipse">
            <a:avLst/>
          </a:prstGeom>
          <a:solidFill>
            <a:srgbClr val="FF6500"/>
          </a:solidFill>
          <a:ln w="12700">
            <a:solidFill>
              <a:schemeClr val="bg1"/>
            </a:solidFill>
            <a:round/>
            <a:headEnd/>
            <a:tailEnd/>
          </a:ln>
          <a:effec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94" name="Oval 20"/>
          <p:cNvSpPr>
            <a:spLocks noChangeArrowheads="1"/>
          </p:cNvSpPr>
          <p:nvPr/>
        </p:nvSpPr>
        <p:spPr bwMode="auto">
          <a:xfrm>
            <a:off x="3744983" y="3824883"/>
            <a:ext cx="407987" cy="355600"/>
          </a:xfrm>
          <a:prstGeom prst="ellipse">
            <a:avLst/>
          </a:prstGeom>
          <a:solidFill>
            <a:srgbClr val="FFCC00"/>
          </a:solidFill>
          <a:ln w="12700">
            <a:solidFill>
              <a:schemeClr val="bg1"/>
            </a:solidFill>
            <a:round/>
            <a:headEnd/>
            <a:tailEnd/>
          </a:ln>
          <a:effec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95" name="Oval 21"/>
          <p:cNvSpPr>
            <a:spLocks noChangeArrowheads="1"/>
          </p:cNvSpPr>
          <p:nvPr/>
        </p:nvSpPr>
        <p:spPr bwMode="auto">
          <a:xfrm>
            <a:off x="1291225" y="2180433"/>
            <a:ext cx="407988" cy="355600"/>
          </a:xfrm>
          <a:prstGeom prst="ellipse">
            <a:avLst/>
          </a:prstGeom>
          <a:solidFill>
            <a:srgbClr val="FFCC00"/>
          </a:solidFill>
          <a:ln w="12700">
            <a:solidFill>
              <a:schemeClr val="bg1"/>
            </a:solidFill>
            <a:round/>
            <a:headEnd/>
            <a:tailEnd/>
          </a:ln>
          <a:effec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96" name="Oval 22"/>
          <p:cNvSpPr>
            <a:spLocks noChangeArrowheads="1"/>
          </p:cNvSpPr>
          <p:nvPr/>
        </p:nvSpPr>
        <p:spPr bwMode="auto">
          <a:xfrm>
            <a:off x="2743026" y="3951054"/>
            <a:ext cx="407988" cy="354013"/>
          </a:xfrm>
          <a:prstGeom prst="ellipse">
            <a:avLst/>
          </a:prstGeom>
          <a:solidFill>
            <a:srgbClr val="FFCC00"/>
          </a:solidFill>
          <a:ln w="12700">
            <a:solidFill>
              <a:schemeClr val="bg1"/>
            </a:solidFill>
            <a:round/>
            <a:headEnd/>
            <a:tailEnd/>
          </a:ln>
          <a:effec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97" name="Oval 23"/>
          <p:cNvSpPr>
            <a:spLocks noChangeArrowheads="1"/>
          </p:cNvSpPr>
          <p:nvPr/>
        </p:nvSpPr>
        <p:spPr bwMode="auto">
          <a:xfrm>
            <a:off x="4152970" y="5597129"/>
            <a:ext cx="407988" cy="355600"/>
          </a:xfrm>
          <a:prstGeom prst="ellipse">
            <a:avLst/>
          </a:prstGeom>
          <a:solidFill>
            <a:srgbClr val="FF6500"/>
          </a:solidFill>
          <a:ln w="12700">
            <a:solidFill>
              <a:schemeClr val="bg1"/>
            </a:solidFill>
            <a:round/>
            <a:headEnd/>
            <a:tailEnd/>
          </a:ln>
          <a:effec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98" name="Oval 24"/>
          <p:cNvSpPr>
            <a:spLocks noChangeArrowheads="1"/>
          </p:cNvSpPr>
          <p:nvPr/>
        </p:nvSpPr>
        <p:spPr bwMode="auto">
          <a:xfrm>
            <a:off x="2135187" y="4155839"/>
            <a:ext cx="409575" cy="355600"/>
          </a:xfrm>
          <a:prstGeom prst="ellipse">
            <a:avLst/>
          </a:prstGeom>
          <a:solidFill>
            <a:srgbClr val="FF6600"/>
          </a:solidFill>
          <a:ln w="12700">
            <a:solidFill>
              <a:schemeClr val="bg1"/>
            </a:solidFill>
            <a:round/>
            <a:headEnd/>
            <a:tailEnd/>
          </a:ln>
          <a:effec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99" name="Oval 25"/>
          <p:cNvSpPr>
            <a:spLocks noChangeArrowheads="1"/>
          </p:cNvSpPr>
          <p:nvPr/>
        </p:nvSpPr>
        <p:spPr bwMode="auto">
          <a:xfrm>
            <a:off x="5580112" y="5874986"/>
            <a:ext cx="407987" cy="354013"/>
          </a:xfrm>
          <a:prstGeom prst="ellipse">
            <a:avLst/>
          </a:prstGeom>
          <a:solidFill>
            <a:srgbClr val="FFCC00"/>
          </a:solidFill>
          <a:ln w="12700">
            <a:solidFill>
              <a:schemeClr val="bg1"/>
            </a:solidFill>
            <a:round/>
            <a:headEnd/>
            <a:tailEnd/>
          </a:ln>
          <a:effec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00" name="Oval 26"/>
          <p:cNvSpPr>
            <a:spLocks noChangeArrowheads="1"/>
          </p:cNvSpPr>
          <p:nvPr/>
        </p:nvSpPr>
        <p:spPr bwMode="auto">
          <a:xfrm>
            <a:off x="1291225" y="3662396"/>
            <a:ext cx="407987" cy="355600"/>
          </a:xfrm>
          <a:prstGeom prst="ellipse">
            <a:avLst/>
          </a:prstGeom>
          <a:solidFill>
            <a:srgbClr val="FF6500"/>
          </a:solidFill>
          <a:ln w="12700">
            <a:solidFill>
              <a:schemeClr val="bg1"/>
            </a:solidFill>
            <a:round/>
            <a:headEnd/>
            <a:tailEnd/>
          </a:ln>
          <a:effec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01" name="Oval 28"/>
          <p:cNvSpPr>
            <a:spLocks noChangeArrowheads="1"/>
          </p:cNvSpPr>
          <p:nvPr/>
        </p:nvSpPr>
        <p:spPr bwMode="auto">
          <a:xfrm>
            <a:off x="-18228" y="2886867"/>
            <a:ext cx="407987" cy="355600"/>
          </a:xfrm>
          <a:prstGeom prst="ellipse">
            <a:avLst/>
          </a:prstGeom>
          <a:solidFill>
            <a:srgbClr val="FFCC00"/>
          </a:solidFill>
          <a:ln w="12700">
            <a:solidFill>
              <a:schemeClr val="bg1"/>
            </a:solidFill>
            <a:round/>
            <a:headEnd/>
            <a:tailEnd/>
          </a:ln>
          <a:effec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02" name="Oval 29"/>
          <p:cNvSpPr>
            <a:spLocks noChangeArrowheads="1"/>
          </p:cNvSpPr>
          <p:nvPr/>
        </p:nvSpPr>
        <p:spPr bwMode="auto">
          <a:xfrm>
            <a:off x="2525657" y="1754615"/>
            <a:ext cx="409575" cy="355600"/>
          </a:xfrm>
          <a:prstGeom prst="ellipse">
            <a:avLst/>
          </a:prstGeom>
          <a:solidFill>
            <a:srgbClr val="33CC33"/>
          </a:solidFill>
          <a:ln w="12700" algn="ctr">
            <a:solidFill>
              <a:schemeClr val="bg1"/>
            </a:solidFill>
            <a:round/>
            <a:headEnd/>
            <a:tailEnd/>
          </a:ln>
          <a:effec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03" name="Oval 31"/>
          <p:cNvSpPr>
            <a:spLocks noChangeArrowheads="1"/>
          </p:cNvSpPr>
          <p:nvPr/>
        </p:nvSpPr>
        <p:spPr bwMode="auto">
          <a:xfrm>
            <a:off x="504031" y="1407456"/>
            <a:ext cx="407987" cy="354013"/>
          </a:xfrm>
          <a:prstGeom prst="ellipse">
            <a:avLst/>
          </a:prstGeom>
          <a:solidFill>
            <a:srgbClr val="33CC33"/>
          </a:solidFill>
          <a:ln w="12700" algn="ctr">
            <a:solidFill>
              <a:schemeClr val="bg1"/>
            </a:solidFill>
            <a:round/>
            <a:headEnd/>
            <a:tailEnd/>
          </a:ln>
          <a:effec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04" name="Oval 32"/>
          <p:cNvSpPr>
            <a:spLocks noChangeArrowheads="1"/>
          </p:cNvSpPr>
          <p:nvPr/>
        </p:nvSpPr>
        <p:spPr bwMode="auto">
          <a:xfrm>
            <a:off x="3200820" y="2198291"/>
            <a:ext cx="407987" cy="354013"/>
          </a:xfrm>
          <a:prstGeom prst="ellipse">
            <a:avLst/>
          </a:prstGeom>
          <a:solidFill>
            <a:srgbClr val="33CC33"/>
          </a:solidFill>
          <a:ln w="12700" algn="ctr">
            <a:solidFill>
              <a:schemeClr val="bg1"/>
            </a:solidFill>
            <a:round/>
            <a:headEnd/>
            <a:tailEnd/>
          </a:ln>
          <a:effec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05" name="Oval 33"/>
          <p:cNvSpPr>
            <a:spLocks noChangeArrowheads="1"/>
          </p:cNvSpPr>
          <p:nvPr/>
        </p:nvSpPr>
        <p:spPr bwMode="auto">
          <a:xfrm>
            <a:off x="5995193" y="4821107"/>
            <a:ext cx="407987" cy="355600"/>
          </a:xfrm>
          <a:prstGeom prst="ellipse">
            <a:avLst/>
          </a:prstGeom>
          <a:solidFill>
            <a:srgbClr val="33CC33"/>
          </a:solidFill>
          <a:ln w="12700" algn="ctr">
            <a:solidFill>
              <a:schemeClr val="bg1"/>
            </a:solidFill>
            <a:round/>
            <a:headEnd/>
            <a:tailEnd/>
          </a:ln>
          <a:effec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06" name="Oval 36"/>
          <p:cNvSpPr>
            <a:spLocks noChangeArrowheads="1"/>
          </p:cNvSpPr>
          <p:nvPr/>
        </p:nvSpPr>
        <p:spPr bwMode="auto">
          <a:xfrm>
            <a:off x="2117669" y="2557068"/>
            <a:ext cx="407988" cy="354012"/>
          </a:xfrm>
          <a:prstGeom prst="ellipse">
            <a:avLst/>
          </a:prstGeom>
          <a:solidFill>
            <a:srgbClr val="FFC000"/>
          </a:solidFill>
          <a:ln w="12700" algn="ctr">
            <a:solidFill>
              <a:schemeClr val="bg1"/>
            </a:solidFill>
            <a:round/>
            <a:headEnd/>
            <a:tailEnd/>
          </a:ln>
          <a:effec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07" name="Oval 37"/>
          <p:cNvSpPr>
            <a:spLocks noChangeArrowheads="1"/>
          </p:cNvSpPr>
          <p:nvPr/>
        </p:nvSpPr>
        <p:spPr bwMode="auto">
          <a:xfrm>
            <a:off x="5580111" y="5251495"/>
            <a:ext cx="407987" cy="354013"/>
          </a:xfrm>
          <a:prstGeom prst="ellipse">
            <a:avLst/>
          </a:prstGeom>
          <a:solidFill>
            <a:srgbClr val="FFCC00"/>
          </a:solidFill>
          <a:ln w="12700" algn="ctr">
            <a:solidFill>
              <a:schemeClr val="bg1"/>
            </a:solidFill>
            <a:round/>
            <a:headEnd/>
            <a:tailEnd/>
          </a:ln>
          <a:effec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08" name="Oval 38"/>
          <p:cNvSpPr>
            <a:spLocks noChangeArrowheads="1"/>
          </p:cNvSpPr>
          <p:nvPr/>
        </p:nvSpPr>
        <p:spPr bwMode="auto">
          <a:xfrm>
            <a:off x="5578523" y="4378707"/>
            <a:ext cx="409575" cy="354013"/>
          </a:xfrm>
          <a:prstGeom prst="ellipse">
            <a:avLst/>
          </a:prstGeom>
          <a:solidFill>
            <a:srgbClr val="33CC33"/>
          </a:solidFill>
          <a:ln w="12700" algn="ctr">
            <a:solidFill>
              <a:schemeClr val="bg1"/>
            </a:solidFill>
            <a:round/>
            <a:headEnd/>
            <a:tailEnd/>
          </a:ln>
          <a:effec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09" name="Oval 39"/>
          <p:cNvSpPr>
            <a:spLocks noChangeArrowheads="1"/>
          </p:cNvSpPr>
          <p:nvPr/>
        </p:nvSpPr>
        <p:spPr bwMode="auto">
          <a:xfrm>
            <a:off x="4527819" y="3642354"/>
            <a:ext cx="409575" cy="354012"/>
          </a:xfrm>
          <a:prstGeom prst="ellipse">
            <a:avLst/>
          </a:prstGeom>
          <a:solidFill>
            <a:srgbClr val="33CC33"/>
          </a:solidFill>
          <a:ln w="12700" algn="ctr">
            <a:solidFill>
              <a:schemeClr val="bg1"/>
            </a:solidFill>
            <a:round/>
            <a:headEnd/>
            <a:tailEnd/>
          </a:ln>
          <a:effec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10" name="Oval 40"/>
          <p:cNvSpPr>
            <a:spLocks noChangeArrowheads="1"/>
          </p:cNvSpPr>
          <p:nvPr/>
        </p:nvSpPr>
        <p:spPr bwMode="auto">
          <a:xfrm>
            <a:off x="7443534" y="3840196"/>
            <a:ext cx="409575" cy="355600"/>
          </a:xfrm>
          <a:prstGeom prst="ellipse">
            <a:avLst/>
          </a:prstGeom>
          <a:solidFill>
            <a:srgbClr val="009999"/>
          </a:solidFill>
          <a:ln w="12700" algn="ctr">
            <a:solidFill>
              <a:schemeClr val="bg1"/>
            </a:solidFill>
            <a:round/>
            <a:headEnd/>
            <a:tailEnd/>
          </a:ln>
          <a:effec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11" name="Oval 41"/>
          <p:cNvSpPr>
            <a:spLocks noChangeArrowheads="1"/>
          </p:cNvSpPr>
          <p:nvPr/>
        </p:nvSpPr>
        <p:spPr bwMode="auto">
          <a:xfrm>
            <a:off x="7725833" y="4464401"/>
            <a:ext cx="407987" cy="354012"/>
          </a:xfrm>
          <a:prstGeom prst="ellipse">
            <a:avLst/>
          </a:prstGeom>
          <a:solidFill>
            <a:srgbClr val="009999"/>
          </a:solidFill>
          <a:ln w="12700" algn="ctr">
            <a:solidFill>
              <a:schemeClr val="bg1"/>
            </a:solidFill>
            <a:round/>
            <a:headEnd/>
            <a:tailEnd/>
          </a:ln>
          <a:effec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12" name="Oval 42"/>
          <p:cNvSpPr>
            <a:spLocks noChangeArrowheads="1"/>
          </p:cNvSpPr>
          <p:nvPr/>
        </p:nvSpPr>
        <p:spPr bwMode="auto">
          <a:xfrm>
            <a:off x="1489933" y="1553905"/>
            <a:ext cx="409575" cy="354012"/>
          </a:xfrm>
          <a:prstGeom prst="ellipse">
            <a:avLst/>
          </a:prstGeom>
          <a:solidFill>
            <a:srgbClr val="33CC33"/>
          </a:solidFill>
          <a:ln w="12700" algn="ctr">
            <a:solidFill>
              <a:schemeClr val="bg1"/>
            </a:solidFill>
            <a:round/>
            <a:headEnd/>
            <a:tailEnd/>
          </a:ln>
          <a:effec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13" name="Oval 43"/>
          <p:cNvSpPr>
            <a:spLocks noChangeArrowheads="1"/>
          </p:cNvSpPr>
          <p:nvPr/>
        </p:nvSpPr>
        <p:spPr bwMode="auto">
          <a:xfrm>
            <a:off x="3602036" y="3136504"/>
            <a:ext cx="407987" cy="355600"/>
          </a:xfrm>
          <a:prstGeom prst="ellipse">
            <a:avLst/>
          </a:prstGeom>
          <a:solidFill>
            <a:srgbClr val="33CC33"/>
          </a:solidFill>
          <a:ln w="12700" algn="ctr">
            <a:solidFill>
              <a:schemeClr val="bg1"/>
            </a:solidFill>
            <a:round/>
            <a:headEnd/>
            <a:tailEnd/>
          </a:ln>
          <a:effec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14" name="Oval 44"/>
          <p:cNvSpPr>
            <a:spLocks noChangeArrowheads="1"/>
          </p:cNvSpPr>
          <p:nvPr/>
        </p:nvSpPr>
        <p:spPr bwMode="auto">
          <a:xfrm>
            <a:off x="3948182" y="4732720"/>
            <a:ext cx="409575" cy="354013"/>
          </a:xfrm>
          <a:prstGeom prst="ellipse">
            <a:avLst/>
          </a:prstGeom>
          <a:solidFill>
            <a:srgbClr val="FFCC00"/>
          </a:solidFill>
          <a:ln w="12700">
            <a:solidFill>
              <a:schemeClr val="bg1"/>
            </a:solidFill>
            <a:round/>
            <a:headEnd/>
            <a:tailEnd/>
          </a:ln>
          <a:effec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15" name="Oval 45"/>
          <p:cNvSpPr>
            <a:spLocks noChangeArrowheads="1"/>
          </p:cNvSpPr>
          <p:nvPr/>
        </p:nvSpPr>
        <p:spPr bwMode="auto">
          <a:xfrm>
            <a:off x="3200820" y="1259435"/>
            <a:ext cx="407987" cy="354013"/>
          </a:xfrm>
          <a:prstGeom prst="ellipse">
            <a:avLst/>
          </a:prstGeom>
          <a:solidFill>
            <a:srgbClr val="009999"/>
          </a:solidFill>
          <a:ln w="12700" algn="ctr">
            <a:solidFill>
              <a:schemeClr val="bg1"/>
            </a:solidFill>
            <a:round/>
            <a:headEnd/>
            <a:tailEnd/>
          </a:ln>
          <a:effec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16" name="Oval 46"/>
          <p:cNvSpPr>
            <a:spLocks noChangeArrowheads="1"/>
          </p:cNvSpPr>
          <p:nvPr/>
        </p:nvSpPr>
        <p:spPr bwMode="auto">
          <a:xfrm>
            <a:off x="2036761" y="903686"/>
            <a:ext cx="409575" cy="354012"/>
          </a:xfrm>
          <a:prstGeom prst="ellipse">
            <a:avLst/>
          </a:prstGeom>
          <a:solidFill>
            <a:srgbClr val="009999"/>
          </a:solidFill>
          <a:ln w="12700" algn="ctr">
            <a:solidFill>
              <a:schemeClr val="bg1"/>
            </a:solidFill>
            <a:round/>
            <a:headEnd/>
            <a:tailEnd/>
          </a:ln>
          <a:effectLst/>
        </p:spPr>
        <p:txBody>
          <a:bodyPr wrap="none" anchor="ctr"/>
          <a:lstStyle/>
          <a:p>
            <a:pPr algn="ctr">
              <a:defRPr/>
            </a:pPr>
            <a:r>
              <a:rPr lang="en-US" altLang="ja-JP" dirty="0">
                <a:solidFill>
                  <a:schemeClr val="bg1"/>
                </a:solidFill>
                <a:effectLst>
                  <a:outerShdw blurRad="38100" dist="38100" dir="2700000" algn="tl">
                    <a:srgbClr val="000000"/>
                  </a:outerShdw>
                </a:effectLst>
                <a:latin typeface="Arial Black" pitchFamily="34" charset="0"/>
                <a:ea typeface="ＭＳ Ｐゴシック" pitchFamily="50" charset="-128"/>
              </a:rPr>
              <a:t>5</a:t>
            </a:r>
          </a:p>
        </p:txBody>
      </p:sp>
      <p:sp>
        <p:nvSpPr>
          <p:cNvPr id="117" name="Oval 47"/>
          <p:cNvSpPr>
            <a:spLocks noChangeArrowheads="1"/>
          </p:cNvSpPr>
          <p:nvPr/>
        </p:nvSpPr>
        <p:spPr bwMode="auto">
          <a:xfrm>
            <a:off x="5729312" y="1891109"/>
            <a:ext cx="407987" cy="355600"/>
          </a:xfrm>
          <a:prstGeom prst="ellipse">
            <a:avLst/>
          </a:prstGeom>
          <a:solidFill>
            <a:srgbClr val="009999"/>
          </a:solidFill>
          <a:ln w="12700" algn="ctr">
            <a:solidFill>
              <a:schemeClr val="bg1"/>
            </a:solidFill>
            <a:round/>
            <a:headEnd/>
            <a:tailEnd/>
          </a:ln>
          <a:effec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18" name="Oval 48"/>
          <p:cNvSpPr>
            <a:spLocks noChangeArrowheads="1"/>
          </p:cNvSpPr>
          <p:nvPr/>
        </p:nvSpPr>
        <p:spPr bwMode="auto">
          <a:xfrm>
            <a:off x="6833424" y="4821107"/>
            <a:ext cx="409575" cy="355600"/>
          </a:xfrm>
          <a:prstGeom prst="ellipse">
            <a:avLst/>
          </a:prstGeom>
          <a:solidFill>
            <a:srgbClr val="009999"/>
          </a:solidFill>
          <a:ln w="12700" algn="ctr">
            <a:solidFill>
              <a:schemeClr val="bg1"/>
            </a:solidFill>
            <a:round/>
            <a:headEnd/>
            <a:tailEnd/>
          </a:ln>
          <a:effec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19" name="Oval 49"/>
          <p:cNvSpPr>
            <a:spLocks noChangeArrowheads="1"/>
          </p:cNvSpPr>
          <p:nvPr/>
        </p:nvSpPr>
        <p:spPr bwMode="auto">
          <a:xfrm>
            <a:off x="7286783" y="5696392"/>
            <a:ext cx="407987" cy="355600"/>
          </a:xfrm>
          <a:prstGeom prst="ellipse">
            <a:avLst/>
          </a:prstGeom>
          <a:solidFill>
            <a:srgbClr val="009999"/>
          </a:solidFill>
          <a:ln w="12700" algn="ctr">
            <a:solidFill>
              <a:schemeClr val="bg1"/>
            </a:solidFill>
            <a:round/>
            <a:headEnd/>
            <a:tailEnd/>
          </a:ln>
          <a:effec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20" name="Oval 51"/>
          <p:cNvSpPr>
            <a:spLocks noChangeArrowheads="1"/>
          </p:cNvSpPr>
          <p:nvPr/>
        </p:nvSpPr>
        <p:spPr bwMode="auto">
          <a:xfrm>
            <a:off x="1572418" y="4757293"/>
            <a:ext cx="407987" cy="354012"/>
          </a:xfrm>
          <a:prstGeom prst="ellipse">
            <a:avLst/>
          </a:prstGeom>
          <a:solidFill>
            <a:srgbClr val="FF6500"/>
          </a:solidFill>
          <a:ln w="12700">
            <a:solidFill>
              <a:schemeClr val="bg1"/>
            </a:solidFill>
            <a:round/>
            <a:headEnd/>
            <a:tailEnd/>
          </a:ln>
          <a:effec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21" name="Oval 53"/>
          <p:cNvSpPr>
            <a:spLocks noChangeArrowheads="1"/>
          </p:cNvSpPr>
          <p:nvPr/>
        </p:nvSpPr>
        <p:spPr bwMode="auto">
          <a:xfrm>
            <a:off x="6356349" y="5597129"/>
            <a:ext cx="409575" cy="355600"/>
          </a:xfrm>
          <a:prstGeom prst="ellipse">
            <a:avLst/>
          </a:prstGeom>
          <a:solidFill>
            <a:srgbClr val="33CC33"/>
          </a:solidFill>
          <a:ln w="12700" algn="ctr">
            <a:solidFill>
              <a:schemeClr val="bg1"/>
            </a:solidFill>
            <a:round/>
            <a:headEnd/>
            <a:tailEnd/>
          </a:ln>
          <a:effec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22" name="Oval 54"/>
          <p:cNvSpPr>
            <a:spLocks noChangeArrowheads="1"/>
          </p:cNvSpPr>
          <p:nvPr/>
        </p:nvSpPr>
        <p:spPr bwMode="auto">
          <a:xfrm>
            <a:off x="4562710" y="5261326"/>
            <a:ext cx="407987" cy="354012"/>
          </a:xfrm>
          <a:prstGeom prst="ellipse">
            <a:avLst/>
          </a:prstGeom>
          <a:solidFill>
            <a:srgbClr val="FFCC00"/>
          </a:solidFill>
          <a:ln w="12700">
            <a:solidFill>
              <a:schemeClr val="bg1"/>
            </a:solidFill>
            <a:round/>
            <a:headEnd/>
            <a:tailEnd/>
          </a:ln>
          <a:effec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23" name="Oval 56"/>
          <p:cNvSpPr>
            <a:spLocks noChangeArrowheads="1"/>
          </p:cNvSpPr>
          <p:nvPr/>
        </p:nvSpPr>
        <p:spPr bwMode="auto">
          <a:xfrm>
            <a:off x="2987824" y="4955728"/>
            <a:ext cx="407987" cy="355600"/>
          </a:xfrm>
          <a:prstGeom prst="ellipse">
            <a:avLst/>
          </a:prstGeom>
          <a:solidFill>
            <a:srgbClr val="FF6500"/>
          </a:solidFill>
          <a:ln w="12700">
            <a:solidFill>
              <a:schemeClr val="bg1"/>
            </a:solidFill>
            <a:round/>
            <a:headEnd/>
            <a:tailEnd/>
          </a:ln>
          <a:effec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24" name="Oval 57"/>
          <p:cNvSpPr>
            <a:spLocks noChangeArrowheads="1"/>
          </p:cNvSpPr>
          <p:nvPr/>
        </p:nvSpPr>
        <p:spPr bwMode="auto">
          <a:xfrm>
            <a:off x="210711" y="3595454"/>
            <a:ext cx="407988" cy="355600"/>
          </a:xfrm>
          <a:prstGeom prst="ellipse">
            <a:avLst/>
          </a:prstGeom>
          <a:solidFill>
            <a:srgbClr val="FF6600"/>
          </a:solidFill>
          <a:ln w="12700">
            <a:solidFill>
              <a:schemeClr val="bg1"/>
            </a:solidFill>
            <a:round/>
            <a:headEnd/>
            <a:tailEnd/>
          </a:ln>
          <a:effectLst/>
        </p:spPr>
        <p:txBody>
          <a:bodyPr wrap="none" anchor="ctr"/>
          <a:lstStyle/>
          <a:p>
            <a:pPr algn="ctr">
              <a:defRPr/>
            </a:pPr>
            <a:r>
              <a:rPr lang="en-US" altLang="ja-JP" dirty="0">
                <a:solidFill>
                  <a:schemeClr val="bg1"/>
                </a:solidFill>
                <a:effectLst>
                  <a:outerShdw blurRad="38100" dist="38100" dir="2700000" algn="tl">
                    <a:srgbClr val="000000"/>
                  </a:outerShdw>
                </a:effectLst>
                <a:latin typeface="Arial Black" pitchFamily="34" charset="0"/>
                <a:ea typeface="ＭＳ Ｐゴシック" pitchFamily="50" charset="-128"/>
              </a:rPr>
              <a:t>6</a:t>
            </a:r>
            <a:r>
              <a:rPr lang="ja-JP" altLang="en-US" sz="1200" baseline="70000" dirty="0">
                <a:solidFill>
                  <a:schemeClr val="bg1"/>
                </a:solidFill>
                <a:effectLst>
                  <a:outerShdw blurRad="38100" dist="38100" dir="2700000" algn="tl">
                    <a:srgbClr val="000000"/>
                  </a:outerShdw>
                </a:effectLst>
                <a:latin typeface="Arial Black" pitchFamily="34" charset="0"/>
                <a:ea typeface="ＭＳ Ｐゴシック" pitchFamily="50" charset="-128"/>
              </a:rPr>
              <a:t>＋</a:t>
            </a:r>
            <a:endParaRPr lang="en-US" altLang="ja-JP" sz="1200" baseline="70000" dirty="0">
              <a:solidFill>
                <a:schemeClr val="bg1"/>
              </a:solidFill>
              <a:effectLst>
                <a:outerShdw blurRad="38100" dist="38100" dir="2700000" algn="tl">
                  <a:srgbClr val="000000"/>
                </a:outerShdw>
              </a:effectLst>
              <a:latin typeface="Arial Black" pitchFamily="34" charset="0"/>
              <a:ea typeface="ＭＳ Ｐゴシック" pitchFamily="50" charset="-128"/>
            </a:endParaRPr>
          </a:p>
        </p:txBody>
      </p:sp>
      <p:sp>
        <p:nvSpPr>
          <p:cNvPr id="125" name="Oval 58"/>
          <p:cNvSpPr>
            <a:spLocks noChangeArrowheads="1"/>
          </p:cNvSpPr>
          <p:nvPr/>
        </p:nvSpPr>
        <p:spPr bwMode="auto">
          <a:xfrm>
            <a:off x="47624" y="4735495"/>
            <a:ext cx="407988" cy="355600"/>
          </a:xfrm>
          <a:prstGeom prst="ellipse">
            <a:avLst/>
          </a:prstGeom>
          <a:solidFill>
            <a:srgbClr val="FF6600"/>
          </a:solidFill>
          <a:ln w="12700" algn="ctr">
            <a:solidFill>
              <a:schemeClr val="bg1"/>
            </a:solidFill>
            <a:round/>
            <a:headEnd/>
            <a:tailEnd/>
          </a:ln>
          <a:effec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26" name="Oval 59"/>
          <p:cNvSpPr>
            <a:spLocks noChangeArrowheads="1"/>
          </p:cNvSpPr>
          <p:nvPr/>
        </p:nvSpPr>
        <p:spPr bwMode="auto">
          <a:xfrm>
            <a:off x="4535486" y="4408080"/>
            <a:ext cx="409575" cy="354012"/>
          </a:xfrm>
          <a:prstGeom prst="ellipse">
            <a:avLst/>
          </a:prstGeom>
          <a:solidFill>
            <a:srgbClr val="FFC000"/>
          </a:solidFill>
          <a:ln w="12700">
            <a:solidFill>
              <a:schemeClr val="bg1"/>
            </a:solidFill>
            <a:round/>
            <a:headEnd/>
            <a:tailEnd/>
          </a:ln>
          <a:effec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27" name="Rectangle 81"/>
          <p:cNvSpPr>
            <a:spLocks noChangeArrowheads="1"/>
          </p:cNvSpPr>
          <p:nvPr/>
        </p:nvSpPr>
        <p:spPr bwMode="auto">
          <a:xfrm>
            <a:off x="-1" y="6255942"/>
            <a:ext cx="9144000" cy="612775"/>
          </a:xfrm>
          <a:prstGeom prst="rect">
            <a:avLst/>
          </a:prstGeom>
          <a:solidFill>
            <a:srgbClr val="0066FF"/>
          </a:solidFill>
          <a:ln w="9525">
            <a:noFill/>
            <a:miter lim="800000"/>
            <a:headEnd/>
            <a:tailEnd/>
          </a:ln>
        </p:spPr>
        <p:txBody>
          <a:bodyPr wrap="none" anchor="ctr"/>
          <a:lstStyle/>
          <a:p>
            <a:endParaRPr lang="ja-JP" altLang="en-US"/>
          </a:p>
        </p:txBody>
      </p:sp>
      <p:grpSp>
        <p:nvGrpSpPr>
          <p:cNvPr id="128" name="Group 82"/>
          <p:cNvGrpSpPr>
            <a:grpSpLocks/>
          </p:cNvGrpSpPr>
          <p:nvPr/>
        </p:nvGrpSpPr>
        <p:grpSpPr bwMode="auto">
          <a:xfrm>
            <a:off x="903287" y="6211492"/>
            <a:ext cx="7021512" cy="701675"/>
            <a:chOff x="1091" y="3810"/>
            <a:chExt cx="4423" cy="442"/>
          </a:xfrm>
        </p:grpSpPr>
        <p:sp>
          <p:nvSpPr>
            <p:cNvPr id="129" name="AutoShape 83"/>
            <p:cNvSpPr>
              <a:spLocks noChangeArrowheads="1"/>
            </p:cNvSpPr>
            <p:nvPr/>
          </p:nvSpPr>
          <p:spPr bwMode="auto">
            <a:xfrm rot="2700000">
              <a:off x="1091" y="3858"/>
              <a:ext cx="186" cy="185"/>
            </a:xfrm>
            <a:prstGeom prst="plus">
              <a:avLst>
                <a:gd name="adj" fmla="val 30630"/>
              </a:avLst>
            </a:prstGeom>
            <a:solidFill>
              <a:srgbClr val="FF0000"/>
            </a:solidFill>
            <a:ln w="9525">
              <a:solidFill>
                <a:schemeClr val="bg1"/>
              </a:solidFill>
              <a:miter lim="800000"/>
              <a:headEnd/>
              <a:tailEnd/>
            </a:ln>
          </p:spPr>
          <p:txBody>
            <a:bodyPr wrap="none" anchor="ctr"/>
            <a:lstStyle/>
            <a:p>
              <a:endParaRPr lang="ja-JP" altLang="en-US"/>
            </a:p>
          </p:txBody>
        </p:sp>
        <p:sp>
          <p:nvSpPr>
            <p:cNvPr id="130" name="Text Box 84"/>
            <p:cNvSpPr txBox="1">
              <a:spLocks noChangeArrowheads="1"/>
            </p:cNvSpPr>
            <p:nvPr/>
          </p:nvSpPr>
          <p:spPr bwMode="auto">
            <a:xfrm>
              <a:off x="1244" y="3810"/>
              <a:ext cx="4270" cy="442"/>
            </a:xfrm>
            <a:prstGeom prst="rect">
              <a:avLst/>
            </a:prstGeom>
            <a:noFill/>
            <a:ln>
              <a:noFill/>
            </a:ln>
            <a:effectLst/>
          </p:spPr>
          <p:txBody>
            <a:bodyPr wrap="none" anchor="ctr">
              <a:spAutoFit/>
            </a:bodyPr>
            <a:lstStyle>
              <a:lvl1pPr>
                <a:tabLst>
                  <a:tab pos="2517775" algn="l"/>
                  <a:tab pos="4121150" algn="l"/>
                </a:tabLst>
                <a:defRPr kumimoji="1">
                  <a:solidFill>
                    <a:schemeClr val="tx1"/>
                  </a:solidFill>
                  <a:latin typeface="Arial" charset="0"/>
                  <a:ea typeface="ＭＳ Ｐゴシック" pitchFamily="50" charset="-128"/>
                </a:defRPr>
              </a:lvl1pPr>
              <a:lvl2pPr>
                <a:tabLst>
                  <a:tab pos="2517775" algn="l"/>
                  <a:tab pos="4121150" algn="l"/>
                </a:tabLst>
                <a:defRPr kumimoji="1">
                  <a:solidFill>
                    <a:schemeClr val="tx1"/>
                  </a:solidFill>
                  <a:latin typeface="Arial" charset="0"/>
                  <a:ea typeface="ＭＳ Ｐゴシック" pitchFamily="50" charset="-128"/>
                </a:defRPr>
              </a:lvl2pPr>
              <a:lvl3pPr>
                <a:tabLst>
                  <a:tab pos="2517775" algn="l"/>
                  <a:tab pos="4121150" algn="l"/>
                </a:tabLst>
                <a:defRPr kumimoji="1">
                  <a:solidFill>
                    <a:schemeClr val="tx1"/>
                  </a:solidFill>
                  <a:latin typeface="Arial" charset="0"/>
                  <a:ea typeface="ＭＳ Ｐゴシック" pitchFamily="50" charset="-128"/>
                </a:defRPr>
              </a:lvl3pPr>
              <a:lvl4pPr>
                <a:tabLst>
                  <a:tab pos="2517775" algn="l"/>
                  <a:tab pos="4121150" algn="l"/>
                </a:tabLst>
                <a:defRPr kumimoji="1">
                  <a:solidFill>
                    <a:schemeClr val="tx1"/>
                  </a:solidFill>
                  <a:latin typeface="Arial" charset="0"/>
                  <a:ea typeface="ＭＳ Ｐゴシック" pitchFamily="50" charset="-128"/>
                </a:defRPr>
              </a:lvl4pPr>
              <a:lvl5pPr>
                <a:tabLst>
                  <a:tab pos="2517775" algn="l"/>
                  <a:tab pos="4121150" algn="l"/>
                </a:tabLst>
                <a:defRPr kumimoji="1">
                  <a:solidFill>
                    <a:schemeClr val="tx1"/>
                  </a:solidFill>
                  <a:latin typeface="Arial" charset="0"/>
                  <a:ea typeface="ＭＳ Ｐゴシック" pitchFamily="50" charset="-128"/>
                </a:defRPr>
              </a:lvl5pPr>
              <a:lvl6pPr fontAlgn="base">
                <a:spcBef>
                  <a:spcPct val="0"/>
                </a:spcBef>
                <a:spcAft>
                  <a:spcPct val="0"/>
                </a:spcAft>
                <a:tabLst>
                  <a:tab pos="2517775" algn="l"/>
                  <a:tab pos="4121150" algn="l"/>
                </a:tabLst>
                <a:defRPr kumimoji="1">
                  <a:solidFill>
                    <a:schemeClr val="tx1"/>
                  </a:solidFill>
                  <a:latin typeface="Arial" charset="0"/>
                  <a:ea typeface="ＭＳ Ｐゴシック" pitchFamily="50" charset="-128"/>
                </a:defRPr>
              </a:lvl6pPr>
              <a:lvl7pPr fontAlgn="base">
                <a:spcBef>
                  <a:spcPct val="0"/>
                </a:spcBef>
                <a:spcAft>
                  <a:spcPct val="0"/>
                </a:spcAft>
                <a:tabLst>
                  <a:tab pos="2517775" algn="l"/>
                  <a:tab pos="4121150" algn="l"/>
                </a:tabLst>
                <a:defRPr kumimoji="1">
                  <a:solidFill>
                    <a:schemeClr val="tx1"/>
                  </a:solidFill>
                  <a:latin typeface="Arial" charset="0"/>
                  <a:ea typeface="ＭＳ Ｐゴシック" pitchFamily="50" charset="-128"/>
                </a:defRPr>
              </a:lvl7pPr>
              <a:lvl8pPr fontAlgn="base">
                <a:spcBef>
                  <a:spcPct val="0"/>
                </a:spcBef>
                <a:spcAft>
                  <a:spcPct val="0"/>
                </a:spcAft>
                <a:tabLst>
                  <a:tab pos="2517775" algn="l"/>
                  <a:tab pos="4121150" algn="l"/>
                </a:tabLst>
                <a:defRPr kumimoji="1">
                  <a:solidFill>
                    <a:schemeClr val="tx1"/>
                  </a:solidFill>
                  <a:latin typeface="Arial" charset="0"/>
                  <a:ea typeface="ＭＳ Ｐゴシック" pitchFamily="50" charset="-128"/>
                </a:defRPr>
              </a:lvl8pPr>
              <a:lvl9pPr fontAlgn="base">
                <a:spcBef>
                  <a:spcPct val="0"/>
                </a:spcBef>
                <a:spcAft>
                  <a:spcPct val="0"/>
                </a:spcAft>
                <a:tabLst>
                  <a:tab pos="2517775" algn="l"/>
                  <a:tab pos="4121150" algn="l"/>
                </a:tabLst>
                <a:defRPr kumimoji="1">
                  <a:solidFill>
                    <a:schemeClr val="tx1"/>
                  </a:solidFill>
                  <a:latin typeface="Arial" charset="0"/>
                  <a:ea typeface="ＭＳ Ｐゴシック" pitchFamily="50" charset="-128"/>
                </a:defRPr>
              </a:lvl9pPr>
            </a:lstStyle>
            <a:p>
              <a:pPr>
                <a:defRPr/>
              </a:pPr>
              <a:r>
                <a:rPr lang="ja-JP" altLang="en-US" sz="2000" dirty="0">
                  <a:solidFill>
                    <a:schemeClr val="bg1"/>
                  </a:solidFill>
                  <a:effectLst>
                    <a:outerShdw blurRad="38100" dist="38100" dir="2700000" algn="tl">
                      <a:srgbClr val="C0C0C0"/>
                    </a:outerShdw>
                  </a:effectLst>
                  <a:latin typeface="Tahoma" pitchFamily="34" charset="0"/>
                  <a:ea typeface="HGPｺﾞｼｯｸM" pitchFamily="50" charset="-128"/>
                </a:rPr>
                <a:t>震源　　　　震度</a:t>
              </a:r>
              <a:r>
                <a:rPr lang="en-US" altLang="ja-JP" sz="2000" dirty="0">
                  <a:solidFill>
                    <a:schemeClr val="bg1"/>
                  </a:solidFill>
                  <a:effectLst>
                    <a:outerShdw blurRad="38100" dist="38100" dir="2700000" algn="tl">
                      <a:srgbClr val="C0C0C0"/>
                    </a:outerShdw>
                  </a:effectLst>
                  <a:latin typeface="Tahoma" pitchFamily="34" charset="0"/>
                  <a:ea typeface="HGPｺﾞｼｯｸM" pitchFamily="50" charset="-128"/>
                </a:rPr>
                <a:t>7	</a:t>
              </a:r>
              <a:r>
                <a:rPr lang="ja-JP" altLang="en-US" sz="2000" dirty="0">
                  <a:solidFill>
                    <a:schemeClr val="bg1"/>
                  </a:solidFill>
                  <a:effectLst>
                    <a:outerShdw blurRad="38100" dist="38100" dir="2700000" algn="tl">
                      <a:srgbClr val="C0C0C0"/>
                    </a:outerShdw>
                  </a:effectLst>
                  <a:latin typeface="Tahoma" pitchFamily="34" charset="0"/>
                  <a:ea typeface="HGPｺﾞｼｯｸM" pitchFamily="50" charset="-128"/>
                </a:rPr>
                <a:t>震度</a:t>
              </a:r>
              <a:r>
                <a:rPr lang="en-US" altLang="ja-JP" sz="2000" dirty="0">
                  <a:solidFill>
                    <a:schemeClr val="bg1"/>
                  </a:solidFill>
                  <a:effectLst>
                    <a:outerShdw blurRad="38100" dist="38100" dir="2700000" algn="tl">
                      <a:srgbClr val="C0C0C0"/>
                    </a:outerShdw>
                  </a:effectLst>
                  <a:latin typeface="Tahoma" pitchFamily="34" charset="0"/>
                  <a:ea typeface="HGPｺﾞｼｯｸM" pitchFamily="50" charset="-128"/>
                </a:rPr>
                <a:t>6</a:t>
              </a:r>
              <a:r>
                <a:rPr lang="ja-JP" altLang="en-US" sz="2000" dirty="0">
                  <a:solidFill>
                    <a:schemeClr val="bg1"/>
                  </a:solidFill>
                  <a:effectLst>
                    <a:outerShdw blurRad="38100" dist="38100" dir="2700000" algn="tl">
                      <a:srgbClr val="C0C0C0"/>
                    </a:outerShdw>
                  </a:effectLst>
                  <a:latin typeface="Tahoma" pitchFamily="34" charset="0"/>
                  <a:ea typeface="HGPｺﾞｼｯｸM" pitchFamily="50" charset="-128"/>
                </a:rPr>
                <a:t>強	震度</a:t>
              </a:r>
              <a:r>
                <a:rPr lang="en-US" altLang="ja-JP" sz="2000" dirty="0">
                  <a:solidFill>
                    <a:schemeClr val="bg1"/>
                  </a:solidFill>
                  <a:effectLst>
                    <a:outerShdw blurRad="38100" dist="38100" dir="2700000" algn="tl">
                      <a:srgbClr val="C0C0C0"/>
                    </a:outerShdw>
                  </a:effectLst>
                  <a:latin typeface="Tahoma" pitchFamily="34" charset="0"/>
                  <a:ea typeface="HGPｺﾞｼｯｸM" pitchFamily="50" charset="-128"/>
                </a:rPr>
                <a:t>6</a:t>
              </a:r>
              <a:r>
                <a:rPr lang="ja-JP" altLang="en-US" sz="2000" dirty="0">
                  <a:solidFill>
                    <a:schemeClr val="bg1"/>
                  </a:solidFill>
                  <a:effectLst>
                    <a:outerShdw blurRad="38100" dist="38100" dir="2700000" algn="tl">
                      <a:srgbClr val="C0C0C0"/>
                    </a:outerShdw>
                  </a:effectLst>
                  <a:latin typeface="Tahoma" pitchFamily="34" charset="0"/>
                  <a:ea typeface="HGPｺﾞｼｯｸM" pitchFamily="50" charset="-128"/>
                </a:rPr>
                <a:t>弱　　　　震度</a:t>
              </a:r>
              <a:r>
                <a:rPr lang="en-US" altLang="ja-JP" sz="2000" dirty="0">
                  <a:solidFill>
                    <a:schemeClr val="bg1"/>
                  </a:solidFill>
                  <a:effectLst>
                    <a:outerShdw blurRad="38100" dist="38100" dir="2700000" algn="tl">
                      <a:srgbClr val="C0C0C0"/>
                    </a:outerShdw>
                  </a:effectLst>
                  <a:latin typeface="Tahoma" pitchFamily="34" charset="0"/>
                  <a:ea typeface="HGPｺﾞｼｯｸM" pitchFamily="50" charset="-128"/>
                </a:rPr>
                <a:t>5</a:t>
              </a:r>
              <a:r>
                <a:rPr lang="ja-JP" altLang="en-US" sz="2000" dirty="0">
                  <a:solidFill>
                    <a:schemeClr val="bg1"/>
                  </a:solidFill>
                  <a:effectLst>
                    <a:outerShdw blurRad="38100" dist="38100" dir="2700000" algn="tl">
                      <a:srgbClr val="C0C0C0"/>
                    </a:outerShdw>
                  </a:effectLst>
                  <a:latin typeface="Tahoma" pitchFamily="34" charset="0"/>
                  <a:ea typeface="HGPｺﾞｼｯｸM" pitchFamily="50" charset="-128"/>
                </a:rPr>
                <a:t>強</a:t>
              </a:r>
            </a:p>
            <a:p>
              <a:pPr>
                <a:defRPr/>
              </a:pPr>
              <a:r>
                <a:rPr lang="ja-JP" altLang="en-US" sz="2000" dirty="0">
                  <a:solidFill>
                    <a:schemeClr val="bg1"/>
                  </a:solidFill>
                  <a:effectLst>
                    <a:outerShdw blurRad="38100" dist="38100" dir="2700000" algn="tl">
                      <a:srgbClr val="C0C0C0"/>
                    </a:outerShdw>
                  </a:effectLst>
                  <a:latin typeface="Tahoma" pitchFamily="34" charset="0"/>
                  <a:ea typeface="HGPｺﾞｼｯｸM" pitchFamily="50" charset="-128"/>
                </a:rPr>
                <a:t>　　　　　　　震度</a:t>
              </a:r>
              <a:r>
                <a:rPr lang="en-US" altLang="ja-JP" sz="2000" dirty="0">
                  <a:solidFill>
                    <a:schemeClr val="bg1"/>
                  </a:solidFill>
                  <a:effectLst>
                    <a:outerShdw blurRad="38100" dist="38100" dir="2700000" algn="tl">
                      <a:srgbClr val="C0C0C0"/>
                    </a:outerShdw>
                  </a:effectLst>
                  <a:latin typeface="Tahoma" pitchFamily="34" charset="0"/>
                  <a:ea typeface="HGPｺﾞｼｯｸM" pitchFamily="50" charset="-128"/>
                </a:rPr>
                <a:t>5</a:t>
              </a:r>
              <a:r>
                <a:rPr lang="ja-JP" altLang="en-US" sz="2000" dirty="0">
                  <a:solidFill>
                    <a:schemeClr val="bg1"/>
                  </a:solidFill>
                  <a:effectLst>
                    <a:outerShdw blurRad="38100" dist="38100" dir="2700000" algn="tl">
                      <a:srgbClr val="C0C0C0"/>
                    </a:outerShdw>
                  </a:effectLst>
                  <a:latin typeface="Tahoma" pitchFamily="34" charset="0"/>
                  <a:ea typeface="HGPｺﾞｼｯｸM" pitchFamily="50" charset="-128"/>
                </a:rPr>
                <a:t>弱	震度</a:t>
              </a:r>
              <a:r>
                <a:rPr lang="en-US" altLang="ja-JP" sz="2000" dirty="0">
                  <a:solidFill>
                    <a:schemeClr val="bg1"/>
                  </a:solidFill>
                  <a:effectLst>
                    <a:outerShdw blurRad="38100" dist="38100" dir="2700000" algn="tl">
                      <a:srgbClr val="C0C0C0"/>
                    </a:outerShdw>
                  </a:effectLst>
                  <a:latin typeface="Tahoma" pitchFamily="34" charset="0"/>
                  <a:ea typeface="HGPｺﾞｼｯｸM" pitchFamily="50" charset="-128"/>
                </a:rPr>
                <a:t>4	</a:t>
              </a:r>
              <a:r>
                <a:rPr lang="ja-JP" altLang="en-US" sz="2000" dirty="0">
                  <a:solidFill>
                    <a:schemeClr val="bg1"/>
                  </a:solidFill>
                  <a:effectLst>
                    <a:outerShdw blurRad="38100" dist="38100" dir="2700000" algn="tl">
                      <a:srgbClr val="C0C0C0"/>
                    </a:outerShdw>
                  </a:effectLst>
                  <a:latin typeface="Tahoma" pitchFamily="34" charset="0"/>
                  <a:ea typeface="HGPｺﾞｼｯｸM" pitchFamily="50" charset="-128"/>
                </a:rPr>
                <a:t>震度</a:t>
              </a:r>
              <a:r>
                <a:rPr lang="en-US" altLang="ja-JP" sz="2000" dirty="0">
                  <a:solidFill>
                    <a:schemeClr val="bg1"/>
                  </a:solidFill>
                  <a:effectLst>
                    <a:outerShdw blurRad="38100" dist="38100" dir="2700000" algn="tl">
                      <a:srgbClr val="C0C0C0"/>
                    </a:outerShdw>
                  </a:effectLst>
                  <a:latin typeface="Tahoma" pitchFamily="34" charset="0"/>
                  <a:ea typeface="HGPｺﾞｼｯｸM" pitchFamily="50" charset="-128"/>
                </a:rPr>
                <a:t>3</a:t>
              </a:r>
              <a:r>
                <a:rPr lang="ja-JP" altLang="en-US" sz="2000" dirty="0">
                  <a:solidFill>
                    <a:schemeClr val="bg1"/>
                  </a:solidFill>
                  <a:effectLst>
                    <a:outerShdw blurRad="38100" dist="38100" dir="2700000" algn="tl">
                      <a:srgbClr val="C0C0C0"/>
                    </a:outerShdw>
                  </a:effectLst>
                  <a:latin typeface="Tahoma" pitchFamily="34" charset="0"/>
                  <a:ea typeface="HGPｺﾞｼｯｸM" pitchFamily="50" charset="-128"/>
                </a:rPr>
                <a:t>以下</a:t>
              </a:r>
            </a:p>
          </p:txBody>
        </p:sp>
        <p:sp>
          <p:nvSpPr>
            <p:cNvPr id="131" name="Oval 85"/>
            <p:cNvSpPr>
              <a:spLocks noChangeArrowheads="1"/>
            </p:cNvSpPr>
            <p:nvPr/>
          </p:nvSpPr>
          <p:spPr bwMode="auto">
            <a:xfrm>
              <a:off x="1867" y="3892"/>
              <a:ext cx="133" cy="113"/>
            </a:xfrm>
            <a:prstGeom prst="ellipse">
              <a:avLst/>
            </a:prstGeom>
            <a:solidFill>
              <a:srgbClr val="FF0000"/>
            </a:solidFill>
            <a:ln w="12700">
              <a:solidFill>
                <a:schemeClr val="bg1"/>
              </a:solidFill>
              <a:round/>
              <a:headEnd/>
              <a:tailEnd/>
            </a:ln>
          </p:spPr>
          <p:txBody>
            <a:bodyPr wrap="none" anchor="ctr"/>
            <a:lstStyle/>
            <a:p>
              <a:endParaRPr lang="ja-JP" altLang="en-US"/>
            </a:p>
          </p:txBody>
        </p:sp>
        <p:sp>
          <p:nvSpPr>
            <p:cNvPr id="132" name="Oval 86"/>
            <p:cNvSpPr>
              <a:spLocks noChangeArrowheads="1"/>
            </p:cNvSpPr>
            <p:nvPr/>
          </p:nvSpPr>
          <p:spPr bwMode="auto">
            <a:xfrm>
              <a:off x="2724" y="3892"/>
              <a:ext cx="134" cy="113"/>
            </a:xfrm>
            <a:prstGeom prst="ellipse">
              <a:avLst/>
            </a:prstGeom>
            <a:solidFill>
              <a:srgbClr val="FF6600"/>
            </a:solidFill>
            <a:ln w="12700">
              <a:solidFill>
                <a:schemeClr val="bg1"/>
              </a:solidFill>
              <a:round/>
              <a:headEnd/>
              <a:tailEnd/>
            </a:ln>
          </p:spPr>
          <p:txBody>
            <a:bodyPr wrap="none" anchor="ctr"/>
            <a:lstStyle/>
            <a:p>
              <a:endParaRPr lang="ja-JP" altLang="en-US"/>
            </a:p>
          </p:txBody>
        </p:sp>
        <p:sp>
          <p:nvSpPr>
            <p:cNvPr id="133" name="Oval 87"/>
            <p:cNvSpPr>
              <a:spLocks noChangeArrowheads="1"/>
            </p:cNvSpPr>
            <p:nvPr/>
          </p:nvSpPr>
          <p:spPr bwMode="auto">
            <a:xfrm>
              <a:off x="3723" y="3892"/>
              <a:ext cx="133" cy="113"/>
            </a:xfrm>
            <a:prstGeom prst="ellipse">
              <a:avLst/>
            </a:prstGeom>
            <a:solidFill>
              <a:srgbClr val="FFCC00"/>
            </a:solidFill>
            <a:ln w="12700">
              <a:solidFill>
                <a:schemeClr val="bg1"/>
              </a:solidFill>
              <a:round/>
              <a:headEnd/>
              <a:tailEnd/>
            </a:ln>
          </p:spPr>
          <p:txBody>
            <a:bodyPr wrap="none" anchor="ctr"/>
            <a:lstStyle/>
            <a:p>
              <a:endParaRPr lang="ja-JP" altLang="en-US"/>
            </a:p>
          </p:txBody>
        </p:sp>
        <p:sp>
          <p:nvSpPr>
            <p:cNvPr id="134" name="Oval 88"/>
            <p:cNvSpPr>
              <a:spLocks noChangeArrowheads="1"/>
            </p:cNvSpPr>
            <p:nvPr/>
          </p:nvSpPr>
          <p:spPr bwMode="auto">
            <a:xfrm>
              <a:off x="4717" y="3892"/>
              <a:ext cx="134" cy="113"/>
            </a:xfrm>
            <a:prstGeom prst="ellipse">
              <a:avLst/>
            </a:prstGeom>
            <a:solidFill>
              <a:srgbClr val="33CC33"/>
            </a:solidFill>
            <a:ln w="12700">
              <a:solidFill>
                <a:schemeClr val="bg1"/>
              </a:solidFill>
              <a:round/>
              <a:headEnd/>
              <a:tailEnd/>
            </a:ln>
          </p:spPr>
          <p:txBody>
            <a:bodyPr wrap="none" anchor="ctr"/>
            <a:lstStyle/>
            <a:p>
              <a:endParaRPr lang="ja-JP" altLang="en-US"/>
            </a:p>
          </p:txBody>
        </p:sp>
        <p:sp>
          <p:nvSpPr>
            <p:cNvPr id="135" name="Oval 89"/>
            <p:cNvSpPr>
              <a:spLocks noChangeArrowheads="1"/>
            </p:cNvSpPr>
            <p:nvPr/>
          </p:nvSpPr>
          <p:spPr bwMode="auto">
            <a:xfrm>
              <a:off x="1867" y="4078"/>
              <a:ext cx="133" cy="113"/>
            </a:xfrm>
            <a:prstGeom prst="ellipse">
              <a:avLst/>
            </a:prstGeom>
            <a:solidFill>
              <a:srgbClr val="009999"/>
            </a:solidFill>
            <a:ln w="12700">
              <a:solidFill>
                <a:schemeClr val="bg1"/>
              </a:solidFill>
              <a:round/>
              <a:headEnd/>
              <a:tailEnd/>
            </a:ln>
          </p:spPr>
          <p:txBody>
            <a:bodyPr wrap="none" anchor="ctr"/>
            <a:lstStyle/>
            <a:p>
              <a:endParaRPr lang="ja-JP" altLang="en-US"/>
            </a:p>
          </p:txBody>
        </p:sp>
        <p:sp>
          <p:nvSpPr>
            <p:cNvPr id="136" name="Oval 90"/>
            <p:cNvSpPr>
              <a:spLocks noChangeArrowheads="1"/>
            </p:cNvSpPr>
            <p:nvPr/>
          </p:nvSpPr>
          <p:spPr bwMode="auto">
            <a:xfrm>
              <a:off x="2724" y="4078"/>
              <a:ext cx="134" cy="113"/>
            </a:xfrm>
            <a:prstGeom prst="ellipse">
              <a:avLst/>
            </a:prstGeom>
            <a:solidFill>
              <a:srgbClr val="6699FF"/>
            </a:solidFill>
            <a:ln w="12700">
              <a:solidFill>
                <a:schemeClr val="bg1"/>
              </a:solidFill>
              <a:round/>
              <a:headEnd/>
              <a:tailEnd/>
            </a:ln>
          </p:spPr>
          <p:txBody>
            <a:bodyPr wrap="none" anchor="ctr"/>
            <a:lstStyle/>
            <a:p>
              <a:endParaRPr lang="ja-JP" altLang="en-US"/>
            </a:p>
          </p:txBody>
        </p:sp>
        <p:sp>
          <p:nvSpPr>
            <p:cNvPr id="137" name="Oval 91"/>
            <p:cNvSpPr>
              <a:spLocks noChangeArrowheads="1"/>
            </p:cNvSpPr>
            <p:nvPr/>
          </p:nvSpPr>
          <p:spPr bwMode="auto">
            <a:xfrm>
              <a:off x="3723" y="4078"/>
              <a:ext cx="133" cy="113"/>
            </a:xfrm>
            <a:prstGeom prst="ellipse">
              <a:avLst/>
            </a:prstGeom>
            <a:solidFill>
              <a:srgbClr val="99CCFF"/>
            </a:solidFill>
            <a:ln w="12700">
              <a:solidFill>
                <a:schemeClr val="bg1"/>
              </a:solidFill>
              <a:round/>
              <a:headEnd/>
              <a:tailEnd/>
            </a:ln>
          </p:spPr>
          <p:txBody>
            <a:bodyPr wrap="none" anchor="ctr"/>
            <a:lstStyle/>
            <a:p>
              <a:endParaRPr lang="ja-JP" altLang="en-US"/>
            </a:p>
          </p:txBody>
        </p:sp>
      </p:grpSp>
      <p:sp>
        <p:nvSpPr>
          <p:cNvPr id="138" name="Oval 24"/>
          <p:cNvSpPr>
            <a:spLocks noChangeArrowheads="1"/>
          </p:cNvSpPr>
          <p:nvPr/>
        </p:nvSpPr>
        <p:spPr bwMode="auto">
          <a:xfrm>
            <a:off x="610966" y="4112025"/>
            <a:ext cx="409575" cy="355600"/>
          </a:xfrm>
          <a:prstGeom prst="ellipse">
            <a:avLst/>
          </a:prstGeom>
          <a:solidFill>
            <a:srgbClr val="FF0000"/>
          </a:solidFill>
          <a:ln w="12700">
            <a:solidFill>
              <a:schemeClr val="bg1"/>
            </a:solidFill>
            <a:round/>
            <a:headEnd/>
            <a:tailEnd/>
          </a:ln>
          <a:effectLst/>
        </p:spPr>
        <p:txBody>
          <a:bodyPr wrap="none" anchor="ctr"/>
          <a:lstStyle/>
          <a:p>
            <a:pPr algn="ctr">
              <a:defRPr/>
            </a:pPr>
            <a:r>
              <a:rPr lang="en-US" altLang="ja-JP" b="1" dirty="0">
                <a:solidFill>
                  <a:schemeClr val="bg1"/>
                </a:solidFill>
                <a:effectLst>
                  <a:outerShdw blurRad="38100" dist="38100" dir="2700000" algn="tl">
                    <a:srgbClr val="000000"/>
                  </a:outerShdw>
                </a:effectLst>
                <a:latin typeface="Arial Black" pitchFamily="34" charset="0"/>
                <a:ea typeface="ＭＳ Ｐゴシック" pitchFamily="50" charset="-128"/>
              </a:rPr>
              <a:t>7</a:t>
            </a:r>
          </a:p>
        </p:txBody>
      </p:sp>
      <p:sp>
        <p:nvSpPr>
          <p:cNvPr id="139" name="Rectangle 5"/>
          <p:cNvSpPr>
            <a:spLocks noChangeArrowheads="1"/>
          </p:cNvSpPr>
          <p:nvPr/>
        </p:nvSpPr>
        <p:spPr bwMode="auto">
          <a:xfrm>
            <a:off x="47624" y="692696"/>
            <a:ext cx="2503487" cy="817245"/>
          </a:xfrm>
          <a:prstGeom prst="roundRect">
            <a:avLst>
              <a:gd name="adj" fmla="val 16667"/>
            </a:avLst>
          </a:prstGeom>
          <a:solidFill>
            <a:srgbClr val="0000FF"/>
          </a:solidFill>
          <a:ln w="9525" algn="ctr">
            <a:noFill/>
            <a:miter lim="800000"/>
            <a:headEnd/>
            <a:tailEnd/>
          </a:ln>
        </p:spPr>
        <p:txBody>
          <a:bodyPr wrap="square">
            <a:spAutoFit/>
          </a:bodyPr>
          <a:lstStyle/>
          <a:p>
            <a:pPr algn="ctr">
              <a:spcBef>
                <a:spcPct val="50000"/>
              </a:spcBef>
            </a:pPr>
            <a:r>
              <a:rPr lang="ja-JP" altLang="en-US" sz="2400" dirty="0">
                <a:solidFill>
                  <a:schemeClr val="bg1"/>
                </a:solidFill>
                <a:ea typeface="HGPｺﾞｼｯｸE" pitchFamily="50" charset="-128"/>
              </a:rPr>
              <a:t>訓練想定</a:t>
            </a:r>
            <a:endParaRPr lang="en-US" altLang="ja-JP" sz="2400" dirty="0">
              <a:solidFill>
                <a:schemeClr val="bg1"/>
              </a:solidFill>
              <a:ea typeface="HGPｺﾞｼｯｸE" pitchFamily="50" charset="-128"/>
            </a:endParaRPr>
          </a:p>
          <a:p>
            <a:pPr algn="ctr">
              <a:spcBef>
                <a:spcPct val="50000"/>
              </a:spcBef>
            </a:pPr>
            <a:r>
              <a:rPr lang="en-US" altLang="ja-JP" sz="1200" dirty="0">
                <a:solidFill>
                  <a:schemeClr val="bg1"/>
                </a:solidFill>
                <a:ea typeface="HGPｺﾞｼｯｸE" pitchFamily="50" charset="-128"/>
              </a:rPr>
              <a:t>[11:30</a:t>
            </a:r>
            <a:r>
              <a:rPr lang="ja-JP" altLang="en-US" sz="1200" dirty="0">
                <a:solidFill>
                  <a:schemeClr val="bg1"/>
                </a:solidFill>
                <a:ea typeface="HGPｺﾞｼｯｸE" pitchFamily="50" charset="-128"/>
              </a:rPr>
              <a:t>に発生した地震の震度分布</a:t>
            </a:r>
            <a:r>
              <a:rPr lang="en-US" altLang="ja-JP" sz="1200" dirty="0">
                <a:solidFill>
                  <a:schemeClr val="bg1"/>
                </a:solidFill>
                <a:ea typeface="HGPｺﾞｼｯｸE" pitchFamily="50" charset="-128"/>
              </a:rPr>
              <a:t>]</a:t>
            </a:r>
          </a:p>
        </p:txBody>
      </p:sp>
      <p:sp>
        <p:nvSpPr>
          <p:cNvPr id="140" name="Oval 21"/>
          <p:cNvSpPr>
            <a:spLocks noChangeArrowheads="1"/>
          </p:cNvSpPr>
          <p:nvPr/>
        </p:nvSpPr>
        <p:spPr bwMode="auto">
          <a:xfrm>
            <a:off x="271405" y="2035969"/>
            <a:ext cx="407988" cy="355600"/>
          </a:xfrm>
          <a:prstGeom prst="ellipse">
            <a:avLst/>
          </a:prstGeom>
          <a:solidFill>
            <a:srgbClr val="FFCC00"/>
          </a:solidFill>
          <a:ln w="12700">
            <a:solidFill>
              <a:schemeClr val="bg1"/>
            </a:solidFill>
            <a:round/>
            <a:headEnd/>
            <a:tailEnd/>
          </a:ln>
          <a:effec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41" name="Oval 21"/>
          <p:cNvSpPr>
            <a:spLocks noChangeArrowheads="1"/>
          </p:cNvSpPr>
          <p:nvPr/>
        </p:nvSpPr>
        <p:spPr bwMode="auto">
          <a:xfrm>
            <a:off x="3317080" y="4333639"/>
            <a:ext cx="407988" cy="355600"/>
          </a:xfrm>
          <a:prstGeom prst="ellipse">
            <a:avLst/>
          </a:prstGeom>
          <a:solidFill>
            <a:srgbClr val="FFCC00"/>
          </a:solidFill>
          <a:ln w="12700">
            <a:solidFill>
              <a:schemeClr val="bg1"/>
            </a:solidFill>
            <a:round/>
            <a:headEnd/>
            <a:tailEnd/>
          </a:ln>
          <a:effec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42" name="Oval 21"/>
          <p:cNvSpPr>
            <a:spLocks noChangeArrowheads="1"/>
          </p:cNvSpPr>
          <p:nvPr/>
        </p:nvSpPr>
        <p:spPr bwMode="auto">
          <a:xfrm>
            <a:off x="2952519" y="3261125"/>
            <a:ext cx="407988" cy="355600"/>
          </a:xfrm>
          <a:prstGeom prst="ellipse">
            <a:avLst/>
          </a:prstGeom>
          <a:solidFill>
            <a:srgbClr val="FFCC00"/>
          </a:solidFill>
          <a:ln w="12700">
            <a:solidFill>
              <a:schemeClr val="bg1"/>
            </a:solidFill>
            <a:round/>
            <a:headEnd/>
            <a:tailEnd/>
          </a:ln>
          <a:effec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43" name="Oval 21"/>
          <p:cNvSpPr>
            <a:spLocks noChangeArrowheads="1"/>
          </p:cNvSpPr>
          <p:nvPr/>
        </p:nvSpPr>
        <p:spPr bwMode="auto">
          <a:xfrm>
            <a:off x="1832767" y="3314304"/>
            <a:ext cx="407988" cy="355600"/>
          </a:xfrm>
          <a:prstGeom prst="ellipse">
            <a:avLst/>
          </a:prstGeom>
          <a:solidFill>
            <a:srgbClr val="FFCC00"/>
          </a:solidFill>
          <a:ln w="12700">
            <a:solidFill>
              <a:schemeClr val="bg1"/>
            </a:solidFill>
            <a:round/>
            <a:headEnd/>
            <a:tailEnd/>
          </a:ln>
          <a:effec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6</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44" name="Oval 33"/>
          <p:cNvSpPr>
            <a:spLocks noChangeArrowheads="1"/>
          </p:cNvSpPr>
          <p:nvPr/>
        </p:nvSpPr>
        <p:spPr bwMode="auto">
          <a:xfrm>
            <a:off x="4010023" y="2241052"/>
            <a:ext cx="407987" cy="355600"/>
          </a:xfrm>
          <a:prstGeom prst="ellipse">
            <a:avLst/>
          </a:prstGeom>
          <a:solidFill>
            <a:srgbClr val="33CC33"/>
          </a:solidFill>
          <a:ln w="12700" algn="ctr">
            <a:solidFill>
              <a:schemeClr val="bg1"/>
            </a:solidFill>
            <a:round/>
            <a:headEnd/>
            <a:tailEnd/>
          </a:ln>
          <a:effec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45" name="Oval 33"/>
          <p:cNvSpPr>
            <a:spLocks noChangeArrowheads="1"/>
          </p:cNvSpPr>
          <p:nvPr/>
        </p:nvSpPr>
        <p:spPr bwMode="auto">
          <a:xfrm>
            <a:off x="5526312" y="3441068"/>
            <a:ext cx="407987" cy="355600"/>
          </a:xfrm>
          <a:prstGeom prst="ellipse">
            <a:avLst/>
          </a:prstGeom>
          <a:solidFill>
            <a:srgbClr val="33CC33"/>
          </a:solidFill>
          <a:ln w="12700" algn="ctr">
            <a:solidFill>
              <a:schemeClr val="bg1"/>
            </a:solidFill>
            <a:round/>
            <a:headEnd/>
            <a:tailEnd/>
          </a:ln>
          <a:effec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46" name="Oval 33"/>
          <p:cNvSpPr>
            <a:spLocks noChangeArrowheads="1"/>
          </p:cNvSpPr>
          <p:nvPr/>
        </p:nvSpPr>
        <p:spPr bwMode="auto">
          <a:xfrm>
            <a:off x="5995193" y="4089541"/>
            <a:ext cx="407987" cy="355600"/>
          </a:xfrm>
          <a:prstGeom prst="ellipse">
            <a:avLst/>
          </a:prstGeom>
          <a:solidFill>
            <a:srgbClr val="33CC33"/>
          </a:solidFill>
          <a:ln w="12700" algn="ctr">
            <a:solidFill>
              <a:schemeClr val="bg1"/>
            </a:solidFill>
            <a:round/>
            <a:headEnd/>
            <a:tailEnd/>
          </a:ln>
          <a:effec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47" name="Oval 33"/>
          <p:cNvSpPr>
            <a:spLocks noChangeArrowheads="1"/>
          </p:cNvSpPr>
          <p:nvPr/>
        </p:nvSpPr>
        <p:spPr bwMode="auto">
          <a:xfrm>
            <a:off x="5052466" y="2928939"/>
            <a:ext cx="407987" cy="355600"/>
          </a:xfrm>
          <a:prstGeom prst="ellipse">
            <a:avLst/>
          </a:prstGeom>
          <a:solidFill>
            <a:srgbClr val="33CC33"/>
          </a:solidFill>
          <a:ln w="12700" algn="ctr">
            <a:solidFill>
              <a:schemeClr val="bg1"/>
            </a:solidFill>
            <a:round/>
            <a:headEnd/>
            <a:tailEnd/>
          </a:ln>
          <a:effec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48" name="Oval 47"/>
          <p:cNvSpPr>
            <a:spLocks noChangeArrowheads="1"/>
          </p:cNvSpPr>
          <p:nvPr/>
        </p:nvSpPr>
        <p:spPr bwMode="auto">
          <a:xfrm>
            <a:off x="4010023" y="1443882"/>
            <a:ext cx="407987" cy="355600"/>
          </a:xfrm>
          <a:prstGeom prst="ellipse">
            <a:avLst/>
          </a:prstGeom>
          <a:solidFill>
            <a:srgbClr val="009999"/>
          </a:solidFill>
          <a:ln w="12700" algn="ctr">
            <a:solidFill>
              <a:schemeClr val="bg1"/>
            </a:solidFill>
            <a:round/>
            <a:headEnd/>
            <a:tailEnd/>
          </a:ln>
          <a:effec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49" name="Oval 48"/>
          <p:cNvSpPr>
            <a:spLocks noChangeArrowheads="1"/>
          </p:cNvSpPr>
          <p:nvPr/>
        </p:nvSpPr>
        <p:spPr bwMode="auto">
          <a:xfrm>
            <a:off x="6697945" y="3965054"/>
            <a:ext cx="409575" cy="355600"/>
          </a:xfrm>
          <a:prstGeom prst="ellipse">
            <a:avLst/>
          </a:prstGeom>
          <a:solidFill>
            <a:srgbClr val="009999"/>
          </a:solidFill>
          <a:ln w="12700" algn="ctr">
            <a:solidFill>
              <a:schemeClr val="bg1"/>
            </a:solidFill>
            <a:round/>
            <a:headEnd/>
            <a:tailEnd/>
          </a:ln>
          <a:effec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50" name="Oval 49"/>
          <p:cNvSpPr>
            <a:spLocks noChangeArrowheads="1"/>
          </p:cNvSpPr>
          <p:nvPr/>
        </p:nvSpPr>
        <p:spPr bwMode="auto">
          <a:xfrm>
            <a:off x="6137299" y="3083325"/>
            <a:ext cx="407987" cy="355600"/>
          </a:xfrm>
          <a:prstGeom prst="ellipse">
            <a:avLst/>
          </a:prstGeom>
          <a:solidFill>
            <a:srgbClr val="009999"/>
          </a:solidFill>
          <a:ln w="12700" algn="ctr">
            <a:solidFill>
              <a:schemeClr val="bg1"/>
            </a:solidFill>
            <a:round/>
            <a:headEnd/>
            <a:tailEnd/>
          </a:ln>
          <a:effec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51" name="Oval 40"/>
          <p:cNvSpPr>
            <a:spLocks noChangeArrowheads="1"/>
          </p:cNvSpPr>
          <p:nvPr/>
        </p:nvSpPr>
        <p:spPr bwMode="auto">
          <a:xfrm>
            <a:off x="8078983" y="5072187"/>
            <a:ext cx="409575" cy="355600"/>
          </a:xfrm>
          <a:prstGeom prst="ellipse">
            <a:avLst/>
          </a:prstGeom>
          <a:solidFill>
            <a:srgbClr val="009999"/>
          </a:solidFill>
          <a:ln w="12700" algn="ctr">
            <a:solidFill>
              <a:schemeClr val="bg1"/>
            </a:solidFill>
            <a:round/>
            <a:headEnd/>
            <a:tailEnd/>
          </a:ln>
          <a:effec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52" name="Oval 41"/>
          <p:cNvSpPr>
            <a:spLocks noChangeArrowheads="1"/>
          </p:cNvSpPr>
          <p:nvPr/>
        </p:nvSpPr>
        <p:spPr bwMode="auto">
          <a:xfrm>
            <a:off x="8488558" y="5696392"/>
            <a:ext cx="407987" cy="354012"/>
          </a:xfrm>
          <a:prstGeom prst="ellipse">
            <a:avLst/>
          </a:prstGeom>
          <a:solidFill>
            <a:srgbClr val="009999"/>
          </a:solidFill>
          <a:ln w="12700" algn="ctr">
            <a:solidFill>
              <a:schemeClr val="bg1"/>
            </a:solidFill>
            <a:round/>
            <a:headEnd/>
            <a:tailEnd/>
          </a:ln>
          <a:effec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53" name="Oval 40"/>
          <p:cNvSpPr>
            <a:spLocks noChangeArrowheads="1"/>
          </p:cNvSpPr>
          <p:nvPr/>
        </p:nvSpPr>
        <p:spPr bwMode="auto">
          <a:xfrm>
            <a:off x="6854880" y="2203845"/>
            <a:ext cx="409575" cy="355600"/>
          </a:xfrm>
          <a:prstGeom prst="ellipse">
            <a:avLst/>
          </a:prstGeom>
          <a:solidFill>
            <a:srgbClr val="009999"/>
          </a:solidFill>
          <a:ln w="12700" algn="ctr">
            <a:solidFill>
              <a:schemeClr val="bg1"/>
            </a:solidFill>
            <a:round/>
            <a:headEnd/>
            <a:tailEnd/>
          </a:ln>
          <a:effec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54" name="Oval 41"/>
          <p:cNvSpPr>
            <a:spLocks noChangeArrowheads="1"/>
          </p:cNvSpPr>
          <p:nvPr/>
        </p:nvSpPr>
        <p:spPr bwMode="auto">
          <a:xfrm>
            <a:off x="6978910" y="3074988"/>
            <a:ext cx="407987" cy="354012"/>
          </a:xfrm>
          <a:prstGeom prst="ellipse">
            <a:avLst/>
          </a:prstGeom>
          <a:solidFill>
            <a:srgbClr val="009999"/>
          </a:solidFill>
          <a:ln w="12700" algn="ctr">
            <a:solidFill>
              <a:schemeClr val="bg1"/>
            </a:solidFill>
            <a:round/>
            <a:headEnd/>
            <a:tailEnd/>
          </a:ln>
          <a:effectLst/>
        </p:spPr>
        <p:txBody>
          <a:bodyPr wrap="none" anchor="ctr"/>
          <a:lstStyle/>
          <a:p>
            <a:pPr lvl="0" algn="ctr">
              <a:defRPr/>
            </a:pPr>
            <a:r>
              <a:rPr lang="en-US" altLang="ja-JP" dirty="0">
                <a:solidFill>
                  <a:srgbClr val="FFFFFF"/>
                </a:solidFill>
                <a:effectLst>
                  <a:outerShdw blurRad="38100" dist="38100" dir="2700000" algn="tl">
                    <a:srgbClr val="000000"/>
                  </a:outerShdw>
                </a:effectLst>
                <a:latin typeface="Arial Black" pitchFamily="34" charset="0"/>
              </a:rPr>
              <a:t>5</a:t>
            </a:r>
            <a:r>
              <a:rPr lang="ja-JP" altLang="en-US" sz="1200" baseline="70000" dirty="0">
                <a:solidFill>
                  <a:srgbClr val="FFFFFF"/>
                </a:solidFill>
                <a:effectLst>
                  <a:outerShdw blurRad="38100" dist="38100" dir="2700000" algn="tl">
                    <a:srgbClr val="000000"/>
                  </a:outerShdw>
                </a:effectLst>
                <a:latin typeface="Arial Black" pitchFamily="34" charset="0"/>
              </a:rPr>
              <a:t>－</a:t>
            </a:r>
            <a:endParaRPr lang="en-US" altLang="ja-JP" sz="1200" baseline="70000" dirty="0">
              <a:solidFill>
                <a:srgbClr val="FFFFFF"/>
              </a:solidFill>
              <a:effectLst>
                <a:outerShdw blurRad="38100" dist="38100" dir="2700000" algn="tl">
                  <a:srgbClr val="000000"/>
                </a:outerShdw>
              </a:effectLst>
              <a:latin typeface="Arial Black" pitchFamily="34" charset="0"/>
            </a:endParaRPr>
          </a:p>
        </p:txBody>
      </p:sp>
      <p:sp>
        <p:nvSpPr>
          <p:cNvPr id="155" name="Oval 40"/>
          <p:cNvSpPr>
            <a:spLocks noChangeArrowheads="1"/>
          </p:cNvSpPr>
          <p:nvPr/>
        </p:nvSpPr>
        <p:spPr bwMode="auto">
          <a:xfrm>
            <a:off x="2339974" y="188640"/>
            <a:ext cx="409575" cy="355600"/>
          </a:xfrm>
          <a:prstGeom prst="ellipse">
            <a:avLst/>
          </a:prstGeom>
          <a:solidFill>
            <a:srgbClr val="6699FF"/>
          </a:solidFill>
          <a:ln w="12700" algn="ctr">
            <a:solidFill>
              <a:schemeClr val="bg1"/>
            </a:solidFill>
            <a:round/>
            <a:headEnd/>
            <a:tailEnd/>
          </a:ln>
          <a:effectLst/>
        </p:spPr>
        <p:txBody>
          <a:bodyPr wrap="none" anchor="ctr"/>
          <a:lstStyle/>
          <a:p>
            <a:pPr algn="ctr">
              <a:defRPr/>
            </a:pPr>
            <a:r>
              <a:rPr lang="en-US" altLang="ja-JP" dirty="0">
                <a:solidFill>
                  <a:schemeClr val="bg1"/>
                </a:solidFill>
                <a:effectLst>
                  <a:outerShdw blurRad="38100" dist="38100" dir="2700000" algn="tl">
                    <a:srgbClr val="000000"/>
                  </a:outerShdw>
                </a:effectLst>
                <a:latin typeface="Arial Black" pitchFamily="34" charset="0"/>
              </a:rPr>
              <a:t>4</a:t>
            </a:r>
            <a:endParaRPr lang="en-US" altLang="ja-JP" dirty="0">
              <a:solidFill>
                <a:schemeClr val="bg1"/>
              </a:solidFill>
              <a:effectLst>
                <a:outerShdw blurRad="38100" dist="38100" dir="2700000" algn="tl">
                  <a:srgbClr val="000000"/>
                </a:outerShdw>
              </a:effectLst>
              <a:latin typeface="Arial Black" pitchFamily="34" charset="0"/>
              <a:ea typeface="ＭＳ Ｐゴシック" pitchFamily="50" charset="-128"/>
            </a:endParaRPr>
          </a:p>
        </p:txBody>
      </p:sp>
      <p:sp>
        <p:nvSpPr>
          <p:cNvPr id="156" name="Oval 41"/>
          <p:cNvSpPr>
            <a:spLocks noChangeArrowheads="1"/>
          </p:cNvSpPr>
          <p:nvPr/>
        </p:nvSpPr>
        <p:spPr bwMode="auto">
          <a:xfrm>
            <a:off x="8488557" y="1187054"/>
            <a:ext cx="407987" cy="354012"/>
          </a:xfrm>
          <a:prstGeom prst="ellipse">
            <a:avLst/>
          </a:prstGeom>
          <a:solidFill>
            <a:srgbClr val="6699FF"/>
          </a:solidFill>
          <a:ln w="12700" algn="ctr">
            <a:solidFill>
              <a:schemeClr val="bg1"/>
            </a:solidFill>
            <a:round/>
            <a:headEnd/>
            <a:tailEnd/>
          </a:ln>
          <a:effectLst/>
        </p:spPr>
        <p:txBody>
          <a:bodyPr wrap="none" anchor="ctr"/>
          <a:lstStyle/>
          <a:p>
            <a:pPr algn="ctr">
              <a:defRPr/>
            </a:pPr>
            <a:r>
              <a:rPr lang="en-US" altLang="ja-JP" dirty="0">
                <a:solidFill>
                  <a:schemeClr val="bg1"/>
                </a:solidFill>
                <a:effectLst>
                  <a:outerShdw blurRad="38100" dist="38100" dir="2700000" algn="tl">
                    <a:srgbClr val="000000"/>
                  </a:outerShdw>
                </a:effectLst>
                <a:latin typeface="Arial Black" pitchFamily="34" charset="0"/>
              </a:rPr>
              <a:t>4</a:t>
            </a:r>
            <a:endParaRPr lang="en-US" altLang="ja-JP" dirty="0">
              <a:solidFill>
                <a:schemeClr val="bg1"/>
              </a:solidFill>
              <a:effectLst>
                <a:outerShdw blurRad="38100" dist="38100" dir="2700000" algn="tl">
                  <a:srgbClr val="000000"/>
                </a:outerShdw>
              </a:effectLst>
              <a:latin typeface="Arial Black" pitchFamily="34" charset="0"/>
              <a:ea typeface="ＭＳ Ｐゴシック" pitchFamily="50" charset="-128"/>
            </a:endParaRPr>
          </a:p>
        </p:txBody>
      </p:sp>
      <p:sp>
        <p:nvSpPr>
          <p:cNvPr id="157" name="Oval 41"/>
          <p:cNvSpPr>
            <a:spLocks noChangeArrowheads="1"/>
          </p:cNvSpPr>
          <p:nvPr/>
        </p:nvSpPr>
        <p:spPr bwMode="auto">
          <a:xfrm>
            <a:off x="6199187" y="191946"/>
            <a:ext cx="407987" cy="354012"/>
          </a:xfrm>
          <a:prstGeom prst="ellipse">
            <a:avLst/>
          </a:prstGeom>
          <a:solidFill>
            <a:srgbClr val="6699FF"/>
          </a:solidFill>
          <a:ln w="12700" algn="ctr">
            <a:solidFill>
              <a:schemeClr val="bg1"/>
            </a:solidFill>
            <a:round/>
            <a:headEnd/>
            <a:tailEnd/>
          </a:ln>
          <a:effectLst/>
        </p:spPr>
        <p:txBody>
          <a:bodyPr wrap="none" anchor="ctr"/>
          <a:lstStyle/>
          <a:p>
            <a:pPr algn="ctr">
              <a:defRPr/>
            </a:pPr>
            <a:r>
              <a:rPr lang="en-US" altLang="ja-JP" dirty="0">
                <a:solidFill>
                  <a:schemeClr val="bg1"/>
                </a:solidFill>
                <a:effectLst>
                  <a:outerShdw blurRad="38100" dist="38100" dir="2700000" algn="tl">
                    <a:srgbClr val="000000"/>
                  </a:outerShdw>
                </a:effectLst>
                <a:latin typeface="Arial Black" pitchFamily="34" charset="0"/>
              </a:rPr>
              <a:t>4</a:t>
            </a:r>
            <a:endParaRPr lang="en-US" altLang="ja-JP" dirty="0">
              <a:solidFill>
                <a:schemeClr val="bg1"/>
              </a:solidFill>
              <a:effectLst>
                <a:outerShdw blurRad="38100" dist="38100" dir="2700000" algn="tl">
                  <a:srgbClr val="000000"/>
                </a:outerShdw>
              </a:effectLst>
              <a:latin typeface="Arial Black" pitchFamily="34" charset="0"/>
              <a:ea typeface="ＭＳ Ｐゴシック" pitchFamily="50" charset="-128"/>
            </a:endParaRPr>
          </a:p>
        </p:txBody>
      </p:sp>
      <p:sp>
        <p:nvSpPr>
          <p:cNvPr id="158" name="Oval 41"/>
          <p:cNvSpPr>
            <a:spLocks noChangeArrowheads="1"/>
          </p:cNvSpPr>
          <p:nvPr/>
        </p:nvSpPr>
        <p:spPr bwMode="auto">
          <a:xfrm>
            <a:off x="7649116" y="1681957"/>
            <a:ext cx="407987" cy="354012"/>
          </a:xfrm>
          <a:prstGeom prst="ellipse">
            <a:avLst/>
          </a:prstGeom>
          <a:solidFill>
            <a:srgbClr val="6699FF"/>
          </a:solidFill>
          <a:ln w="12700" algn="ctr">
            <a:solidFill>
              <a:schemeClr val="bg1"/>
            </a:solidFill>
            <a:round/>
            <a:headEnd/>
            <a:tailEnd/>
          </a:ln>
          <a:effectLst/>
        </p:spPr>
        <p:txBody>
          <a:bodyPr wrap="none" anchor="ctr"/>
          <a:lstStyle/>
          <a:p>
            <a:pPr algn="ctr">
              <a:defRPr/>
            </a:pPr>
            <a:r>
              <a:rPr lang="en-US" altLang="ja-JP" dirty="0">
                <a:solidFill>
                  <a:schemeClr val="bg1"/>
                </a:solidFill>
                <a:effectLst>
                  <a:outerShdw blurRad="38100" dist="38100" dir="2700000" algn="tl">
                    <a:srgbClr val="000000"/>
                  </a:outerShdw>
                </a:effectLst>
                <a:latin typeface="Arial Black" pitchFamily="34" charset="0"/>
              </a:rPr>
              <a:t>4</a:t>
            </a:r>
            <a:endParaRPr lang="en-US" altLang="ja-JP" dirty="0">
              <a:solidFill>
                <a:schemeClr val="bg1"/>
              </a:solidFill>
              <a:effectLst>
                <a:outerShdw blurRad="38100" dist="38100" dir="2700000" algn="tl">
                  <a:srgbClr val="000000"/>
                </a:outerShdw>
              </a:effectLst>
              <a:latin typeface="Arial Black" pitchFamily="34" charset="0"/>
              <a:ea typeface="ＭＳ Ｐゴシック" pitchFamily="50" charset="-128"/>
            </a:endParaRPr>
          </a:p>
        </p:txBody>
      </p:sp>
      <p:sp>
        <p:nvSpPr>
          <p:cNvPr id="159" name="Oval 41"/>
          <p:cNvSpPr>
            <a:spLocks noChangeArrowheads="1"/>
          </p:cNvSpPr>
          <p:nvPr/>
        </p:nvSpPr>
        <p:spPr bwMode="auto">
          <a:xfrm>
            <a:off x="7542822" y="923268"/>
            <a:ext cx="407987" cy="354012"/>
          </a:xfrm>
          <a:prstGeom prst="ellipse">
            <a:avLst/>
          </a:prstGeom>
          <a:solidFill>
            <a:srgbClr val="6699FF"/>
          </a:solidFill>
          <a:ln w="12700" algn="ctr">
            <a:solidFill>
              <a:schemeClr val="bg1"/>
            </a:solidFill>
            <a:round/>
            <a:headEnd/>
            <a:tailEnd/>
          </a:ln>
          <a:effectLst/>
        </p:spPr>
        <p:txBody>
          <a:bodyPr wrap="none" anchor="ctr"/>
          <a:lstStyle/>
          <a:p>
            <a:pPr algn="ctr">
              <a:defRPr/>
            </a:pPr>
            <a:r>
              <a:rPr lang="en-US" altLang="ja-JP" dirty="0">
                <a:solidFill>
                  <a:schemeClr val="bg1"/>
                </a:solidFill>
                <a:effectLst>
                  <a:outerShdw blurRad="38100" dist="38100" dir="2700000" algn="tl">
                    <a:srgbClr val="000000"/>
                  </a:outerShdw>
                </a:effectLst>
                <a:latin typeface="Arial Black" pitchFamily="34" charset="0"/>
              </a:rPr>
              <a:t>4</a:t>
            </a:r>
            <a:endParaRPr lang="en-US" altLang="ja-JP" dirty="0">
              <a:solidFill>
                <a:schemeClr val="bg1"/>
              </a:solidFill>
              <a:effectLst>
                <a:outerShdw blurRad="38100" dist="38100" dir="2700000" algn="tl">
                  <a:srgbClr val="000000"/>
                </a:outerShdw>
              </a:effectLst>
              <a:latin typeface="Arial Black" pitchFamily="34" charset="0"/>
              <a:ea typeface="ＭＳ Ｐゴシック" pitchFamily="50" charset="-128"/>
            </a:endParaRPr>
          </a:p>
        </p:txBody>
      </p:sp>
      <p:sp>
        <p:nvSpPr>
          <p:cNvPr id="160" name="Oval 41"/>
          <p:cNvSpPr>
            <a:spLocks noChangeArrowheads="1"/>
          </p:cNvSpPr>
          <p:nvPr/>
        </p:nvSpPr>
        <p:spPr bwMode="auto">
          <a:xfrm>
            <a:off x="6561930" y="1397167"/>
            <a:ext cx="407987" cy="354012"/>
          </a:xfrm>
          <a:prstGeom prst="ellipse">
            <a:avLst/>
          </a:prstGeom>
          <a:solidFill>
            <a:srgbClr val="6699FF"/>
          </a:solidFill>
          <a:ln w="12700" algn="ctr">
            <a:solidFill>
              <a:schemeClr val="bg1"/>
            </a:solidFill>
            <a:round/>
            <a:headEnd/>
            <a:tailEnd/>
          </a:ln>
          <a:effectLst/>
        </p:spPr>
        <p:txBody>
          <a:bodyPr wrap="none" anchor="ctr"/>
          <a:lstStyle/>
          <a:p>
            <a:pPr algn="ctr">
              <a:defRPr/>
            </a:pPr>
            <a:r>
              <a:rPr lang="en-US" altLang="ja-JP" dirty="0">
                <a:solidFill>
                  <a:schemeClr val="bg1"/>
                </a:solidFill>
                <a:effectLst>
                  <a:outerShdw blurRad="38100" dist="38100" dir="2700000" algn="tl">
                    <a:srgbClr val="000000"/>
                  </a:outerShdw>
                </a:effectLst>
                <a:latin typeface="Arial Black" pitchFamily="34" charset="0"/>
              </a:rPr>
              <a:t>4</a:t>
            </a:r>
            <a:endParaRPr lang="en-US" altLang="ja-JP" dirty="0">
              <a:solidFill>
                <a:schemeClr val="bg1"/>
              </a:solidFill>
              <a:effectLst>
                <a:outerShdw blurRad="38100" dist="38100" dir="2700000" algn="tl">
                  <a:srgbClr val="000000"/>
                </a:outerShdw>
              </a:effectLst>
              <a:latin typeface="Arial Black" pitchFamily="34" charset="0"/>
              <a:ea typeface="ＭＳ Ｐゴシック" pitchFamily="50" charset="-128"/>
            </a:endParaRPr>
          </a:p>
        </p:txBody>
      </p:sp>
      <p:sp>
        <p:nvSpPr>
          <p:cNvPr id="161" name="Oval 41"/>
          <p:cNvSpPr>
            <a:spLocks noChangeArrowheads="1"/>
          </p:cNvSpPr>
          <p:nvPr/>
        </p:nvSpPr>
        <p:spPr bwMode="auto">
          <a:xfrm>
            <a:off x="5637606" y="1035448"/>
            <a:ext cx="407987" cy="354012"/>
          </a:xfrm>
          <a:prstGeom prst="ellipse">
            <a:avLst/>
          </a:prstGeom>
          <a:solidFill>
            <a:srgbClr val="6699FF"/>
          </a:solidFill>
          <a:ln w="12700" algn="ctr">
            <a:solidFill>
              <a:schemeClr val="bg1"/>
            </a:solidFill>
            <a:round/>
            <a:headEnd/>
            <a:tailEnd/>
          </a:ln>
          <a:effectLst/>
        </p:spPr>
        <p:txBody>
          <a:bodyPr wrap="none" anchor="ctr"/>
          <a:lstStyle/>
          <a:p>
            <a:pPr algn="ctr">
              <a:defRPr/>
            </a:pPr>
            <a:r>
              <a:rPr lang="en-US" altLang="ja-JP" dirty="0">
                <a:solidFill>
                  <a:schemeClr val="bg1"/>
                </a:solidFill>
                <a:effectLst>
                  <a:outerShdw blurRad="38100" dist="38100" dir="2700000" algn="tl">
                    <a:srgbClr val="000000"/>
                  </a:outerShdw>
                </a:effectLst>
                <a:latin typeface="Arial Black" pitchFamily="34" charset="0"/>
              </a:rPr>
              <a:t>4</a:t>
            </a:r>
            <a:endParaRPr lang="en-US" altLang="ja-JP" dirty="0">
              <a:solidFill>
                <a:schemeClr val="bg1"/>
              </a:solidFill>
              <a:effectLst>
                <a:outerShdw blurRad="38100" dist="38100" dir="2700000" algn="tl">
                  <a:srgbClr val="000000"/>
                </a:outerShdw>
              </a:effectLst>
              <a:latin typeface="Arial Black" pitchFamily="34" charset="0"/>
              <a:ea typeface="ＭＳ Ｐゴシック" pitchFamily="50" charset="-128"/>
            </a:endParaRPr>
          </a:p>
        </p:txBody>
      </p:sp>
      <p:sp>
        <p:nvSpPr>
          <p:cNvPr id="162" name="Oval 41"/>
          <p:cNvSpPr>
            <a:spLocks noChangeArrowheads="1"/>
          </p:cNvSpPr>
          <p:nvPr/>
        </p:nvSpPr>
        <p:spPr bwMode="auto">
          <a:xfrm>
            <a:off x="3385689" y="362211"/>
            <a:ext cx="407987" cy="354012"/>
          </a:xfrm>
          <a:prstGeom prst="ellipse">
            <a:avLst/>
          </a:prstGeom>
          <a:solidFill>
            <a:srgbClr val="6699FF"/>
          </a:solidFill>
          <a:ln w="12700" algn="ctr">
            <a:solidFill>
              <a:schemeClr val="bg1"/>
            </a:solidFill>
            <a:round/>
            <a:headEnd/>
            <a:tailEnd/>
          </a:ln>
          <a:effectLst/>
        </p:spPr>
        <p:txBody>
          <a:bodyPr wrap="none" anchor="ctr"/>
          <a:lstStyle/>
          <a:p>
            <a:pPr algn="ctr">
              <a:defRPr/>
            </a:pPr>
            <a:r>
              <a:rPr lang="en-US" altLang="ja-JP" dirty="0">
                <a:solidFill>
                  <a:schemeClr val="bg1"/>
                </a:solidFill>
                <a:effectLst>
                  <a:outerShdw blurRad="38100" dist="38100" dir="2700000" algn="tl">
                    <a:srgbClr val="000000"/>
                  </a:outerShdw>
                </a:effectLst>
                <a:latin typeface="Arial Black" pitchFamily="34" charset="0"/>
              </a:rPr>
              <a:t>4</a:t>
            </a:r>
            <a:endParaRPr lang="en-US" altLang="ja-JP" dirty="0">
              <a:solidFill>
                <a:schemeClr val="bg1"/>
              </a:solidFill>
              <a:effectLst>
                <a:outerShdw blurRad="38100" dist="38100" dir="2700000" algn="tl">
                  <a:srgbClr val="000000"/>
                </a:outerShdw>
              </a:effectLst>
              <a:latin typeface="Arial Black" pitchFamily="34" charset="0"/>
              <a:ea typeface="ＭＳ Ｐゴシック" pitchFamily="50" charset="-128"/>
            </a:endParaRPr>
          </a:p>
        </p:txBody>
      </p:sp>
      <p:sp>
        <p:nvSpPr>
          <p:cNvPr id="163" name="Oval 41"/>
          <p:cNvSpPr>
            <a:spLocks noChangeArrowheads="1"/>
          </p:cNvSpPr>
          <p:nvPr/>
        </p:nvSpPr>
        <p:spPr bwMode="auto">
          <a:xfrm>
            <a:off x="8133820" y="3275395"/>
            <a:ext cx="407987" cy="354012"/>
          </a:xfrm>
          <a:prstGeom prst="ellipse">
            <a:avLst/>
          </a:prstGeom>
          <a:solidFill>
            <a:srgbClr val="6699FF"/>
          </a:solidFill>
          <a:ln w="12700" algn="ctr">
            <a:solidFill>
              <a:schemeClr val="bg1"/>
            </a:solidFill>
            <a:round/>
            <a:headEnd/>
            <a:tailEnd/>
          </a:ln>
          <a:effectLst/>
        </p:spPr>
        <p:txBody>
          <a:bodyPr wrap="none" anchor="ctr"/>
          <a:lstStyle/>
          <a:p>
            <a:pPr algn="ctr">
              <a:defRPr/>
            </a:pPr>
            <a:r>
              <a:rPr lang="en-US" altLang="ja-JP" dirty="0">
                <a:solidFill>
                  <a:schemeClr val="bg1"/>
                </a:solidFill>
                <a:effectLst>
                  <a:outerShdw blurRad="38100" dist="38100" dir="2700000" algn="tl">
                    <a:srgbClr val="000000"/>
                  </a:outerShdw>
                </a:effectLst>
                <a:latin typeface="Arial Black" pitchFamily="34" charset="0"/>
              </a:rPr>
              <a:t>4</a:t>
            </a:r>
            <a:endParaRPr lang="en-US" altLang="ja-JP" dirty="0">
              <a:solidFill>
                <a:schemeClr val="bg1"/>
              </a:solidFill>
              <a:effectLst>
                <a:outerShdw blurRad="38100" dist="38100" dir="2700000" algn="tl">
                  <a:srgbClr val="000000"/>
                </a:outerShdw>
              </a:effectLst>
              <a:latin typeface="Arial Black" pitchFamily="34" charset="0"/>
              <a:ea typeface="ＭＳ Ｐゴシック" pitchFamily="50" charset="-128"/>
            </a:endParaRPr>
          </a:p>
        </p:txBody>
      </p:sp>
      <p:sp>
        <p:nvSpPr>
          <p:cNvPr id="164" name="Oval 41"/>
          <p:cNvSpPr>
            <a:spLocks noChangeArrowheads="1"/>
          </p:cNvSpPr>
          <p:nvPr/>
        </p:nvSpPr>
        <p:spPr bwMode="auto">
          <a:xfrm>
            <a:off x="8628063" y="4143648"/>
            <a:ext cx="407987" cy="354012"/>
          </a:xfrm>
          <a:prstGeom prst="ellipse">
            <a:avLst/>
          </a:prstGeom>
          <a:solidFill>
            <a:srgbClr val="6699FF"/>
          </a:solidFill>
          <a:ln w="12700" algn="ctr">
            <a:solidFill>
              <a:schemeClr val="bg1"/>
            </a:solidFill>
            <a:round/>
            <a:headEnd/>
            <a:tailEnd/>
          </a:ln>
          <a:effectLst/>
        </p:spPr>
        <p:txBody>
          <a:bodyPr wrap="none" anchor="ctr"/>
          <a:lstStyle/>
          <a:p>
            <a:pPr algn="ctr">
              <a:defRPr/>
            </a:pPr>
            <a:r>
              <a:rPr lang="en-US" altLang="ja-JP" dirty="0">
                <a:solidFill>
                  <a:schemeClr val="bg1"/>
                </a:solidFill>
                <a:effectLst>
                  <a:outerShdw blurRad="38100" dist="38100" dir="2700000" algn="tl">
                    <a:srgbClr val="000000"/>
                  </a:outerShdw>
                </a:effectLst>
                <a:latin typeface="Arial Black" pitchFamily="34" charset="0"/>
              </a:rPr>
              <a:t>4</a:t>
            </a:r>
            <a:endParaRPr lang="en-US" altLang="ja-JP" dirty="0">
              <a:solidFill>
                <a:schemeClr val="bg1"/>
              </a:solidFill>
              <a:effectLst>
                <a:outerShdw blurRad="38100" dist="38100" dir="2700000" algn="tl">
                  <a:srgbClr val="000000"/>
                </a:outerShdw>
              </a:effectLst>
              <a:latin typeface="Arial Black" pitchFamily="34" charset="0"/>
              <a:ea typeface="ＭＳ Ｐゴシック" pitchFamily="50" charset="-128"/>
            </a:endParaRPr>
          </a:p>
        </p:txBody>
      </p:sp>
    </p:spTree>
    <p:extLst>
      <p:ext uri="{BB962C8B-B14F-4D97-AF65-F5344CB8AC3E}">
        <p14:creationId xmlns:p14="http://schemas.microsoft.com/office/powerpoint/2010/main" val="75468522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28</a:t>
            </a:fld>
            <a:endParaRPr lang="en-US" altLang="ja-JP" dirty="0"/>
          </a:p>
        </p:txBody>
      </p:sp>
      <p:sp>
        <p:nvSpPr>
          <p:cNvPr id="6" name="角丸四角形 5"/>
          <p:cNvSpPr/>
          <p:nvPr/>
        </p:nvSpPr>
        <p:spPr bwMode="auto">
          <a:xfrm>
            <a:off x="1869604" y="2526804"/>
            <a:ext cx="5400600" cy="1800200"/>
          </a:xfrm>
          <a:prstGeom prst="roundRect">
            <a:avLst/>
          </a:prstGeom>
          <a:solidFill>
            <a:srgbClr val="0000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lvl="0" algn="ctr"/>
            <a:r>
              <a:rPr lang="ja-JP" altLang="en-US" sz="32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点　呼</a:t>
            </a:r>
          </a:p>
        </p:txBody>
      </p:sp>
    </p:spTree>
    <p:extLst>
      <p:ext uri="{BB962C8B-B14F-4D97-AF65-F5344CB8AC3E}">
        <p14:creationId xmlns:p14="http://schemas.microsoft.com/office/powerpoint/2010/main" val="314053950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2</a:t>
            </a:fld>
            <a:endParaRPr lang="en-US" altLang="ja-JP" dirty="0"/>
          </a:p>
        </p:txBody>
      </p:sp>
      <p:sp>
        <p:nvSpPr>
          <p:cNvPr id="10" name="タイトル 1"/>
          <p:cNvSpPr txBox="1">
            <a:spLocks/>
          </p:cNvSpPr>
          <p:nvPr/>
        </p:nvSpPr>
        <p:spPr bwMode="auto">
          <a:xfrm>
            <a:off x="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kern="0"/>
              <a:t>１．　進行スケジュール（</a:t>
            </a:r>
            <a:r>
              <a:rPr lang="en-US" altLang="ja-JP" kern="0"/>
              <a:t>14:00</a:t>
            </a:r>
            <a:r>
              <a:rPr lang="ja-JP" altLang="en-US" kern="0"/>
              <a:t>に始める場合）</a:t>
            </a:r>
            <a:endParaRPr lang="ja-JP" altLang="en-US" kern="0" dirty="0"/>
          </a:p>
        </p:txBody>
      </p:sp>
      <p:graphicFrame>
        <p:nvGraphicFramePr>
          <p:cNvPr id="11" name="コンテンツ プレースホルダー 4"/>
          <p:cNvGraphicFramePr>
            <a:graphicFrameLocks/>
          </p:cNvGraphicFramePr>
          <p:nvPr>
            <p:extLst>
              <p:ext uri="{D42A27DB-BD31-4B8C-83A1-F6EECF244321}">
                <p14:modId xmlns:p14="http://schemas.microsoft.com/office/powerpoint/2010/main" val="2848914776"/>
              </p:ext>
            </p:extLst>
          </p:nvPr>
        </p:nvGraphicFramePr>
        <p:xfrm>
          <a:off x="107503" y="727075"/>
          <a:ext cx="8928547" cy="5073380"/>
        </p:xfrm>
        <a:graphic>
          <a:graphicData uri="http://schemas.openxmlformats.org/drawingml/2006/table">
            <a:tbl>
              <a:tblPr firstRow="1" bandRow="1">
                <a:tableStyleId>{073A0DAA-6AF3-43AB-8588-CEC1D06C72B9}</a:tableStyleId>
              </a:tblPr>
              <a:tblGrid>
                <a:gridCol w="2447949">
                  <a:extLst>
                    <a:ext uri="{9D8B030D-6E8A-4147-A177-3AD203B41FA5}">
                      <a16:colId xmlns:a16="http://schemas.microsoft.com/office/drawing/2014/main" val="20000"/>
                    </a:ext>
                  </a:extLst>
                </a:gridCol>
                <a:gridCol w="1872302">
                  <a:extLst>
                    <a:ext uri="{9D8B030D-6E8A-4147-A177-3AD203B41FA5}">
                      <a16:colId xmlns:a16="http://schemas.microsoft.com/office/drawing/2014/main" val="20001"/>
                    </a:ext>
                  </a:extLst>
                </a:gridCol>
                <a:gridCol w="4608296">
                  <a:extLst>
                    <a:ext uri="{9D8B030D-6E8A-4147-A177-3AD203B41FA5}">
                      <a16:colId xmlns:a16="http://schemas.microsoft.com/office/drawing/2014/main" val="20002"/>
                    </a:ext>
                  </a:extLst>
                </a:gridCol>
              </a:tblGrid>
              <a:tr h="520097">
                <a:tc gridSpan="2">
                  <a:txBody>
                    <a:bodyPr/>
                    <a:lstStyle/>
                    <a:p>
                      <a:pPr algn="ctr"/>
                      <a:r>
                        <a:rPr kumimoji="1" lang="ja-JP" altLang="en-US" sz="2400" dirty="0"/>
                        <a:t>時間</a:t>
                      </a:r>
                      <a:r>
                        <a:rPr kumimoji="1" lang="ja-JP" altLang="en-US" sz="2400" dirty="0" smtClean="0"/>
                        <a:t>（</a:t>
                      </a:r>
                      <a:r>
                        <a:rPr kumimoji="1" lang="en-US" altLang="ja-JP" sz="2400" dirty="0" smtClean="0"/>
                        <a:t>2</a:t>
                      </a:r>
                      <a:r>
                        <a:rPr kumimoji="1" lang="ja-JP" altLang="en-US" sz="2400" dirty="0" smtClean="0"/>
                        <a:t>時間程度）</a:t>
                      </a:r>
                      <a:endParaRPr kumimoji="1" lang="ja-JP" altLang="en-US" sz="2400" dirty="0"/>
                    </a:p>
                  </a:txBody>
                  <a:tcPr anchor="ctr">
                    <a:solidFill>
                      <a:schemeClr val="accent2"/>
                    </a:solidFill>
                  </a:tcPr>
                </a:tc>
                <a:tc hMerge="1">
                  <a:txBody>
                    <a:bodyPr/>
                    <a:lstStyle/>
                    <a:p>
                      <a:pPr algn="ctr"/>
                      <a:endParaRPr kumimoji="1" lang="ja-JP" altLang="en-US" sz="2400"/>
                    </a:p>
                  </a:txBody>
                  <a:tcPr anchor="ctr"/>
                </a:tc>
                <a:tc>
                  <a:txBody>
                    <a:bodyPr/>
                    <a:lstStyle/>
                    <a:p>
                      <a:pPr algn="ctr"/>
                      <a:r>
                        <a:rPr kumimoji="1" lang="ja-JP" altLang="en-US" sz="2400" dirty="0"/>
                        <a:t>内容</a:t>
                      </a:r>
                    </a:p>
                  </a:txBody>
                  <a:tcPr anchor="ctr">
                    <a:solidFill>
                      <a:schemeClr val="accent2"/>
                    </a:solidFill>
                  </a:tcPr>
                </a:tc>
                <a:extLst>
                  <a:ext uri="{0D108BD9-81ED-4DB2-BD59-A6C34878D82A}">
                    <a16:rowId xmlns:a16="http://schemas.microsoft.com/office/drawing/2014/main" val="10000"/>
                  </a:ext>
                </a:extLst>
              </a:tr>
              <a:tr h="1121521">
                <a:tc>
                  <a:txBody>
                    <a:bodyPr/>
                    <a:lstStyle/>
                    <a:p>
                      <a:r>
                        <a:rPr kumimoji="1" lang="en-US" altLang="ja-JP" sz="2400" dirty="0"/>
                        <a:t>14</a:t>
                      </a:r>
                      <a:r>
                        <a:rPr kumimoji="1" lang="ja-JP" altLang="en-US" sz="2400" dirty="0"/>
                        <a:t>：</a:t>
                      </a:r>
                      <a:r>
                        <a:rPr kumimoji="1" lang="en-US" altLang="ja-JP" sz="2400" dirty="0"/>
                        <a:t>00</a:t>
                      </a:r>
                      <a:r>
                        <a:rPr kumimoji="1" lang="ja-JP" altLang="en-US" sz="2400" dirty="0"/>
                        <a:t>～</a:t>
                      </a:r>
                      <a:r>
                        <a:rPr kumimoji="1" lang="en-US" altLang="ja-JP" sz="2400" dirty="0"/>
                        <a:t>14</a:t>
                      </a:r>
                      <a:r>
                        <a:rPr kumimoji="1" lang="ja-JP" altLang="en-US" sz="2400" dirty="0" smtClean="0"/>
                        <a:t>：</a:t>
                      </a:r>
                      <a:r>
                        <a:rPr kumimoji="1" lang="en-US" altLang="ja-JP" sz="2400" dirty="0" smtClean="0"/>
                        <a:t>15</a:t>
                      </a:r>
                      <a:endParaRPr kumimoji="1" lang="ja-JP" altLang="en-US" sz="2400" dirty="0">
                        <a:solidFill>
                          <a:schemeClr val="tx1"/>
                        </a:solidFill>
                        <a:latin typeface="HGPｺﾞｼｯｸM" panose="020B0600000000000000" pitchFamily="50" charset="-128"/>
                        <a:ea typeface="HGPｺﾞｼｯｸM" panose="020B0600000000000000" pitchFamily="50" charset="-128"/>
                      </a:endParaRPr>
                    </a:p>
                  </a:txBody>
                  <a:tcPr anchor="ctr"/>
                </a:tc>
                <a:tc>
                  <a:txBody>
                    <a:bodyPr/>
                    <a:lstStyle/>
                    <a:p>
                      <a:r>
                        <a:rPr kumimoji="1" lang="ja-JP" altLang="en-US" sz="2400" dirty="0"/>
                        <a:t>（ </a:t>
                      </a:r>
                      <a:r>
                        <a:rPr kumimoji="1" lang="en-US" altLang="ja-JP" sz="2400" dirty="0" smtClean="0"/>
                        <a:t>15</a:t>
                      </a:r>
                      <a:r>
                        <a:rPr kumimoji="1" lang="ja-JP" altLang="en-US" sz="2400" dirty="0" smtClean="0"/>
                        <a:t>分</a:t>
                      </a:r>
                      <a:r>
                        <a:rPr kumimoji="1" lang="ja-JP" altLang="en-US" sz="2400" dirty="0"/>
                        <a:t>）</a:t>
                      </a:r>
                      <a:endParaRPr kumimoji="1" lang="ja-JP" altLang="en-US" sz="2400" dirty="0">
                        <a:solidFill>
                          <a:schemeClr val="tx1"/>
                        </a:solidFill>
                        <a:latin typeface="HGPｺﾞｼｯｸM" panose="020B0600000000000000" pitchFamily="50" charset="-128"/>
                        <a:ea typeface="HGPｺﾞｼｯｸM" panose="020B0600000000000000" pitchFamily="50" charset="-128"/>
                      </a:endParaRPr>
                    </a:p>
                  </a:txBody>
                  <a:tcPr anchor="ctr"/>
                </a:tc>
                <a:tc>
                  <a:txBody>
                    <a:bodyPr/>
                    <a:lstStyle/>
                    <a:p>
                      <a:pPr marL="179388" indent="0"/>
                      <a:r>
                        <a:rPr kumimoji="1" lang="ja-JP" altLang="en-US" sz="2400" dirty="0"/>
                        <a:t>ゲーム前の説明</a:t>
                      </a:r>
                      <a:endParaRPr kumimoji="1" lang="en-US" altLang="ja-JP" sz="2400" dirty="0"/>
                    </a:p>
                    <a:p>
                      <a:pPr marL="358775" indent="0"/>
                      <a:r>
                        <a:rPr kumimoji="1" lang="ja-JP" altLang="en-US" sz="2400" dirty="0">
                          <a:latin typeface="HGPｺﾞｼｯｸM" panose="020B0600000000000000" pitchFamily="50" charset="-128"/>
                          <a:ea typeface="HGPｺﾞｼｯｸM" panose="020B0600000000000000" pitchFamily="50" charset="-128"/>
                        </a:rPr>
                        <a:t>・運営ゲームについて</a:t>
                      </a:r>
                      <a:endParaRPr kumimoji="1" lang="en-US" altLang="ja-JP" sz="2400" dirty="0">
                        <a:latin typeface="HGPｺﾞｼｯｸM" panose="020B0600000000000000" pitchFamily="50" charset="-128"/>
                        <a:ea typeface="HGPｺﾞｼｯｸM" panose="020B0600000000000000" pitchFamily="50" charset="-128"/>
                      </a:endParaRPr>
                    </a:p>
                    <a:p>
                      <a:pPr marL="358775" marR="0" indent="0" algn="l" defTabSz="914400" rtl="0" eaLnBrk="1" fontAlgn="auto" latinLnBrk="0" hangingPunct="1">
                        <a:lnSpc>
                          <a:spcPct val="100000"/>
                        </a:lnSpc>
                        <a:spcBef>
                          <a:spcPts val="0"/>
                        </a:spcBef>
                        <a:spcAft>
                          <a:spcPts val="0"/>
                        </a:spcAft>
                        <a:buClrTx/>
                        <a:buSzTx/>
                        <a:buFontTx/>
                        <a:buNone/>
                        <a:tabLst/>
                        <a:defRPr/>
                      </a:pPr>
                      <a:r>
                        <a:rPr kumimoji="1" lang="ja-JP" altLang="en-US" sz="2400" dirty="0">
                          <a:latin typeface="HGPｺﾞｼｯｸM" panose="020B0600000000000000" pitchFamily="50" charset="-128"/>
                          <a:ea typeface="HGPｺﾞｼｯｸM" panose="020B0600000000000000" pitchFamily="50" charset="-128"/>
                        </a:rPr>
                        <a:t>・ゲームの前提条件　など</a:t>
                      </a:r>
                      <a:endParaRPr kumimoji="1" lang="ja-JP" altLang="en-US" sz="2400" dirty="0">
                        <a:solidFill>
                          <a:schemeClr val="tx1"/>
                        </a:solidFill>
                        <a:latin typeface="HGPｺﾞｼｯｸM" panose="020B0600000000000000" pitchFamily="50" charset="-128"/>
                        <a:ea typeface="HGPｺﾞｼｯｸM" panose="020B0600000000000000" pitchFamily="50" charset="-128"/>
                      </a:endParaRPr>
                    </a:p>
                  </a:txBody>
                  <a:tcPr anchor="ctr"/>
                </a:tc>
                <a:extLst>
                  <a:ext uri="{0D108BD9-81ED-4DB2-BD59-A6C34878D82A}">
                    <a16:rowId xmlns:a16="http://schemas.microsoft.com/office/drawing/2014/main" val="10001"/>
                  </a:ext>
                </a:extLst>
              </a:tr>
              <a:tr h="1121521">
                <a:tc>
                  <a:txBody>
                    <a:bodyPr/>
                    <a:lstStyle/>
                    <a:p>
                      <a:r>
                        <a:rPr kumimoji="1" lang="en-US" altLang="ja-JP" sz="2400" dirty="0" smtClean="0"/>
                        <a:t>14</a:t>
                      </a:r>
                      <a:r>
                        <a:rPr kumimoji="1" lang="ja-JP" altLang="en-US" sz="2400" dirty="0" smtClean="0"/>
                        <a:t>：</a:t>
                      </a:r>
                      <a:r>
                        <a:rPr kumimoji="1" lang="en-US" altLang="ja-JP" sz="2400" dirty="0" smtClean="0"/>
                        <a:t>15</a:t>
                      </a:r>
                      <a:r>
                        <a:rPr kumimoji="1" lang="ja-JP" altLang="en-US" sz="2400" dirty="0" smtClean="0"/>
                        <a:t>～</a:t>
                      </a:r>
                      <a:r>
                        <a:rPr kumimoji="1" lang="en-US" altLang="ja-JP" sz="2400" dirty="0"/>
                        <a:t>14</a:t>
                      </a:r>
                      <a:r>
                        <a:rPr kumimoji="1" lang="ja-JP" altLang="en-US" sz="2400" dirty="0" smtClean="0"/>
                        <a:t>：</a:t>
                      </a:r>
                      <a:r>
                        <a:rPr kumimoji="1" lang="en-US" altLang="ja-JP" sz="2400" dirty="0" smtClean="0"/>
                        <a:t>30</a:t>
                      </a:r>
                      <a:endParaRPr kumimoji="1" lang="ja-JP" altLang="en-US" sz="2400" dirty="0">
                        <a:solidFill>
                          <a:schemeClr val="tx1"/>
                        </a:solidFill>
                        <a:latin typeface="HGPｺﾞｼｯｸM" panose="020B0600000000000000" pitchFamily="50" charset="-128"/>
                        <a:ea typeface="HGPｺﾞｼｯｸM" panose="020B0600000000000000" pitchFamily="50" charset="-128"/>
                      </a:endParaRPr>
                    </a:p>
                  </a:txBody>
                  <a:tcPr anchor="ctr"/>
                </a:tc>
                <a:tc>
                  <a:txBody>
                    <a:bodyPr/>
                    <a:lstStyle/>
                    <a:p>
                      <a:r>
                        <a:rPr kumimoji="1" lang="ja-JP" altLang="en-US" sz="2400" dirty="0"/>
                        <a:t>（ </a:t>
                      </a:r>
                      <a:r>
                        <a:rPr kumimoji="1" lang="en-US" altLang="ja-JP" sz="2400" dirty="0" smtClean="0"/>
                        <a:t>15</a:t>
                      </a:r>
                      <a:r>
                        <a:rPr kumimoji="1" lang="ja-JP" altLang="en-US" sz="2400" dirty="0" smtClean="0"/>
                        <a:t>分</a:t>
                      </a:r>
                      <a:r>
                        <a:rPr kumimoji="1" lang="ja-JP" altLang="en-US" sz="2400" dirty="0"/>
                        <a:t>）</a:t>
                      </a:r>
                      <a:endParaRPr kumimoji="1" lang="ja-JP" altLang="en-US" sz="2400" dirty="0">
                        <a:solidFill>
                          <a:schemeClr val="tx1"/>
                        </a:solidFill>
                        <a:latin typeface="HGPｺﾞｼｯｸM" panose="020B0600000000000000" pitchFamily="50" charset="-128"/>
                        <a:ea typeface="HGPｺﾞｼｯｸM" panose="020B0600000000000000" pitchFamily="50" charset="-128"/>
                      </a:endParaRPr>
                    </a:p>
                  </a:txBody>
                  <a:tcPr anchor="ctr"/>
                </a:tc>
                <a:tc>
                  <a:txBody>
                    <a:bodyPr/>
                    <a:lstStyle/>
                    <a:p>
                      <a:pPr marL="179388" indent="0"/>
                      <a:r>
                        <a:rPr kumimoji="1" lang="ja-JP" altLang="en-US" sz="2400" dirty="0" smtClean="0"/>
                        <a:t>アイスブレイク</a:t>
                      </a:r>
                      <a:endParaRPr kumimoji="1" lang="en-US" altLang="ja-JP" sz="2400" dirty="0" smtClean="0"/>
                    </a:p>
                    <a:p>
                      <a:pPr marL="179388" indent="0"/>
                      <a:r>
                        <a:rPr kumimoji="1" lang="ja-JP" altLang="en-US" sz="2400" dirty="0" smtClean="0"/>
                        <a:t>当初の方針決定</a:t>
                      </a:r>
                      <a:endParaRPr kumimoji="1" lang="ja-JP" altLang="en-US" sz="2400" dirty="0">
                        <a:solidFill>
                          <a:schemeClr val="tx1"/>
                        </a:solidFill>
                        <a:latin typeface="HGPｺﾞｼｯｸM" panose="020B0600000000000000" pitchFamily="50" charset="-128"/>
                        <a:ea typeface="HGPｺﾞｼｯｸM" panose="020B0600000000000000" pitchFamily="50" charset="-128"/>
                      </a:endParaRPr>
                    </a:p>
                  </a:txBody>
                  <a:tcPr anchor="ctr"/>
                </a:tc>
                <a:extLst>
                  <a:ext uri="{0D108BD9-81ED-4DB2-BD59-A6C34878D82A}">
                    <a16:rowId xmlns:a16="http://schemas.microsoft.com/office/drawing/2014/main" val="10002"/>
                  </a:ext>
                </a:extLst>
              </a:tr>
              <a:tr h="1121521">
                <a:tc>
                  <a:txBody>
                    <a:bodyPr/>
                    <a:lstStyle/>
                    <a:p>
                      <a:r>
                        <a:rPr kumimoji="1" lang="en-US" altLang="ja-JP" sz="2400" dirty="0" smtClean="0"/>
                        <a:t>14</a:t>
                      </a:r>
                      <a:r>
                        <a:rPr kumimoji="1" lang="ja-JP" altLang="en-US" sz="2400" dirty="0" smtClean="0"/>
                        <a:t>：</a:t>
                      </a:r>
                      <a:r>
                        <a:rPr kumimoji="1" lang="en-US" altLang="ja-JP" sz="2400" dirty="0" smtClean="0"/>
                        <a:t>30</a:t>
                      </a:r>
                      <a:r>
                        <a:rPr kumimoji="1" lang="ja-JP" altLang="en-US" sz="2400" dirty="0" smtClean="0"/>
                        <a:t>～</a:t>
                      </a:r>
                      <a:r>
                        <a:rPr kumimoji="1" lang="en-US" altLang="ja-JP" sz="2400" dirty="0" smtClean="0"/>
                        <a:t>15</a:t>
                      </a:r>
                      <a:r>
                        <a:rPr kumimoji="1" lang="ja-JP" altLang="en-US" sz="2400" dirty="0" smtClean="0"/>
                        <a:t>：</a:t>
                      </a:r>
                      <a:r>
                        <a:rPr kumimoji="1" lang="en-US" altLang="ja-JP" sz="2400" dirty="0" smtClean="0"/>
                        <a:t>40</a:t>
                      </a:r>
                      <a:endParaRPr kumimoji="1" lang="ja-JP" altLang="en-US" sz="2400" dirty="0">
                        <a:solidFill>
                          <a:schemeClr val="tx1"/>
                        </a:solidFill>
                        <a:latin typeface="HGPｺﾞｼｯｸM" panose="020B0600000000000000" pitchFamily="50" charset="-128"/>
                        <a:ea typeface="HGPｺﾞｼｯｸM" panose="020B0600000000000000" pitchFamily="50" charset="-128"/>
                      </a:endParaRPr>
                    </a:p>
                  </a:txBody>
                  <a:tcPr anchor="ctr"/>
                </a:tc>
                <a:tc>
                  <a:txBody>
                    <a:bodyPr/>
                    <a:lstStyle/>
                    <a:p>
                      <a:r>
                        <a:rPr kumimoji="1" lang="ja-JP" altLang="en-US" sz="2400" dirty="0"/>
                        <a:t>（</a:t>
                      </a:r>
                      <a:r>
                        <a:rPr kumimoji="1" lang="ja-JP" altLang="en-US" sz="2400" baseline="0" dirty="0"/>
                        <a:t> </a:t>
                      </a:r>
                      <a:r>
                        <a:rPr kumimoji="1" lang="en-US" altLang="ja-JP" sz="2400" baseline="0" dirty="0" smtClean="0"/>
                        <a:t>70</a:t>
                      </a:r>
                      <a:r>
                        <a:rPr kumimoji="1" lang="ja-JP" altLang="en-US" sz="2400" dirty="0" smtClean="0"/>
                        <a:t>分）</a:t>
                      </a:r>
                      <a:endParaRPr kumimoji="1" lang="en-US" altLang="ja-JP" sz="2400" dirty="0" smtClean="0"/>
                    </a:p>
                  </a:txBody>
                  <a:tcPr anchor="ctr"/>
                </a:tc>
                <a:tc>
                  <a:txBody>
                    <a:bodyPr/>
                    <a:lstStyle/>
                    <a:p>
                      <a:pPr marL="179388" indent="0"/>
                      <a:r>
                        <a:rPr kumimoji="1" lang="ja-JP" altLang="en-US" sz="2400" dirty="0"/>
                        <a:t>ゲームの</a:t>
                      </a:r>
                      <a:r>
                        <a:rPr kumimoji="1" lang="ja-JP" altLang="en-US" sz="2400" dirty="0" smtClean="0"/>
                        <a:t>実施</a:t>
                      </a:r>
                      <a:endParaRPr kumimoji="1" lang="en-US" altLang="ja-JP" sz="2400" dirty="0" smtClean="0"/>
                    </a:p>
                  </a:txBody>
                  <a:tcPr anchor="ctr"/>
                </a:tc>
                <a:extLst>
                  <a:ext uri="{0D108BD9-81ED-4DB2-BD59-A6C34878D82A}">
                    <a16:rowId xmlns:a16="http://schemas.microsoft.com/office/drawing/2014/main" val="10003"/>
                  </a:ext>
                </a:extLst>
              </a:tr>
              <a:tr h="1121521">
                <a:tc>
                  <a:txBody>
                    <a:bodyPr/>
                    <a:lstStyle/>
                    <a:p>
                      <a:r>
                        <a:rPr kumimoji="1" lang="en-US" altLang="ja-JP" sz="2400" dirty="0" smtClean="0"/>
                        <a:t>15</a:t>
                      </a:r>
                      <a:r>
                        <a:rPr kumimoji="1" lang="ja-JP" altLang="en-US" sz="2400" dirty="0" smtClean="0"/>
                        <a:t>：</a:t>
                      </a:r>
                      <a:r>
                        <a:rPr kumimoji="1" lang="en-US" altLang="ja-JP" sz="2400" dirty="0" smtClean="0"/>
                        <a:t>40</a:t>
                      </a:r>
                      <a:r>
                        <a:rPr kumimoji="1" lang="ja-JP" altLang="en-US" sz="2400" dirty="0" smtClean="0"/>
                        <a:t>～</a:t>
                      </a:r>
                      <a:r>
                        <a:rPr kumimoji="1" lang="en-US" altLang="ja-JP" sz="2400" dirty="0" smtClean="0"/>
                        <a:t>15</a:t>
                      </a:r>
                      <a:r>
                        <a:rPr kumimoji="1" lang="ja-JP" altLang="en-US" sz="2400" dirty="0" smtClean="0"/>
                        <a:t>：</a:t>
                      </a:r>
                      <a:r>
                        <a:rPr kumimoji="1" lang="en-US" altLang="ja-JP" sz="2400" dirty="0" smtClean="0"/>
                        <a:t>55</a:t>
                      </a:r>
                      <a:r>
                        <a:rPr kumimoji="1" lang="ja-JP" altLang="en-US" sz="2400" dirty="0" smtClean="0"/>
                        <a:t>頃</a:t>
                      </a:r>
                      <a:endParaRPr kumimoji="1" lang="ja-JP" altLang="en-US" sz="2400" dirty="0">
                        <a:solidFill>
                          <a:schemeClr val="tx1"/>
                        </a:solidFill>
                        <a:latin typeface="HGPｺﾞｼｯｸM" panose="020B0600000000000000" pitchFamily="50" charset="-128"/>
                        <a:ea typeface="HGPｺﾞｼｯｸM" panose="020B0600000000000000" pitchFamily="50" charset="-128"/>
                      </a:endParaRPr>
                    </a:p>
                  </a:txBody>
                  <a:tcPr anchor="ctr"/>
                </a:tc>
                <a:tc>
                  <a:txBody>
                    <a:bodyPr/>
                    <a:lstStyle/>
                    <a:p>
                      <a:r>
                        <a:rPr kumimoji="1" lang="ja-JP" altLang="en-US" sz="2400" dirty="0" smtClean="0"/>
                        <a:t>（</a:t>
                      </a:r>
                      <a:r>
                        <a:rPr kumimoji="1" lang="en-US" altLang="ja-JP" sz="2400" dirty="0" smtClean="0"/>
                        <a:t>15</a:t>
                      </a:r>
                      <a:r>
                        <a:rPr kumimoji="1" lang="ja-JP" altLang="en-US" sz="2400" dirty="0" smtClean="0"/>
                        <a:t>分</a:t>
                      </a:r>
                      <a:r>
                        <a:rPr kumimoji="1" lang="ja-JP" altLang="en-US" sz="2400" dirty="0"/>
                        <a:t>程度）</a:t>
                      </a:r>
                      <a:endParaRPr kumimoji="1" lang="ja-JP" altLang="en-US" sz="2400" dirty="0">
                        <a:solidFill>
                          <a:schemeClr val="tx1"/>
                        </a:solidFill>
                        <a:latin typeface="HGPｺﾞｼｯｸM" panose="020B0600000000000000" pitchFamily="50" charset="-128"/>
                        <a:ea typeface="HGPｺﾞｼｯｸM" panose="020B0600000000000000" pitchFamily="50" charset="-128"/>
                      </a:endParaRPr>
                    </a:p>
                  </a:txBody>
                  <a:tcPr anchor="ctr"/>
                </a:tc>
                <a:tc>
                  <a:txBody>
                    <a:bodyPr/>
                    <a:lstStyle/>
                    <a:p>
                      <a:pPr marL="179388" indent="0"/>
                      <a:r>
                        <a:rPr lang="ja-JP" altLang="en-US" sz="2400" dirty="0">
                          <a:latin typeface="+mj-ea"/>
                          <a:ea typeface="+mj-ea"/>
                        </a:rPr>
                        <a:t>“気づき”の共有</a:t>
                      </a:r>
                      <a:endParaRPr lang="en-US" altLang="ja-JP" sz="2400" dirty="0">
                        <a:latin typeface="+mj-ea"/>
                        <a:ea typeface="+mj-ea"/>
                      </a:endParaRPr>
                    </a:p>
                  </a:txBody>
                  <a:tcPr anchor="ctr"/>
                </a:tc>
                <a:extLst>
                  <a:ext uri="{0D108BD9-81ED-4DB2-BD59-A6C34878D82A}">
                    <a16:rowId xmlns:a16="http://schemas.microsoft.com/office/drawing/2014/main" val="10004"/>
                  </a:ext>
                </a:extLst>
              </a:tr>
            </a:tbl>
          </a:graphicData>
        </a:graphic>
      </p:graphicFrame>
      <p:sp>
        <p:nvSpPr>
          <p:cNvPr id="12" name="テキスト ボックス 11"/>
          <p:cNvSpPr txBox="1"/>
          <p:nvPr/>
        </p:nvSpPr>
        <p:spPr>
          <a:xfrm>
            <a:off x="110167" y="5812258"/>
            <a:ext cx="9051296" cy="646331"/>
          </a:xfrm>
          <a:prstGeom prst="rect">
            <a:avLst/>
          </a:prstGeom>
          <a:noFill/>
        </p:spPr>
        <p:txBody>
          <a:bodyPr wrap="square" rtlCol="0">
            <a:spAutoFit/>
          </a:bodyPr>
          <a:lstStyle/>
          <a:p>
            <a:r>
              <a:rPr kumimoji="1" lang="en-US" altLang="ja-JP" dirty="0">
                <a:latin typeface="HGPｺﾞｼｯｸM" panose="020B0600000000000000" pitchFamily="50" charset="-128"/>
                <a:ea typeface="HGPｺﾞｼｯｸM" panose="020B0600000000000000" pitchFamily="50" charset="-128"/>
              </a:rPr>
              <a:t>※</a:t>
            </a:r>
            <a:r>
              <a:rPr kumimoji="1" lang="ja-JP" altLang="en-US" dirty="0">
                <a:latin typeface="HGPｺﾞｼｯｸM" panose="020B0600000000000000" pitchFamily="50" charset="-128"/>
                <a:ea typeface="HGPｺﾞｼｯｸM" panose="020B0600000000000000" pitchFamily="50" charset="-128"/>
              </a:rPr>
              <a:t>休憩は、必要に応じて「ゲームの実施」</a:t>
            </a:r>
            <a:r>
              <a:rPr lang="ja-JP" altLang="en-US" dirty="0">
                <a:latin typeface="HGPｺﾞｼｯｸM" panose="020B0600000000000000" pitchFamily="50" charset="-128"/>
                <a:ea typeface="HGPｺﾞｼｯｸM" panose="020B0600000000000000" pitchFamily="50" charset="-128"/>
              </a:rPr>
              <a:t>時に各自</a:t>
            </a:r>
            <a:r>
              <a:rPr kumimoji="1" lang="ja-JP" altLang="en-US" dirty="0">
                <a:latin typeface="HGPｺﾞｼｯｸM" panose="020B0600000000000000" pitchFamily="50" charset="-128"/>
                <a:ea typeface="HGPｺﾞｼｯｸM" panose="020B0600000000000000" pitchFamily="50" charset="-128"/>
              </a:rPr>
              <a:t>適当にとってください</a:t>
            </a:r>
            <a:r>
              <a:rPr kumimoji="1" lang="ja-JP" altLang="en-US" dirty="0" smtClean="0">
                <a:latin typeface="HGPｺﾞｼｯｸM" panose="020B0600000000000000" pitchFamily="50" charset="-128"/>
                <a:ea typeface="HGPｺﾞｼｯｸM" panose="020B0600000000000000" pitchFamily="50" charset="-128"/>
              </a:rPr>
              <a:t>。</a:t>
            </a:r>
            <a:endParaRPr kumimoji="1" lang="en-US" altLang="ja-JP" dirty="0" smtClean="0">
              <a:latin typeface="HGPｺﾞｼｯｸM" panose="020B0600000000000000" pitchFamily="50" charset="-128"/>
              <a:ea typeface="HGPｺﾞｼｯｸM" panose="020B0600000000000000" pitchFamily="50" charset="-128"/>
            </a:endParaRPr>
          </a:p>
          <a:p>
            <a:r>
              <a:rPr lang="en-US" altLang="ja-JP" dirty="0" smtClean="0">
                <a:latin typeface="HGPｺﾞｼｯｸM" panose="020B0600000000000000" pitchFamily="50" charset="-128"/>
                <a:ea typeface="HGPｺﾞｼｯｸM" panose="020B0600000000000000" pitchFamily="50" charset="-128"/>
              </a:rPr>
              <a:t>※</a:t>
            </a:r>
            <a:r>
              <a:rPr lang="ja-JP" altLang="en-US" dirty="0" smtClean="0">
                <a:latin typeface="HGPｺﾞｼｯｸM" panose="020B0600000000000000" pitchFamily="50" charset="-128"/>
                <a:ea typeface="HGPｺﾞｼｯｸM" panose="020B0600000000000000" pitchFamily="50" charset="-128"/>
              </a:rPr>
              <a:t>なお、応用編のイベント実施時は、イベントの数に応じてゲーム実施時間を延長してください。</a:t>
            </a:r>
            <a:endParaRPr kumimoji="1" lang="ja-JP" altLang="en-US" dirty="0">
              <a:latin typeface="HGPｺﾞｼｯｸM" panose="020B0600000000000000" pitchFamily="50" charset="-128"/>
              <a:ea typeface="HGPｺﾞｼｯｸM" panose="020B0600000000000000" pitchFamily="50" charset="-128"/>
            </a:endParaRPr>
          </a:p>
        </p:txBody>
      </p:sp>
    </p:spTree>
    <p:extLst>
      <p:ext uri="{BB962C8B-B14F-4D97-AF65-F5344CB8AC3E}">
        <p14:creationId xmlns:p14="http://schemas.microsoft.com/office/powerpoint/2010/main" val="234284827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p:cNvPicPr>
            <a:picLocks noChangeAspect="1"/>
          </p:cNvPicPr>
          <p:nvPr/>
        </p:nvPicPr>
        <p:blipFill rotWithShape="1">
          <a:blip r:embed="rId2" cstate="email">
            <a:extLst>
              <a:ext uri="{28A0092B-C50C-407E-A947-70E740481C1C}">
                <a14:useLocalDpi xmlns:a14="http://schemas.microsoft.com/office/drawing/2010/main"/>
              </a:ext>
            </a:extLst>
          </a:blip>
          <a:srcRect b="11782"/>
          <a:stretch/>
        </p:blipFill>
        <p:spPr>
          <a:xfrm>
            <a:off x="322593" y="1940113"/>
            <a:ext cx="8282914" cy="4370093"/>
          </a:xfrm>
          <a:prstGeom prst="rect">
            <a:avLst/>
          </a:prstGeom>
          <a:solidFill>
            <a:schemeClr val="bg1"/>
          </a:solidFill>
          <a:ln>
            <a:solidFill>
              <a:schemeClr val="tx1">
                <a:lumMod val="50000"/>
                <a:lumOff val="50000"/>
              </a:schemeClr>
            </a:solidFill>
          </a:ln>
        </p:spPr>
      </p:pic>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29</a:t>
            </a:fld>
            <a:endParaRPr lang="en-US" altLang="ja-JP" dirty="0"/>
          </a:p>
        </p:txBody>
      </p:sp>
      <p:sp>
        <p:nvSpPr>
          <p:cNvPr id="3" name="タイトル 4"/>
          <p:cNvSpPr txBox="1">
            <a:spLocks/>
          </p:cNvSpPr>
          <p:nvPr/>
        </p:nvSpPr>
        <p:spPr bwMode="auto">
          <a:xfrm>
            <a:off x="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dirty="0"/>
              <a:t>４．ゲームの前提条件</a:t>
            </a:r>
            <a:r>
              <a:rPr lang="en-US" altLang="ja-JP" kern="0" dirty="0"/>
              <a:t>(</a:t>
            </a:r>
            <a:r>
              <a:rPr lang="ja-JP" altLang="en-US" kern="0" dirty="0"/>
              <a:t>点呼）</a:t>
            </a:r>
          </a:p>
        </p:txBody>
      </p:sp>
      <p:sp>
        <p:nvSpPr>
          <p:cNvPr id="68" name="正方形/長方形 67"/>
          <p:cNvSpPr/>
          <p:nvPr/>
        </p:nvSpPr>
        <p:spPr bwMode="auto">
          <a:xfrm>
            <a:off x="251520" y="692695"/>
            <a:ext cx="8676580" cy="952270"/>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r>
              <a:rPr lang="ja-JP" altLang="en-US" dirty="0">
                <a:latin typeface="HGPｺﾞｼｯｸM" panose="020B0600000000000000" pitchFamily="50" charset="-128"/>
                <a:ea typeface="HGPｺﾞｼｯｸM" panose="020B0600000000000000" pitchFamily="50" charset="-128"/>
              </a:rPr>
              <a:t>揺れが収まりました。周囲を見渡したところ、どうやら助けの必要なケガ人はいないようです。</a:t>
            </a:r>
            <a:endParaRPr lang="en-US" altLang="ja-JP" dirty="0">
              <a:latin typeface="HGPｺﾞｼｯｸM" panose="020B0600000000000000" pitchFamily="50" charset="-128"/>
              <a:ea typeface="HGPｺﾞｼｯｸM" panose="020B0600000000000000" pitchFamily="50" charset="-128"/>
            </a:endParaRPr>
          </a:p>
          <a:p>
            <a:r>
              <a:rPr lang="ja-JP" altLang="en-US" dirty="0">
                <a:latin typeface="HGPｺﾞｼｯｸM" panose="020B0600000000000000" pitchFamily="50" charset="-128"/>
                <a:ea typeface="HGPｺﾞｼｯｸM" panose="020B0600000000000000" pitchFamily="50" charset="-128"/>
              </a:rPr>
              <a:t>点呼の結果、事業所の中に</a:t>
            </a:r>
            <a:r>
              <a:rPr lang="ja-JP" altLang="en-US" dirty="0" smtClean="0">
                <a:latin typeface="HGPｺﾞｼｯｸM" panose="020B0600000000000000" pitchFamily="50" charset="-128"/>
                <a:ea typeface="HGPｺﾞｼｯｸM" panose="020B0600000000000000" pitchFamily="50" charset="-128"/>
              </a:rPr>
              <a:t>は、役職員等リストで「在館」となっている方々がおり、全員</a:t>
            </a:r>
            <a:r>
              <a:rPr lang="ja-JP" altLang="en-US" dirty="0">
                <a:latin typeface="HGPｺﾞｼｯｸM" panose="020B0600000000000000" pitchFamily="50" charset="-128"/>
                <a:ea typeface="HGPｺﾞｼｯｸM" panose="020B0600000000000000" pitchFamily="50" charset="-128"/>
              </a:rPr>
              <a:t>無事であることが分かりました。</a:t>
            </a:r>
            <a:endParaRPr lang="en-US" altLang="ja-JP" dirty="0">
              <a:latin typeface="HGPｺﾞｼｯｸM" panose="020B0600000000000000" pitchFamily="50" charset="-128"/>
              <a:ea typeface="HGPｺﾞｼｯｸM" panose="020B0600000000000000" pitchFamily="50" charset="-128"/>
            </a:endParaRPr>
          </a:p>
        </p:txBody>
      </p:sp>
      <p:sp>
        <p:nvSpPr>
          <p:cNvPr id="24" name="テキスト ボックス 23"/>
          <p:cNvSpPr txBox="1"/>
          <p:nvPr/>
        </p:nvSpPr>
        <p:spPr>
          <a:xfrm>
            <a:off x="7524328" y="28496"/>
            <a:ext cx="1579856" cy="468000"/>
          </a:xfrm>
          <a:prstGeom prst="rect">
            <a:avLst/>
          </a:prstGeom>
          <a:solidFill>
            <a:srgbClr val="0000FF"/>
          </a:solidFill>
        </p:spPr>
        <p:txBody>
          <a:bodyPr wrap="square" rtlCol="0" anchor="ctr" anchorCtr="1">
            <a:noAutofit/>
          </a:bodyPr>
          <a:lstStyle/>
          <a:p>
            <a:pPr algn="ctr"/>
            <a:r>
              <a:rPr lang="ja-JP" altLang="en-US" sz="2400" dirty="0">
                <a:solidFill>
                  <a:schemeClr val="bg1"/>
                </a:solidFill>
                <a:latin typeface="HGPｺﾞｼｯｸE" panose="020B0900000000000000" pitchFamily="50" charset="-128"/>
                <a:ea typeface="HGPｺﾞｼｯｸE" panose="020B0900000000000000" pitchFamily="50" charset="-128"/>
              </a:rPr>
              <a:t>約　</a:t>
            </a:r>
            <a:r>
              <a:rPr lang="en-US" altLang="ja-JP" sz="2400" dirty="0" smtClean="0">
                <a:solidFill>
                  <a:schemeClr val="bg1"/>
                </a:solidFill>
                <a:latin typeface="HGPｺﾞｼｯｸE" panose="020B0900000000000000" pitchFamily="50" charset="-128"/>
                <a:ea typeface="HGPｺﾞｼｯｸE" panose="020B0900000000000000" pitchFamily="50" charset="-128"/>
              </a:rPr>
              <a:t>1</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2048" name="正方形/長方形 2047">
            <a:extLst>
              <a:ext uri="{FF2B5EF4-FFF2-40B4-BE49-F238E27FC236}">
                <a16:creationId xmlns:a16="http://schemas.microsoft.com/office/drawing/2014/main" id="{BA82D1C3-982C-49EE-BF02-F828997C526E}"/>
              </a:ext>
            </a:extLst>
          </p:cNvPr>
          <p:cNvSpPr/>
          <p:nvPr/>
        </p:nvSpPr>
        <p:spPr bwMode="auto">
          <a:xfrm>
            <a:off x="1018798" y="3379041"/>
            <a:ext cx="7191895" cy="2083286"/>
          </a:xfrm>
          <a:prstGeom prst="rect">
            <a:avLst/>
          </a:prstGeom>
          <a:solidFill>
            <a:schemeClr val="bg1"/>
          </a:solidFill>
          <a:ln w="28575">
            <a:solidFill>
              <a:srgbClr val="0000FF"/>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kumimoji="1" lang="ja-JP" altLang="en-US" sz="2800" b="0" i="0" u="none" strike="noStrike" cap="none" normalizeH="0" baseline="0" dirty="0" smtClean="0">
                <a:ln>
                  <a:noFill/>
                </a:ln>
                <a:solidFill>
                  <a:srgbClr val="0000FF"/>
                </a:solidFill>
                <a:effectLst/>
                <a:latin typeface="Arial" charset="0"/>
                <a:ea typeface="HGPｺﾞｼｯｸE" pitchFamily="50" charset="-128"/>
              </a:rPr>
              <a:t>役職員等リスト（別ファイル）をご確認ください</a:t>
            </a:r>
            <a:r>
              <a:rPr lang="ja-JP" altLang="en-US" sz="2800" dirty="0" smtClean="0">
                <a:solidFill>
                  <a:srgbClr val="0000FF"/>
                </a:solidFill>
                <a:latin typeface="Arial" charset="0"/>
                <a:ea typeface="HGPｺﾞｼｯｸE" pitchFamily="50" charset="-128"/>
              </a:rPr>
              <a:t>。</a:t>
            </a:r>
            <a:endParaRPr lang="en-US" altLang="ja-JP" sz="2800" dirty="0" smtClean="0">
              <a:solidFill>
                <a:srgbClr val="0000FF"/>
              </a:solidFill>
              <a:latin typeface="Arial" charset="0"/>
              <a:ea typeface="HGPｺﾞｼｯｸE" pitchFamily="50" charset="-128"/>
            </a:endParaRPr>
          </a:p>
          <a:p>
            <a:pPr marL="0" marR="0" indent="0" defTabSz="914400" rtl="0" eaLnBrk="1" fontAlgn="base" latinLnBrk="0" hangingPunct="1">
              <a:lnSpc>
                <a:spcPct val="100000"/>
              </a:lnSpc>
              <a:spcBef>
                <a:spcPct val="0"/>
              </a:spcBef>
              <a:spcAft>
                <a:spcPct val="0"/>
              </a:spcAft>
              <a:buClrTx/>
              <a:buSzTx/>
              <a:buFontTx/>
              <a:buNone/>
              <a:tabLst/>
            </a:pPr>
            <a:r>
              <a:rPr lang="ja-JP" altLang="en-US" sz="2800" dirty="0" smtClean="0">
                <a:solidFill>
                  <a:srgbClr val="0000FF"/>
                </a:solidFill>
                <a:latin typeface="Arial" charset="0"/>
                <a:ea typeface="HGPｺﾞｼｯｸE" pitchFamily="50" charset="-128"/>
              </a:rPr>
              <a:t>「被災場所」からソートをかけると、在館者のみの把握も可能です。</a:t>
            </a:r>
            <a:endParaRPr lang="en-US" altLang="ja-JP" sz="2800" dirty="0" smtClean="0">
              <a:solidFill>
                <a:srgbClr val="0000FF"/>
              </a:solidFill>
              <a:latin typeface="Arial" charset="0"/>
              <a:ea typeface="HGPｺﾞｼｯｸE" pitchFamily="50" charset="-128"/>
            </a:endParaRPr>
          </a:p>
          <a:p>
            <a:pPr marL="0" marR="0" indent="0" defTabSz="914400" rtl="0" eaLnBrk="1" fontAlgn="base" latinLnBrk="0" hangingPunct="1">
              <a:lnSpc>
                <a:spcPct val="100000"/>
              </a:lnSpc>
              <a:spcBef>
                <a:spcPct val="0"/>
              </a:spcBef>
              <a:spcAft>
                <a:spcPct val="0"/>
              </a:spcAft>
              <a:buClrTx/>
              <a:buSzTx/>
              <a:buFontTx/>
              <a:buNone/>
              <a:tabLst/>
            </a:pPr>
            <a:r>
              <a:rPr kumimoji="1" lang="ja-JP" altLang="en-US" sz="2800" b="0" i="0" u="none" strike="noStrike" cap="none" normalizeH="0" baseline="0" dirty="0" smtClean="0">
                <a:ln>
                  <a:noFill/>
                </a:ln>
                <a:solidFill>
                  <a:srgbClr val="0000FF"/>
                </a:solidFill>
                <a:effectLst/>
                <a:latin typeface="Arial" charset="0"/>
                <a:ea typeface="HGPｺﾞｼｯｸE" pitchFamily="50" charset="-128"/>
              </a:rPr>
              <a:t>事業所外からの来訪者もいるようです。</a:t>
            </a:r>
            <a:endParaRPr kumimoji="1" lang="en-US" altLang="ja-JP" sz="2800" b="0" i="0" u="none" strike="noStrike" cap="none" normalizeH="0" baseline="0" dirty="0" smtClean="0">
              <a:ln>
                <a:noFill/>
              </a:ln>
              <a:solidFill>
                <a:srgbClr val="0000FF"/>
              </a:solidFill>
              <a:effectLst/>
              <a:latin typeface="Arial" charset="0"/>
              <a:ea typeface="HGPｺﾞｼｯｸE" pitchFamily="50" charset="-128"/>
            </a:endParaRPr>
          </a:p>
        </p:txBody>
      </p:sp>
      <p:sp>
        <p:nvSpPr>
          <p:cNvPr id="5" name="楕円 4"/>
          <p:cNvSpPr/>
          <p:nvPr/>
        </p:nvSpPr>
        <p:spPr bwMode="auto">
          <a:xfrm>
            <a:off x="2329989" y="1873756"/>
            <a:ext cx="504056" cy="523881"/>
          </a:xfrm>
          <a:prstGeom prst="ellipse">
            <a:avLst/>
          </a:prstGeom>
          <a:noFill/>
          <a:ln w="28575"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charset="0"/>
              <a:ea typeface="HGPｺﾞｼｯｸE" pitchFamily="50" charset="-128"/>
            </a:endParaRPr>
          </a:p>
        </p:txBody>
      </p:sp>
      <p:sp>
        <p:nvSpPr>
          <p:cNvPr id="11" name="テキスト ボックス 10"/>
          <p:cNvSpPr txBox="1"/>
          <p:nvPr/>
        </p:nvSpPr>
        <p:spPr>
          <a:xfrm>
            <a:off x="5868144" y="28496"/>
            <a:ext cx="1579856" cy="304688"/>
          </a:xfrm>
          <a:prstGeom prst="rect">
            <a:avLst/>
          </a:prstGeom>
          <a:solidFill>
            <a:srgbClr val="0000FF"/>
          </a:solidFill>
        </p:spPr>
        <p:txBody>
          <a:bodyPr wrap="square" rtlCol="0" anchor="ctr" anchorCtr="1">
            <a:noAutofit/>
          </a:bodyPr>
          <a:lstStyle/>
          <a:p>
            <a:pPr algn="ctr"/>
            <a:r>
              <a:rPr lang="ja-JP" altLang="en-US" dirty="0" smtClean="0">
                <a:solidFill>
                  <a:schemeClr val="bg1"/>
                </a:solidFill>
                <a:latin typeface="HGPｺﾞｼｯｸE" panose="020B0900000000000000" pitchFamily="50" charset="-128"/>
                <a:ea typeface="HGPｺﾞｼｯｸE" panose="020B0900000000000000" pitchFamily="50" charset="-128"/>
              </a:rPr>
              <a:t>ゲームキット</a:t>
            </a:r>
            <a:endParaRPr kumimoji="1" lang="ja-JP" altLang="en-US" dirty="0">
              <a:solidFill>
                <a:schemeClr val="bg1"/>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234029346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solidFill>
                  <a:srgbClr val="FFFFFF">
                    <a:lumMod val="85000"/>
                  </a:srgbClr>
                </a:solidFill>
              </a:rPr>
              <a:pPr>
                <a:defRPr/>
              </a:pPr>
              <a:t>30</a:t>
            </a:fld>
            <a:endParaRPr lang="en-US" altLang="ja-JP" dirty="0">
              <a:solidFill>
                <a:srgbClr val="FFFFFF">
                  <a:lumMod val="85000"/>
                </a:srgbClr>
              </a:solidFill>
            </a:endParaRPr>
          </a:p>
        </p:txBody>
      </p:sp>
      <p:sp>
        <p:nvSpPr>
          <p:cNvPr id="6" name="角丸四角形 5"/>
          <p:cNvSpPr/>
          <p:nvPr/>
        </p:nvSpPr>
        <p:spPr bwMode="auto">
          <a:xfrm>
            <a:off x="1869604" y="2526804"/>
            <a:ext cx="5400600" cy="1800200"/>
          </a:xfrm>
          <a:prstGeom prst="roundRect">
            <a:avLst/>
          </a:prstGeom>
          <a:solidFill>
            <a:srgbClr val="0000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200" dirty="0">
                <a:solidFill>
                  <a:srgbClr val="FFFFFF"/>
                </a:solidFill>
                <a:latin typeface="Meiryo UI" panose="020B0604030504040204" pitchFamily="50" charset="-128"/>
                <a:ea typeface="Meiryo UI" panose="020B0604030504040204" pitchFamily="50" charset="-128"/>
                <a:cs typeface="Meiryo UI" panose="020B0604030504040204" pitchFamily="50" charset="-128"/>
              </a:rPr>
              <a:t>現在の状況</a:t>
            </a:r>
          </a:p>
        </p:txBody>
      </p:sp>
    </p:spTree>
    <p:extLst>
      <p:ext uri="{BB962C8B-B14F-4D97-AF65-F5344CB8AC3E}">
        <p14:creationId xmlns:p14="http://schemas.microsoft.com/office/powerpoint/2010/main" val="34175956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solidFill>
                  <a:srgbClr val="FFFFFF">
                    <a:lumMod val="85000"/>
                  </a:srgbClr>
                </a:solidFill>
              </a:rPr>
              <a:pPr>
                <a:defRPr/>
              </a:pPr>
              <a:t>31</a:t>
            </a:fld>
            <a:endParaRPr lang="en-US" altLang="ja-JP" dirty="0">
              <a:solidFill>
                <a:srgbClr val="FFFFFF">
                  <a:lumMod val="85000"/>
                </a:srgbClr>
              </a:solidFill>
            </a:endParaRPr>
          </a:p>
        </p:txBody>
      </p:sp>
      <p:sp>
        <p:nvSpPr>
          <p:cNvPr id="2" name="タイトル 1"/>
          <p:cNvSpPr>
            <a:spLocks noGrp="1"/>
          </p:cNvSpPr>
          <p:nvPr>
            <p:ph type="title" idx="4294967295"/>
          </p:nvPr>
        </p:nvSpPr>
        <p:spPr>
          <a:xfrm>
            <a:off x="0" y="0"/>
            <a:ext cx="8928100" cy="561975"/>
          </a:xfrm>
        </p:spPr>
        <p:txBody>
          <a:bodyPr/>
          <a:lstStyle/>
          <a:p>
            <a:r>
              <a:rPr lang="ja-JP" altLang="en-US" dirty="0"/>
              <a:t>４．ゲームの前提条件（現在：発災</a:t>
            </a:r>
            <a:r>
              <a:rPr lang="en-US" altLang="ja-JP" dirty="0"/>
              <a:t>30</a:t>
            </a:r>
            <a:r>
              <a:rPr lang="ja-JP" altLang="en-US" dirty="0"/>
              <a:t>分後の状況）</a:t>
            </a:r>
            <a:endParaRPr kumimoji="1" lang="ja-JP" altLang="en-US" dirty="0"/>
          </a:p>
        </p:txBody>
      </p:sp>
      <p:graphicFrame>
        <p:nvGraphicFramePr>
          <p:cNvPr id="5" name="表 4"/>
          <p:cNvGraphicFramePr>
            <a:graphicFrameLocks noGrp="1"/>
          </p:cNvGraphicFramePr>
          <p:nvPr>
            <p:extLst>
              <p:ext uri="{D42A27DB-BD31-4B8C-83A1-F6EECF244321}">
                <p14:modId xmlns:p14="http://schemas.microsoft.com/office/powerpoint/2010/main" val="1012363083"/>
              </p:ext>
            </p:extLst>
          </p:nvPr>
        </p:nvGraphicFramePr>
        <p:xfrm>
          <a:off x="107504" y="687363"/>
          <a:ext cx="8928100" cy="4954458"/>
        </p:xfrm>
        <a:graphic>
          <a:graphicData uri="http://schemas.openxmlformats.org/drawingml/2006/table">
            <a:tbl>
              <a:tblPr firstRow="1" bandRow="1">
                <a:tableStyleId>{5C22544A-7EE6-4342-B048-85BDC9FD1C3A}</a:tableStyleId>
              </a:tblPr>
              <a:tblGrid>
                <a:gridCol w="1655738">
                  <a:extLst>
                    <a:ext uri="{9D8B030D-6E8A-4147-A177-3AD203B41FA5}">
                      <a16:colId xmlns:a16="http://schemas.microsoft.com/office/drawing/2014/main" val="20000"/>
                    </a:ext>
                  </a:extLst>
                </a:gridCol>
                <a:gridCol w="7272362">
                  <a:extLst>
                    <a:ext uri="{9D8B030D-6E8A-4147-A177-3AD203B41FA5}">
                      <a16:colId xmlns:a16="http://schemas.microsoft.com/office/drawing/2014/main" val="20001"/>
                    </a:ext>
                  </a:extLst>
                </a:gridCol>
              </a:tblGrid>
              <a:tr h="146113">
                <a:tc>
                  <a:txBody>
                    <a:bodyPr/>
                    <a:lstStyle/>
                    <a:p>
                      <a:pPr algn="ctr"/>
                      <a:r>
                        <a:rPr kumimoji="1" lang="ja-JP" altLang="en-US" sz="1600" b="0" dirty="0">
                          <a:solidFill>
                            <a:schemeClr val="bg1"/>
                          </a:solidFill>
                        </a:rPr>
                        <a:t>項目</a:t>
                      </a:r>
                    </a:p>
                  </a:txBody>
                  <a:tcPr anchor="ctr">
                    <a:lnL w="9525"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0000FF"/>
                    </a:solidFill>
                  </a:tcPr>
                </a:tc>
                <a:tc>
                  <a:txBody>
                    <a:bodyPr/>
                    <a:lstStyle/>
                    <a:p>
                      <a:pPr algn="ctr"/>
                      <a:r>
                        <a:rPr kumimoji="1" lang="ja-JP" altLang="en-US" sz="1600" b="0" dirty="0">
                          <a:solidFill>
                            <a:schemeClr val="bg1"/>
                          </a:solidFill>
                        </a:rPr>
                        <a:t>ゲーム開始時の想定</a:t>
                      </a:r>
                    </a:p>
                  </a:txBody>
                  <a:tcPr anchor="ctr">
                    <a:lnL w="12700" cap="flat" cmpd="sng" algn="ctr">
                      <a:solidFill>
                        <a:schemeClr val="bg1"/>
                      </a:solidFill>
                      <a:prstDash val="solid"/>
                      <a:round/>
                      <a:headEnd type="none" w="med" len="med"/>
                      <a:tailEnd type="none" w="med" len="med"/>
                    </a:lnL>
                    <a:lnR w="9525"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0000FF"/>
                    </a:solidFill>
                  </a:tcPr>
                </a:tc>
                <a:extLst>
                  <a:ext uri="{0D108BD9-81ED-4DB2-BD59-A6C34878D82A}">
                    <a16:rowId xmlns:a16="http://schemas.microsoft.com/office/drawing/2014/main" val="10000"/>
                  </a:ext>
                </a:extLst>
              </a:tr>
              <a:tr h="750173">
                <a:tc>
                  <a:txBody>
                    <a:bodyPr/>
                    <a:lstStyle/>
                    <a:p>
                      <a:pPr algn="ctr"/>
                      <a:r>
                        <a:rPr kumimoji="1" lang="ja-JP" altLang="en-US" sz="1600" dirty="0">
                          <a:latin typeface="HGｺﾞｼｯｸM" pitchFamily="49" charset="-128"/>
                          <a:ea typeface="HGｺﾞｼｯｸM" pitchFamily="49" charset="-128"/>
                        </a:rPr>
                        <a:t>鉄道</a:t>
                      </a:r>
                    </a:p>
                  </a:txBody>
                  <a:tcPr anchor="ctr">
                    <a:lnL w="9525" cap="flat" cmpd="sng" algn="ctr">
                      <a:noFill/>
                      <a:prstDash val="solid"/>
                      <a:round/>
                      <a:headEnd type="none" w="med" len="med"/>
                      <a:tailEnd type="none" w="med" len="med"/>
                    </a:lnL>
                    <a:lnR w="9525"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pPr marL="285750" indent="-285750">
                        <a:lnSpc>
                          <a:spcPts val="1600"/>
                        </a:lnSpc>
                        <a:spcBef>
                          <a:spcPts val="1200"/>
                        </a:spcBef>
                        <a:buFont typeface="Wingdings" panose="05000000000000000000" pitchFamily="2" charset="2"/>
                        <a:buChar char="ü"/>
                      </a:pPr>
                      <a:r>
                        <a:rPr kumimoji="1" lang="ja-JP" altLang="en-US" sz="1600" dirty="0">
                          <a:latin typeface="HGｺﾞｼｯｸM" pitchFamily="49" charset="-128"/>
                          <a:ea typeface="HGｺﾞｼｯｸM" pitchFamily="49" charset="-128"/>
                        </a:rPr>
                        <a:t>鉄道各社は、点検のため</a:t>
                      </a:r>
                      <a:r>
                        <a:rPr kumimoji="1" lang="ja-JP" altLang="en-US" sz="1600" dirty="0">
                          <a:solidFill>
                            <a:srgbClr val="C00000"/>
                          </a:solidFill>
                          <a:latin typeface="HGｺﾞｼｯｸM" pitchFamily="49" charset="-128"/>
                          <a:ea typeface="HGｺﾞｼｯｸM" pitchFamily="49" charset="-128"/>
                        </a:rPr>
                        <a:t>全線で運転を見合わせ</a:t>
                      </a:r>
                      <a:r>
                        <a:rPr kumimoji="1" lang="ja-JP" altLang="en-US" sz="1600" dirty="0">
                          <a:solidFill>
                            <a:schemeClr val="tx1"/>
                          </a:solidFill>
                          <a:latin typeface="HGｺﾞｼｯｸM" pitchFamily="49" charset="-128"/>
                          <a:ea typeface="HGｺﾞｼｯｸM" pitchFamily="49" charset="-128"/>
                        </a:rPr>
                        <a:t>て</a:t>
                      </a:r>
                      <a:r>
                        <a:rPr kumimoji="1" lang="ja-JP" altLang="en-US" sz="1600" dirty="0">
                          <a:latin typeface="HGｺﾞｼｯｸM" pitchFamily="49" charset="-128"/>
                          <a:ea typeface="HGｺﾞｼｯｸM" pitchFamily="49" charset="-128"/>
                        </a:rPr>
                        <a:t>いる。</a:t>
                      </a:r>
                      <a:endParaRPr kumimoji="1" lang="en-US" altLang="ja-JP" sz="1600" dirty="0">
                        <a:latin typeface="HGｺﾞｼｯｸM" pitchFamily="49" charset="-128"/>
                        <a:ea typeface="HGｺﾞｼｯｸM" pitchFamily="49" charset="-128"/>
                      </a:endParaRPr>
                    </a:p>
                    <a:p>
                      <a:pPr marL="285750" indent="-285750">
                        <a:lnSpc>
                          <a:spcPts val="1600"/>
                        </a:lnSpc>
                        <a:spcBef>
                          <a:spcPts val="1200"/>
                        </a:spcBef>
                        <a:buFont typeface="Wingdings" panose="05000000000000000000" pitchFamily="2" charset="2"/>
                        <a:buChar char="ü"/>
                      </a:pPr>
                      <a:r>
                        <a:rPr kumimoji="1" lang="ja-JP" altLang="en-US" sz="1600" dirty="0">
                          <a:latin typeface="HGｺﾞｼｯｸM" pitchFamily="49" charset="-128"/>
                          <a:ea typeface="HGｺﾞｼｯｸM" pitchFamily="49" charset="-128"/>
                        </a:rPr>
                        <a:t>鉄道は全線では、</a:t>
                      </a:r>
                      <a:r>
                        <a:rPr kumimoji="1" lang="ja-JP" altLang="en-US" sz="1600" dirty="0">
                          <a:solidFill>
                            <a:srgbClr val="C00000"/>
                          </a:solidFill>
                          <a:latin typeface="HGｺﾞｼｯｸM" pitchFamily="49" charset="-128"/>
                          <a:ea typeface="HGｺﾞｼｯｸM" pitchFamily="49" charset="-128"/>
                        </a:rPr>
                        <a:t>運転再開の見通しは立っていない</a:t>
                      </a:r>
                      <a:r>
                        <a:rPr kumimoji="1" lang="ja-JP" altLang="en-US" sz="1600" dirty="0">
                          <a:latin typeface="HGｺﾞｼｯｸM" pitchFamily="49" charset="-128"/>
                          <a:ea typeface="HGｺﾞｼｯｸM" pitchFamily="49" charset="-128"/>
                        </a:rPr>
                        <a:t>。</a:t>
                      </a:r>
                    </a:p>
                  </a:txBody>
                  <a:tcPr anchor="ctr">
                    <a:lnL w="9525"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1440160">
                <a:tc>
                  <a:txBody>
                    <a:bodyPr/>
                    <a:lstStyle/>
                    <a:p>
                      <a:pPr algn="ctr"/>
                      <a:r>
                        <a:rPr kumimoji="1" lang="ja-JP" altLang="en-US" sz="1600" dirty="0">
                          <a:latin typeface="HGｺﾞｼｯｸM" pitchFamily="49" charset="-128"/>
                          <a:ea typeface="HGｺﾞｼｯｸM" pitchFamily="49" charset="-128"/>
                        </a:rPr>
                        <a:t>ライフライン</a:t>
                      </a:r>
                    </a:p>
                  </a:txBody>
                  <a:tcPr anchor="ctr">
                    <a:lnL w="9525" cap="flat" cmpd="sng" algn="ctr">
                      <a:no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pPr marL="285750" indent="-285750">
                        <a:lnSpc>
                          <a:spcPts val="1600"/>
                        </a:lnSpc>
                        <a:spcBef>
                          <a:spcPts val="1200"/>
                        </a:spcBef>
                        <a:buFont typeface="Wingdings" panose="05000000000000000000" pitchFamily="2" charset="2"/>
                        <a:buChar char="ü"/>
                      </a:pPr>
                      <a:r>
                        <a:rPr kumimoji="1" lang="ja-JP" altLang="en-US" sz="1600" dirty="0">
                          <a:latin typeface="HGｺﾞｼｯｸM" pitchFamily="49" charset="-128"/>
                          <a:ea typeface="HGｺﾞｼｯｸM" pitchFamily="49" charset="-128"/>
                        </a:rPr>
                        <a:t>はまべ市を中心に</a:t>
                      </a:r>
                      <a:r>
                        <a:rPr kumimoji="1" lang="zh-TW" altLang="en-US" sz="1600" dirty="0">
                          <a:latin typeface="HGｺﾞｼｯｸM" pitchFamily="49" charset="-128"/>
                          <a:ea typeface="HGｺﾞｼｯｸM" pitchFamily="49" charset="-128"/>
                        </a:rPr>
                        <a:t>停電、断水</a:t>
                      </a:r>
                      <a:r>
                        <a:rPr kumimoji="1" lang="ja-JP" altLang="en-US" sz="1600" dirty="0">
                          <a:latin typeface="HGｺﾞｼｯｸM" pitchFamily="49" charset="-128"/>
                          <a:ea typeface="HGｺﾞｼｯｸM" pitchFamily="49" charset="-128"/>
                        </a:rPr>
                        <a:t>が続いている。</a:t>
                      </a:r>
                      <a:endParaRPr kumimoji="1" lang="en-US" altLang="ja-JP" sz="1600" dirty="0">
                        <a:latin typeface="HGｺﾞｼｯｸM" pitchFamily="49" charset="-128"/>
                        <a:ea typeface="HGｺﾞｼｯｸM" pitchFamily="49" charset="-128"/>
                      </a:endParaRPr>
                    </a:p>
                    <a:p>
                      <a:pPr marL="285750" indent="-285750">
                        <a:lnSpc>
                          <a:spcPts val="1600"/>
                        </a:lnSpc>
                        <a:spcBef>
                          <a:spcPts val="1200"/>
                        </a:spcBef>
                        <a:buFont typeface="Wingdings" panose="05000000000000000000" pitchFamily="2" charset="2"/>
                        <a:buChar char="ü"/>
                      </a:pPr>
                      <a:r>
                        <a:rPr kumimoji="1" lang="ja-JP" altLang="en-US" sz="1600" dirty="0">
                          <a:latin typeface="HGｺﾞｼｯｸM" pitchFamily="49" charset="-128"/>
                          <a:ea typeface="HGｺﾞｼｯｸM" pitchFamily="49" charset="-128"/>
                        </a:rPr>
                        <a:t>固定電話、携帯電話とも通話はつながりにくい。</a:t>
                      </a:r>
                    </a:p>
                    <a:p>
                      <a:pPr marL="285750" indent="-285750">
                        <a:lnSpc>
                          <a:spcPts val="1600"/>
                        </a:lnSpc>
                        <a:spcBef>
                          <a:spcPts val="1200"/>
                        </a:spcBef>
                        <a:buFont typeface="Wingdings" panose="05000000000000000000" pitchFamily="2" charset="2"/>
                        <a:buChar char="ü"/>
                      </a:pPr>
                      <a:r>
                        <a:rPr kumimoji="1" lang="ja-JP" altLang="en-US" sz="1600" dirty="0">
                          <a:latin typeface="HGｺﾞｼｯｸM" pitchFamily="49" charset="-128"/>
                          <a:ea typeface="HGｺﾞｼｯｸM" pitchFamily="49" charset="-128"/>
                        </a:rPr>
                        <a:t>携帯メールは送信できるが、届くまでに時間がかかっている。</a:t>
                      </a:r>
                    </a:p>
                    <a:p>
                      <a:pPr marL="285750" indent="-285750">
                        <a:lnSpc>
                          <a:spcPts val="1600"/>
                        </a:lnSpc>
                        <a:spcBef>
                          <a:spcPts val="1200"/>
                        </a:spcBef>
                        <a:buFont typeface="Wingdings" panose="05000000000000000000" pitchFamily="2" charset="2"/>
                        <a:buChar char="ü"/>
                      </a:pPr>
                      <a:r>
                        <a:rPr kumimoji="1" lang="en-US" altLang="ja-JP" sz="1600" dirty="0">
                          <a:latin typeface="HGｺﾞｼｯｸM" pitchFamily="49" charset="-128"/>
                          <a:ea typeface="HGｺﾞｼｯｸM" pitchFamily="49" charset="-128"/>
                        </a:rPr>
                        <a:t>LINE</a:t>
                      </a:r>
                      <a:r>
                        <a:rPr kumimoji="1" lang="ja-JP" altLang="en-US" sz="1600" dirty="0" err="1">
                          <a:latin typeface="HGｺﾞｼｯｸM" pitchFamily="49" charset="-128"/>
                          <a:ea typeface="HGｺﾞｼｯｸM" pitchFamily="49" charset="-128"/>
                        </a:rPr>
                        <a:t>、</a:t>
                      </a:r>
                      <a:r>
                        <a:rPr kumimoji="1" lang="en-US" altLang="ja-JP" sz="1600" dirty="0">
                          <a:latin typeface="HGｺﾞｼｯｸM" pitchFamily="49" charset="-128"/>
                          <a:ea typeface="HGｺﾞｼｯｸM" pitchFamily="49" charset="-128"/>
                        </a:rPr>
                        <a:t>facebook</a:t>
                      </a:r>
                      <a:r>
                        <a:rPr kumimoji="1" lang="ja-JP" altLang="en-US" sz="1600" dirty="0">
                          <a:latin typeface="HGｺﾞｼｯｸM" pitchFamily="49" charset="-128"/>
                          <a:ea typeface="HGｺﾞｼｯｸM" pitchFamily="49" charset="-128"/>
                        </a:rPr>
                        <a:t>などの</a:t>
                      </a:r>
                      <a:r>
                        <a:rPr kumimoji="1" lang="en-US" altLang="ja-JP" sz="1600" dirty="0">
                          <a:latin typeface="HGｺﾞｼｯｸM" pitchFamily="49" charset="-128"/>
                          <a:ea typeface="HGｺﾞｼｯｸM" pitchFamily="49" charset="-128"/>
                        </a:rPr>
                        <a:t>SNS</a:t>
                      </a:r>
                      <a:r>
                        <a:rPr kumimoji="1" lang="ja-JP" altLang="en-US" sz="1600" dirty="0">
                          <a:latin typeface="HGｺﾞｼｯｸM" pitchFamily="49" charset="-128"/>
                          <a:ea typeface="HGｺﾞｼｯｸM" pitchFamily="49" charset="-128"/>
                        </a:rPr>
                        <a:t>はつながっている。</a:t>
                      </a:r>
                      <a:endParaRPr kumimoji="1" lang="zh-TW" altLang="en-US" sz="1600" dirty="0">
                        <a:latin typeface="HGｺﾞｼｯｸM" pitchFamily="49" charset="-128"/>
                        <a:ea typeface="HGｺﾞｼｯｸM" pitchFamily="49" charset="-128"/>
                      </a:endParaRPr>
                    </a:p>
                  </a:txBody>
                  <a:tcPr anchor="ctr">
                    <a:lnL w="9525"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2016224">
                <a:tc>
                  <a:txBody>
                    <a:bodyPr/>
                    <a:lstStyle/>
                    <a:p>
                      <a:pPr algn="ctr"/>
                      <a:r>
                        <a:rPr kumimoji="1" lang="ja-JP" altLang="en-US" sz="1600" dirty="0">
                          <a:latin typeface="HGｺﾞｼｯｸM" pitchFamily="49" charset="-128"/>
                          <a:ea typeface="HGｺﾞｼｯｸM" pitchFamily="49" charset="-128"/>
                        </a:rPr>
                        <a:t>事業所内</a:t>
                      </a:r>
                    </a:p>
                  </a:txBody>
                  <a:tcPr anchor="ctr">
                    <a:lnL w="9525" cap="flat" cmpd="sng" algn="ctr">
                      <a:no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tc>
                  <a:txBody>
                    <a:bodyPr/>
                    <a:lstStyle/>
                    <a:p>
                      <a:pPr marL="285750" indent="-285750">
                        <a:lnSpc>
                          <a:spcPts val="1600"/>
                        </a:lnSpc>
                        <a:spcBef>
                          <a:spcPts val="1200"/>
                        </a:spcBef>
                        <a:buFont typeface="Wingdings" panose="05000000000000000000" pitchFamily="2" charset="2"/>
                        <a:buChar char="ü"/>
                      </a:pPr>
                      <a:r>
                        <a:rPr kumimoji="1" lang="ja-JP" altLang="en-US" sz="1600" dirty="0">
                          <a:latin typeface="HGｺﾞｼｯｸM" pitchFamily="49" charset="-128"/>
                          <a:ea typeface="HGｺﾞｼｯｸM" pitchFamily="49" charset="-128"/>
                        </a:rPr>
                        <a:t>建屋内は安全であることが確認されている。</a:t>
                      </a:r>
                      <a:endParaRPr kumimoji="1" lang="en-US" altLang="ja-JP" sz="1600" dirty="0">
                        <a:latin typeface="HGｺﾞｼｯｸM" pitchFamily="49" charset="-128"/>
                        <a:ea typeface="HGｺﾞｼｯｸM" pitchFamily="49" charset="-128"/>
                      </a:endParaRPr>
                    </a:p>
                    <a:p>
                      <a:pPr marL="285750" indent="-285750">
                        <a:lnSpc>
                          <a:spcPts val="1600"/>
                        </a:lnSpc>
                        <a:spcBef>
                          <a:spcPts val="1200"/>
                        </a:spcBef>
                        <a:buFont typeface="Wingdings" panose="05000000000000000000" pitchFamily="2" charset="2"/>
                        <a:buChar char="ü"/>
                      </a:pPr>
                      <a:r>
                        <a:rPr kumimoji="1" lang="ja-JP" altLang="en-US" sz="1600" dirty="0">
                          <a:latin typeface="HGｺﾞｼｯｸM" pitchFamily="49" charset="-128"/>
                          <a:ea typeface="HGｺﾞｼｯｸM" pitchFamily="49" charset="-128"/>
                        </a:rPr>
                        <a:t>現在は、運よく電気・ガス・水道とも使用可能。ただし、エレベーターは運行停止。</a:t>
                      </a:r>
                    </a:p>
                    <a:p>
                      <a:pPr marL="285750" indent="-285750">
                        <a:lnSpc>
                          <a:spcPts val="1600"/>
                        </a:lnSpc>
                        <a:spcBef>
                          <a:spcPts val="1200"/>
                        </a:spcBef>
                        <a:buFont typeface="Wingdings" panose="05000000000000000000" pitchFamily="2" charset="2"/>
                        <a:buChar char="ü"/>
                      </a:pPr>
                      <a:r>
                        <a:rPr kumimoji="1" lang="ja-JP" altLang="en-US" sz="1600" dirty="0">
                          <a:latin typeface="HGｺﾞｼｯｸM" pitchFamily="49" charset="-128"/>
                          <a:ea typeface="HGｺﾞｼｯｸM" pitchFamily="49" charset="-128"/>
                        </a:rPr>
                        <a:t>未固定の什器・資材が一部移動・散乱したが、フロアに大きな被害は</a:t>
                      </a:r>
                      <a:r>
                        <a:rPr kumimoji="1" lang="ja-JP" altLang="en-US" sz="1600" dirty="0" err="1">
                          <a:latin typeface="HGｺﾞｼｯｸM" pitchFamily="49" charset="-128"/>
                          <a:ea typeface="HGｺﾞｼｯｸM" pitchFamily="49" charset="-128"/>
                        </a:rPr>
                        <a:t>無し</a:t>
                      </a:r>
                      <a:r>
                        <a:rPr kumimoji="1" lang="ja-JP" altLang="en-US" sz="1600" dirty="0">
                          <a:latin typeface="HGｺﾞｼｯｸM" pitchFamily="49" charset="-128"/>
                          <a:ea typeface="HGｺﾞｼｯｸM" pitchFamily="49" charset="-128"/>
                        </a:rPr>
                        <a:t>。</a:t>
                      </a:r>
                    </a:p>
                    <a:p>
                      <a:pPr marL="285750" indent="-285750">
                        <a:lnSpc>
                          <a:spcPts val="1600"/>
                        </a:lnSpc>
                        <a:spcBef>
                          <a:spcPts val="1200"/>
                        </a:spcBef>
                        <a:buFont typeface="Wingdings" panose="05000000000000000000" pitchFamily="2" charset="2"/>
                        <a:buChar char="ü"/>
                      </a:pPr>
                      <a:r>
                        <a:rPr kumimoji="1" lang="ja-JP" altLang="en-US" sz="1600" dirty="0">
                          <a:latin typeface="HGｺﾞｼｯｸM" pitchFamily="49" charset="-128"/>
                          <a:ea typeface="HGｺﾞｼｯｸM" pitchFamily="49" charset="-128"/>
                        </a:rPr>
                        <a:t>役員</a:t>
                      </a:r>
                      <a:r>
                        <a:rPr kumimoji="1" lang="en-US" altLang="ja-JP" sz="1600" dirty="0">
                          <a:latin typeface="HGｺﾞｼｯｸM" pitchFamily="49" charset="-128"/>
                          <a:ea typeface="HGｺﾞｼｯｸM" pitchFamily="49" charset="-128"/>
                        </a:rPr>
                        <a:t>(</a:t>
                      </a:r>
                      <a:r>
                        <a:rPr kumimoji="1" lang="ja-JP" altLang="en-US" sz="1600" dirty="0">
                          <a:latin typeface="HGｺﾞｼｯｸM" pitchFamily="49" charset="-128"/>
                          <a:ea typeface="HGｺﾞｼｯｸM" pitchFamily="49" charset="-128"/>
                        </a:rPr>
                        <a:t>オーナー社長</a:t>
                      </a:r>
                      <a:r>
                        <a:rPr kumimoji="1" lang="en-US" altLang="ja-JP" sz="1600" dirty="0">
                          <a:latin typeface="HGｺﾞｼｯｸM" pitchFamily="49" charset="-128"/>
                          <a:ea typeface="HGｺﾞｼｯｸM" pitchFamily="49" charset="-128"/>
                        </a:rPr>
                        <a:t>)</a:t>
                      </a:r>
                      <a:r>
                        <a:rPr kumimoji="1" lang="ja-JP" altLang="en-US" sz="1600" dirty="0">
                          <a:latin typeface="HGｺﾞｼｯｸM" pitchFamily="49" charset="-128"/>
                          <a:ea typeface="HGｺﾞｼｯｸM" pitchFamily="49" charset="-128"/>
                        </a:rPr>
                        <a:t>は出張中であるが、衛星電話で連絡がとれる。</a:t>
                      </a:r>
                    </a:p>
                    <a:p>
                      <a:pPr marL="285750" indent="-285750">
                        <a:lnSpc>
                          <a:spcPts val="1600"/>
                        </a:lnSpc>
                        <a:spcBef>
                          <a:spcPts val="1200"/>
                        </a:spcBef>
                        <a:buFont typeface="Wingdings" panose="05000000000000000000" pitchFamily="2" charset="2"/>
                        <a:buChar char="ü"/>
                      </a:pPr>
                      <a:r>
                        <a:rPr kumimoji="1" lang="ja-JP" altLang="en-US" sz="1600" dirty="0">
                          <a:latin typeface="HGｺﾞｼｯｸM" pitchFamily="49" charset="-128"/>
                          <a:ea typeface="HGｺﾞｼｯｸM" pitchFamily="49" charset="-128"/>
                        </a:rPr>
                        <a:t>他事業所からの出張者、来客も来ている。</a:t>
                      </a:r>
                    </a:p>
                  </a:txBody>
                  <a:tcPr anchor="ctr">
                    <a:lnL w="9525"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412621">
                <a:tc>
                  <a:txBody>
                    <a:bodyPr/>
                    <a:lstStyle/>
                    <a:p>
                      <a:pPr algn="ctr"/>
                      <a:r>
                        <a:rPr kumimoji="1" lang="ja-JP" altLang="en-US" sz="1600" dirty="0">
                          <a:latin typeface="HGｺﾞｼｯｸM" pitchFamily="49" charset="-128"/>
                          <a:ea typeface="HGｺﾞｼｯｸM" pitchFamily="49" charset="-128"/>
                        </a:rPr>
                        <a:t>その他</a:t>
                      </a:r>
                    </a:p>
                  </a:txBody>
                  <a:tcPr anchor="ctr">
                    <a:lnL w="9525" cap="flat" cmpd="sng" algn="ctr">
                      <a:no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285750" indent="-285750">
                        <a:lnSpc>
                          <a:spcPts val="1600"/>
                        </a:lnSpc>
                        <a:spcBef>
                          <a:spcPts val="1200"/>
                        </a:spcBef>
                        <a:buFont typeface="Wingdings" panose="05000000000000000000" pitchFamily="2" charset="2"/>
                        <a:buChar char="ü"/>
                      </a:pPr>
                      <a:r>
                        <a:rPr kumimoji="1" lang="ja-JP" altLang="en-US" sz="1600" dirty="0">
                          <a:latin typeface="HGｺﾞｼｯｸM" pitchFamily="49" charset="-128"/>
                          <a:ea typeface="HGｺﾞｼｯｸM" pitchFamily="49" charset="-128"/>
                        </a:rPr>
                        <a:t>発災直後に地元自治体から一斉帰宅抑制の要請があった。</a:t>
                      </a:r>
                    </a:p>
                  </a:txBody>
                  <a:tcPr anchor="ctr">
                    <a:lnL w="9525"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
        <p:nvSpPr>
          <p:cNvPr id="7" name="コンテンツ プレースホルダー 2"/>
          <p:cNvSpPr txBox="1">
            <a:spLocks/>
          </p:cNvSpPr>
          <p:nvPr/>
        </p:nvSpPr>
        <p:spPr bwMode="auto">
          <a:xfrm>
            <a:off x="107504" y="5636865"/>
            <a:ext cx="8928992"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a:lstStyle>
          <a:p>
            <a:pPr marL="361950" indent="-361950">
              <a:lnSpc>
                <a:spcPts val="3100"/>
              </a:lnSpc>
              <a:buFontTx/>
              <a:buNone/>
            </a:pPr>
            <a:r>
              <a:rPr lang="ja-JP" altLang="en-US" sz="2000" kern="0" dirty="0">
                <a:solidFill>
                  <a:srgbClr val="0000FF"/>
                </a:solidFill>
              </a:rPr>
              <a:t>●</a:t>
            </a:r>
            <a:r>
              <a:rPr lang="ja-JP" altLang="en-US" sz="2000" kern="0" dirty="0">
                <a:solidFill>
                  <a:srgbClr val="000000"/>
                </a:solidFill>
              </a:rPr>
              <a:t>各部門の主要なメンバーが集まり、対策本部として、事業所内の滞留方針を検討している（皆さんは、そのメンバー）。</a:t>
            </a:r>
          </a:p>
        </p:txBody>
      </p:sp>
    </p:spTree>
    <p:extLst>
      <p:ext uri="{BB962C8B-B14F-4D97-AF65-F5344CB8AC3E}">
        <p14:creationId xmlns:p14="http://schemas.microsoft.com/office/powerpoint/2010/main" val="351399888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32</a:t>
            </a:fld>
            <a:endParaRPr lang="en-US" altLang="ja-JP" dirty="0"/>
          </a:p>
        </p:txBody>
      </p:sp>
      <p:sp>
        <p:nvSpPr>
          <p:cNvPr id="6" name="角丸四角形 5"/>
          <p:cNvSpPr/>
          <p:nvPr/>
        </p:nvSpPr>
        <p:spPr bwMode="auto">
          <a:xfrm>
            <a:off x="1869604" y="2526804"/>
            <a:ext cx="5400600" cy="1800200"/>
          </a:xfrm>
          <a:prstGeom prst="roundRect">
            <a:avLst/>
          </a:prstGeom>
          <a:solidFill>
            <a:srgbClr val="0000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lvl="0" algn="ctr"/>
            <a:r>
              <a:rPr lang="ja-JP" altLang="en-US" sz="32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アイスブレイク</a:t>
            </a:r>
            <a:endParaRPr lang="en-US" altLang="ja-JP" sz="3200"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89269921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33</a:t>
            </a:fld>
            <a:endParaRPr lang="en-US" altLang="ja-JP" dirty="0"/>
          </a:p>
        </p:txBody>
      </p:sp>
      <p:sp>
        <p:nvSpPr>
          <p:cNvPr id="3" name="タイトル 4"/>
          <p:cNvSpPr txBox="1">
            <a:spLocks/>
          </p:cNvSpPr>
          <p:nvPr/>
        </p:nvSpPr>
        <p:spPr bwMode="auto">
          <a:xfrm>
            <a:off x="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kern="0" dirty="0"/>
              <a:t>５．ゲームを始める前に（アイスブレイク）</a:t>
            </a:r>
          </a:p>
        </p:txBody>
      </p:sp>
      <p:sp>
        <p:nvSpPr>
          <p:cNvPr id="23" name="テキスト ボックス 22"/>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a:solidFill>
                  <a:schemeClr val="bg1"/>
                </a:solidFill>
                <a:latin typeface="HGPｺﾞｼｯｸE" panose="020B0900000000000000" pitchFamily="50" charset="-128"/>
                <a:ea typeface="HGPｺﾞｼｯｸE" panose="020B0900000000000000" pitchFamily="50" charset="-128"/>
              </a:rPr>
              <a:t>約　</a:t>
            </a:r>
            <a:r>
              <a:rPr lang="en-US" altLang="ja-JP" sz="2400" dirty="0">
                <a:solidFill>
                  <a:schemeClr val="bg1"/>
                </a:solidFill>
                <a:latin typeface="HGPｺﾞｼｯｸE" panose="020B0900000000000000" pitchFamily="50" charset="-128"/>
                <a:ea typeface="HGPｺﾞｼｯｸE" panose="020B0900000000000000" pitchFamily="50" charset="-128"/>
              </a:rPr>
              <a:t>3</a:t>
            </a:r>
            <a:r>
              <a:rPr lang="ja-JP" altLang="en-US" sz="2400" dirty="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11" name="コンテンツ プレースホルダー 2"/>
          <p:cNvSpPr txBox="1">
            <a:spLocks/>
          </p:cNvSpPr>
          <p:nvPr/>
        </p:nvSpPr>
        <p:spPr bwMode="auto">
          <a:xfrm>
            <a:off x="0" y="682501"/>
            <a:ext cx="8928100" cy="25304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a:lstStyle>
          <a:p>
            <a:pPr marL="0" indent="0">
              <a:buFontTx/>
              <a:buNone/>
            </a:pPr>
            <a:r>
              <a:rPr lang="ja-JP" altLang="en-US" kern="0" dirty="0">
                <a:solidFill>
                  <a:srgbClr val="0000FF"/>
                </a:solidFill>
              </a:rPr>
              <a:t>●</a:t>
            </a:r>
            <a:r>
              <a:rPr lang="ja-JP" altLang="en-US" kern="0" dirty="0"/>
              <a:t>簡単な自己紹介</a:t>
            </a:r>
            <a:endParaRPr lang="en-US" altLang="ja-JP" kern="0" dirty="0"/>
          </a:p>
          <a:p>
            <a:r>
              <a:rPr lang="ja-JP" altLang="en-US" kern="0" dirty="0">
                <a:latin typeface="HGPｺﾞｼｯｸM" panose="020B0600000000000000" pitchFamily="50" charset="-128"/>
                <a:ea typeface="HGPｺﾞｼｯｸM" panose="020B0600000000000000" pitchFamily="50" charset="-128"/>
              </a:rPr>
              <a:t>各グループ内で、簡単な自己紹介をお願いします。</a:t>
            </a:r>
            <a:endParaRPr lang="en-US" altLang="ja-JP" kern="0" dirty="0">
              <a:latin typeface="HGPｺﾞｼｯｸM" panose="020B0600000000000000" pitchFamily="50" charset="-128"/>
              <a:ea typeface="HGPｺﾞｼｯｸM" panose="020B0600000000000000" pitchFamily="50" charset="-128"/>
            </a:endParaRPr>
          </a:p>
          <a:p>
            <a:pPr lvl="1"/>
            <a:r>
              <a:rPr lang="ja-JP" altLang="en-US" kern="0" dirty="0"/>
              <a:t>ご所属</a:t>
            </a:r>
            <a:endParaRPr lang="en-US" altLang="ja-JP" kern="0" dirty="0"/>
          </a:p>
          <a:p>
            <a:pPr lvl="1"/>
            <a:r>
              <a:rPr lang="ja-JP" altLang="en-US" kern="0" dirty="0" smtClean="0"/>
              <a:t>お名前</a:t>
            </a:r>
            <a:endParaRPr lang="en-US" altLang="ja-JP" kern="0" dirty="0" smtClean="0"/>
          </a:p>
          <a:p>
            <a:pPr lvl="1"/>
            <a:r>
              <a:rPr lang="ja-JP" altLang="en-US" kern="0" dirty="0" smtClean="0"/>
              <a:t>意気込み</a:t>
            </a:r>
            <a:r>
              <a:rPr lang="ja-JP" altLang="en-US" kern="0" dirty="0"/>
              <a:t>　など</a:t>
            </a:r>
            <a:endParaRPr lang="en-US" altLang="ja-JP" kern="0" dirty="0">
              <a:latin typeface="HGPｺﾞｼｯｸM" panose="020B0600000000000000" pitchFamily="50" charset="-128"/>
              <a:ea typeface="HGPｺﾞｼｯｸM" panose="020B0600000000000000" pitchFamily="50" charset="-128"/>
            </a:endParaRPr>
          </a:p>
          <a:p>
            <a:endParaRPr lang="ja-JP" altLang="en-US" kern="0" dirty="0">
              <a:latin typeface="HGPｺﾞｼｯｸM" panose="020B0600000000000000" pitchFamily="50" charset="-128"/>
              <a:ea typeface="HGPｺﾞｼｯｸM" panose="020B0600000000000000" pitchFamily="50" charset="-128"/>
            </a:endParaRPr>
          </a:p>
        </p:txBody>
      </p:sp>
      <p:sp>
        <p:nvSpPr>
          <p:cNvPr id="12" name="テキスト ボックス 11"/>
          <p:cNvSpPr txBox="1"/>
          <p:nvPr/>
        </p:nvSpPr>
        <p:spPr>
          <a:xfrm>
            <a:off x="1403648" y="2924944"/>
            <a:ext cx="6264696" cy="1938992"/>
          </a:xfrm>
          <a:prstGeom prst="rect">
            <a:avLst/>
          </a:prstGeom>
          <a:solidFill>
            <a:schemeClr val="bg1">
              <a:lumMod val="50000"/>
            </a:schemeClr>
          </a:solidFill>
        </p:spPr>
        <p:txBody>
          <a:bodyPr wrap="square" rtlCol="0">
            <a:spAutoFit/>
          </a:bodyPr>
          <a:lstStyle/>
          <a:p>
            <a:pPr algn="ctr"/>
            <a:r>
              <a:rPr kumimoji="1" lang="ja-JP" altLang="en-US" sz="6000" dirty="0">
                <a:solidFill>
                  <a:schemeClr val="bg1"/>
                </a:solidFill>
                <a:latin typeface="HGPｺﾞｼｯｸE" panose="020B0900000000000000" pitchFamily="50" charset="-128"/>
                <a:ea typeface="HGPｺﾞｼｯｸE" panose="020B0900000000000000" pitchFamily="50" charset="-128"/>
              </a:rPr>
              <a:t>各自</a:t>
            </a:r>
            <a:r>
              <a:rPr kumimoji="1" lang="en-US" altLang="ja-JP" sz="6000" dirty="0">
                <a:solidFill>
                  <a:schemeClr val="bg1"/>
                </a:solidFill>
                <a:latin typeface="HGPｺﾞｼｯｸE" panose="020B0900000000000000" pitchFamily="50" charset="-128"/>
                <a:ea typeface="HGPｺﾞｼｯｸE" panose="020B0900000000000000" pitchFamily="50" charset="-128"/>
              </a:rPr>
              <a:t>30</a:t>
            </a:r>
            <a:r>
              <a:rPr kumimoji="1" lang="ja-JP" altLang="en-US" sz="6000" dirty="0">
                <a:solidFill>
                  <a:schemeClr val="bg1"/>
                </a:solidFill>
                <a:latin typeface="HGPｺﾞｼｯｸE" panose="020B0900000000000000" pitchFamily="50" charset="-128"/>
                <a:ea typeface="HGPｺﾞｼｯｸE" panose="020B0900000000000000" pitchFamily="50" charset="-128"/>
              </a:rPr>
              <a:t>秒程度</a:t>
            </a:r>
            <a:endParaRPr kumimoji="1" lang="en-US" altLang="ja-JP" sz="6000" dirty="0">
              <a:solidFill>
                <a:schemeClr val="bg1"/>
              </a:solidFill>
              <a:latin typeface="HGPｺﾞｼｯｸE" panose="020B0900000000000000" pitchFamily="50" charset="-128"/>
              <a:ea typeface="HGPｺﾞｼｯｸE" panose="020B0900000000000000" pitchFamily="50" charset="-128"/>
            </a:endParaRPr>
          </a:p>
          <a:p>
            <a:pPr algn="ctr"/>
            <a:r>
              <a:rPr kumimoji="1" lang="ja-JP" altLang="en-US" sz="6000" dirty="0">
                <a:solidFill>
                  <a:schemeClr val="bg1"/>
                </a:solidFill>
                <a:latin typeface="HGPｺﾞｼｯｸE" panose="020B0900000000000000" pitchFamily="50" charset="-128"/>
                <a:ea typeface="HGPｺﾞｼｯｸE" panose="020B0900000000000000" pitchFamily="50" charset="-128"/>
              </a:rPr>
              <a:t>でお願いします。</a:t>
            </a:r>
          </a:p>
        </p:txBody>
      </p:sp>
    </p:spTree>
    <p:extLst>
      <p:ext uri="{BB962C8B-B14F-4D97-AF65-F5344CB8AC3E}">
        <p14:creationId xmlns:p14="http://schemas.microsoft.com/office/powerpoint/2010/main" val="21160003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solidFill>
                  <a:srgbClr val="FFFFFF">
                    <a:lumMod val="85000"/>
                  </a:srgbClr>
                </a:solidFill>
              </a:rPr>
              <a:pPr>
                <a:defRPr/>
              </a:pPr>
              <a:t>34</a:t>
            </a:fld>
            <a:endParaRPr lang="en-US" altLang="ja-JP" dirty="0">
              <a:solidFill>
                <a:srgbClr val="FFFFFF">
                  <a:lumMod val="85000"/>
                </a:srgbClr>
              </a:solidFill>
            </a:endParaRPr>
          </a:p>
        </p:txBody>
      </p:sp>
      <p:sp>
        <p:nvSpPr>
          <p:cNvPr id="6" name="角丸四角形 5"/>
          <p:cNvSpPr/>
          <p:nvPr/>
        </p:nvSpPr>
        <p:spPr bwMode="auto">
          <a:xfrm>
            <a:off x="1869604" y="2526804"/>
            <a:ext cx="5400600" cy="1800200"/>
          </a:xfrm>
          <a:prstGeom prst="roundRect">
            <a:avLst/>
          </a:prstGeom>
          <a:solidFill>
            <a:srgbClr val="0000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200" dirty="0">
                <a:solidFill>
                  <a:srgbClr val="FFFFFF"/>
                </a:solidFill>
                <a:latin typeface="Meiryo UI" panose="020B0604030504040204" pitchFamily="50" charset="-128"/>
                <a:ea typeface="Meiryo UI" panose="020B0604030504040204" pitchFamily="50" charset="-128"/>
                <a:cs typeface="Meiryo UI" panose="020B0604030504040204" pitchFamily="50" charset="-128"/>
              </a:rPr>
              <a:t>ゲームの進め方</a:t>
            </a:r>
            <a:endParaRPr lang="en-US" altLang="ja-JP" sz="3200" dirty="0">
              <a:solidFill>
                <a:srgbClr val="FFFFFF"/>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6453142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35</a:t>
            </a:fld>
            <a:endParaRPr lang="en-US" altLang="ja-JP" dirty="0"/>
          </a:p>
        </p:txBody>
      </p:sp>
      <p:sp>
        <p:nvSpPr>
          <p:cNvPr id="5" name="タイトル 1"/>
          <p:cNvSpPr txBox="1">
            <a:spLocks/>
          </p:cNvSpPr>
          <p:nvPr/>
        </p:nvSpPr>
        <p:spPr>
          <a:xfrm>
            <a:off x="7360" y="0"/>
            <a:ext cx="8928100" cy="561975"/>
          </a:xfrm>
          <a:prstGeom prst="rect">
            <a:avLst/>
          </a:prstGeom>
        </p:spPr>
        <p:txBody>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kern="0" dirty="0"/>
              <a:t>６．ゲームの進め方</a:t>
            </a:r>
          </a:p>
        </p:txBody>
      </p:sp>
      <p:sp>
        <p:nvSpPr>
          <p:cNvPr id="6" name="正方形/長方形 5"/>
          <p:cNvSpPr/>
          <p:nvPr/>
        </p:nvSpPr>
        <p:spPr bwMode="auto">
          <a:xfrm>
            <a:off x="649334" y="2421008"/>
            <a:ext cx="7776864" cy="1080000"/>
          </a:xfrm>
          <a:prstGeom prst="rect">
            <a:avLst/>
          </a:prstGeom>
          <a:solidFill>
            <a:schemeClr val="bg1">
              <a:lumMod val="6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600" dirty="0">
                <a:solidFill>
                  <a:schemeClr val="bg1"/>
                </a:solidFill>
                <a:ea typeface="HGPｺﾞｼｯｸE" pitchFamily="50" charset="-128"/>
              </a:rPr>
              <a:t>（２）滞留方針を決める</a:t>
            </a:r>
          </a:p>
        </p:txBody>
      </p:sp>
      <p:sp>
        <p:nvSpPr>
          <p:cNvPr id="7" name="正方形/長方形 6"/>
          <p:cNvSpPr/>
          <p:nvPr/>
        </p:nvSpPr>
        <p:spPr bwMode="auto">
          <a:xfrm>
            <a:off x="649334" y="1268880"/>
            <a:ext cx="7776864" cy="1080000"/>
          </a:xfrm>
          <a:prstGeom prst="rect">
            <a:avLst/>
          </a:prstGeom>
          <a:solidFill>
            <a:srgbClr val="0000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600" dirty="0">
                <a:solidFill>
                  <a:schemeClr val="bg1"/>
                </a:solidFill>
                <a:ea typeface="HGPｺﾞｼｯｸE" pitchFamily="50" charset="-128"/>
              </a:rPr>
              <a:t>（１）役割・体制を決める</a:t>
            </a:r>
          </a:p>
        </p:txBody>
      </p:sp>
      <p:sp>
        <p:nvSpPr>
          <p:cNvPr id="9" name="正方形/長方形 8"/>
          <p:cNvSpPr/>
          <p:nvPr/>
        </p:nvSpPr>
        <p:spPr bwMode="auto">
          <a:xfrm>
            <a:off x="649334" y="3573016"/>
            <a:ext cx="7776864" cy="1080000"/>
          </a:xfrm>
          <a:prstGeom prst="rect">
            <a:avLst/>
          </a:prstGeom>
          <a:solidFill>
            <a:schemeClr val="bg1">
              <a:lumMod val="6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600" dirty="0">
                <a:solidFill>
                  <a:schemeClr val="bg1"/>
                </a:solidFill>
                <a:ea typeface="HGPｺﾞｼｯｸE" pitchFamily="50" charset="-128"/>
              </a:rPr>
              <a:t>（３）イベントへ対応する</a:t>
            </a:r>
          </a:p>
        </p:txBody>
      </p:sp>
      <p:sp>
        <p:nvSpPr>
          <p:cNvPr id="11" name="正方形/長方形 10"/>
          <p:cNvSpPr/>
          <p:nvPr/>
        </p:nvSpPr>
        <p:spPr bwMode="auto">
          <a:xfrm>
            <a:off x="649334" y="4725144"/>
            <a:ext cx="7776864" cy="1080000"/>
          </a:xfrm>
          <a:prstGeom prst="rect">
            <a:avLst/>
          </a:prstGeom>
          <a:solidFill>
            <a:schemeClr val="bg1">
              <a:lumMod val="6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600" dirty="0">
                <a:solidFill>
                  <a:schemeClr val="bg1"/>
                </a:solidFill>
                <a:ea typeface="HGPｺﾞｼｯｸE" pitchFamily="50" charset="-128"/>
              </a:rPr>
              <a:t>（４）ゲームの終了</a:t>
            </a:r>
            <a:r>
              <a:rPr lang="en-US" altLang="ja-JP" sz="3600" dirty="0">
                <a:solidFill>
                  <a:schemeClr val="bg1"/>
                </a:solidFill>
                <a:ea typeface="HGPｺﾞｼｯｸE" pitchFamily="50" charset="-128"/>
              </a:rPr>
              <a:t>/</a:t>
            </a:r>
            <a:r>
              <a:rPr lang="ja-JP" altLang="en-US" sz="3600" dirty="0">
                <a:solidFill>
                  <a:schemeClr val="bg1"/>
                </a:solidFill>
                <a:ea typeface="HGPｺﾞｼｯｸE" pitchFamily="50" charset="-128"/>
              </a:rPr>
              <a:t>振り返り</a:t>
            </a:r>
          </a:p>
        </p:txBody>
      </p:sp>
    </p:spTree>
    <p:extLst>
      <p:ext uri="{BB962C8B-B14F-4D97-AF65-F5344CB8AC3E}">
        <p14:creationId xmlns:p14="http://schemas.microsoft.com/office/powerpoint/2010/main" val="213811668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36</a:t>
            </a:fld>
            <a:endParaRPr lang="en-US" altLang="ja-JP" dirty="0"/>
          </a:p>
        </p:txBody>
      </p:sp>
      <p:sp>
        <p:nvSpPr>
          <p:cNvPr id="3" name="タイトル 1"/>
          <p:cNvSpPr txBox="1">
            <a:spLocks/>
          </p:cNvSpPr>
          <p:nvPr/>
        </p:nvSpPr>
        <p:spPr>
          <a:xfrm>
            <a:off x="6468" y="0"/>
            <a:ext cx="8928100" cy="561975"/>
          </a:xfrm>
          <a:prstGeom prst="rect">
            <a:avLst/>
          </a:prstGeom>
        </p:spPr>
        <p:txBody>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kern="0" dirty="0"/>
              <a:t>６．ゲームの進め方</a:t>
            </a:r>
          </a:p>
        </p:txBody>
      </p:sp>
      <p:sp>
        <p:nvSpPr>
          <p:cNvPr id="22" name="テキスト ボックス 21"/>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a:solidFill>
                  <a:schemeClr val="bg1"/>
                </a:solidFill>
                <a:latin typeface="HGPｺﾞｼｯｸE" panose="020B0900000000000000" pitchFamily="50" charset="-128"/>
                <a:ea typeface="HGPｺﾞｼｯｸE" panose="020B0900000000000000" pitchFamily="50" charset="-128"/>
              </a:rPr>
              <a:t>約　</a:t>
            </a:r>
            <a:r>
              <a:rPr lang="en-US" altLang="ja-JP" sz="2400" dirty="0">
                <a:solidFill>
                  <a:schemeClr val="bg1"/>
                </a:solidFill>
                <a:latin typeface="HGPｺﾞｼｯｸE" panose="020B0900000000000000" pitchFamily="50" charset="-128"/>
                <a:ea typeface="HGPｺﾞｼｯｸE" panose="020B0900000000000000" pitchFamily="50" charset="-128"/>
              </a:rPr>
              <a:t>0</a:t>
            </a:r>
            <a:r>
              <a:rPr lang="ja-JP" altLang="en-US" sz="2400" dirty="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14" name="コンテンツ プレースホルダー 2"/>
          <p:cNvSpPr txBox="1">
            <a:spLocks/>
          </p:cNvSpPr>
          <p:nvPr/>
        </p:nvSpPr>
        <p:spPr>
          <a:xfrm>
            <a:off x="107950" y="618085"/>
            <a:ext cx="8928100" cy="1514771"/>
          </a:xfrm>
          <a:prstGeom prst="rect">
            <a:avLst/>
          </a:prstGeom>
        </p:spPr>
        <p:txBody>
          <a:bodyPr/>
          <a:lst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a:lstStyle>
          <a:p>
            <a:pPr marL="628650" indent="-628650">
              <a:buFontTx/>
              <a:buNone/>
            </a:pPr>
            <a:r>
              <a:rPr lang="ja-JP" altLang="en-US" kern="0" dirty="0">
                <a:solidFill>
                  <a:srgbClr val="0000FF"/>
                </a:solidFill>
              </a:rPr>
              <a:t>（１）	役割分担</a:t>
            </a:r>
            <a:r>
              <a:rPr lang="en-US" altLang="ja-JP" kern="0" dirty="0">
                <a:solidFill>
                  <a:srgbClr val="0000FF"/>
                </a:solidFill>
              </a:rPr>
              <a:t>/</a:t>
            </a:r>
            <a:r>
              <a:rPr lang="ja-JP" altLang="en-US" kern="0" dirty="0">
                <a:solidFill>
                  <a:srgbClr val="0000FF"/>
                </a:solidFill>
              </a:rPr>
              <a:t>対策本部</a:t>
            </a:r>
          </a:p>
          <a:p>
            <a:pPr marL="719138"/>
            <a:r>
              <a:rPr lang="ja-JP" altLang="en-US" sz="2000" kern="0" dirty="0">
                <a:latin typeface="HGPｺﾞｼｯｸM" panose="020B0600000000000000" pitchFamily="50" charset="-128"/>
                <a:ea typeface="HGPｺﾞｼｯｸM" panose="020B0600000000000000" pitchFamily="50" charset="-128"/>
              </a:rPr>
              <a:t>基本的に、参加する皆さん全員で議論しながら検討してください。</a:t>
            </a:r>
            <a:endParaRPr lang="en-US" altLang="ja-JP" sz="2000" kern="0" dirty="0">
              <a:latin typeface="HGPｺﾞｼｯｸM" panose="020B0600000000000000" pitchFamily="50" charset="-128"/>
              <a:ea typeface="HGPｺﾞｼｯｸM" panose="020B0600000000000000" pitchFamily="50" charset="-128"/>
            </a:endParaRPr>
          </a:p>
          <a:p>
            <a:pPr marL="719138"/>
            <a:r>
              <a:rPr lang="ja-JP" altLang="en-US" sz="2000" kern="0" dirty="0">
                <a:latin typeface="HGPｺﾞｼｯｸM" panose="020B0600000000000000" pitchFamily="50" charset="-128"/>
                <a:ea typeface="HGPｺﾞｼｯｸM" panose="020B0600000000000000" pitchFamily="50" charset="-128"/>
              </a:rPr>
              <a:t>ただし、ゲーム進行の便宜上、以下の係を決めてください（人数が不足する場合、人数が多い場合等、柔軟に役割分担してください）。</a:t>
            </a:r>
            <a:endParaRPr lang="ja-JP" altLang="en-US" kern="0" dirty="0"/>
          </a:p>
        </p:txBody>
      </p:sp>
      <p:sp>
        <p:nvSpPr>
          <p:cNvPr id="15" name="フローチャート: 処理 14"/>
          <p:cNvSpPr/>
          <p:nvPr/>
        </p:nvSpPr>
        <p:spPr bwMode="auto">
          <a:xfrm>
            <a:off x="611559" y="2195749"/>
            <a:ext cx="2304256" cy="1161243"/>
          </a:xfrm>
          <a:prstGeom prst="flowChartProcess">
            <a:avLst/>
          </a:prstGeom>
          <a:solidFill>
            <a:srgbClr val="C0000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3200" dirty="0">
                <a:solidFill>
                  <a:schemeClr val="bg1"/>
                </a:solidFill>
                <a:ea typeface="HGPｺﾞｼｯｸE" pitchFamily="50" charset="-128"/>
              </a:rPr>
              <a:t>対策本部長</a:t>
            </a:r>
            <a:endParaRPr kumimoji="1" lang="ja-JP" altLang="en-US" sz="3200" b="0" i="0" u="none" strike="noStrike" cap="none" normalizeH="0" baseline="0" dirty="0">
              <a:ln>
                <a:noFill/>
              </a:ln>
              <a:solidFill>
                <a:schemeClr val="bg1"/>
              </a:solidFill>
              <a:effectLst/>
              <a:ea typeface="HGPｺﾞｼｯｸE" pitchFamily="50" charset="-128"/>
            </a:endParaRPr>
          </a:p>
        </p:txBody>
      </p:sp>
      <p:sp>
        <p:nvSpPr>
          <p:cNvPr id="16" name="右中かっこ 15"/>
          <p:cNvSpPr/>
          <p:nvPr/>
        </p:nvSpPr>
        <p:spPr bwMode="auto">
          <a:xfrm>
            <a:off x="6567140" y="2135030"/>
            <a:ext cx="372740" cy="4305850"/>
          </a:xfrm>
          <a:prstGeom prst="rightBrace">
            <a:avLst>
              <a:gd name="adj1" fmla="val 25679"/>
              <a:gd name="adj2" fmla="val 50000"/>
            </a:avLst>
          </a:prstGeom>
          <a:noFill/>
          <a:ln w="38100" cap="flat" cmpd="sng" algn="ctr">
            <a:solidFill>
              <a:schemeClr val="bg1">
                <a:lumMod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17" name="テキスト ボックス 16"/>
          <p:cNvSpPr txBox="1"/>
          <p:nvPr/>
        </p:nvSpPr>
        <p:spPr>
          <a:xfrm>
            <a:off x="7042332" y="3643822"/>
            <a:ext cx="1958578" cy="1200329"/>
          </a:xfrm>
          <a:prstGeom prst="rect">
            <a:avLst/>
          </a:prstGeom>
          <a:solidFill>
            <a:schemeClr val="bg1">
              <a:lumMod val="50000"/>
            </a:schemeClr>
          </a:solidFill>
        </p:spPr>
        <p:txBody>
          <a:bodyPr wrap="square" rtlCol="0">
            <a:spAutoFit/>
          </a:bodyPr>
          <a:lstStyle/>
          <a:p>
            <a:pPr algn="ctr"/>
            <a:r>
              <a:rPr lang="ja-JP" altLang="en-US" sz="3600" dirty="0">
                <a:solidFill>
                  <a:schemeClr val="bg1"/>
                </a:solidFill>
                <a:latin typeface="HGPｺﾞｼｯｸE" panose="020B0900000000000000" pitchFamily="50" charset="-128"/>
                <a:ea typeface="HGPｺﾞｼｯｸE" panose="020B0900000000000000" pitchFamily="50" charset="-128"/>
              </a:rPr>
              <a:t>みんなで</a:t>
            </a:r>
            <a:endParaRPr lang="en-US" altLang="ja-JP" sz="3600" dirty="0">
              <a:solidFill>
                <a:schemeClr val="bg1"/>
              </a:solidFill>
              <a:latin typeface="HGPｺﾞｼｯｸE" panose="020B0900000000000000" pitchFamily="50" charset="-128"/>
              <a:ea typeface="HGPｺﾞｼｯｸE" panose="020B0900000000000000" pitchFamily="50" charset="-128"/>
            </a:endParaRPr>
          </a:p>
          <a:p>
            <a:pPr algn="ctr"/>
            <a:r>
              <a:rPr lang="ja-JP" altLang="en-US" sz="3600" dirty="0">
                <a:solidFill>
                  <a:schemeClr val="bg1"/>
                </a:solidFill>
                <a:latin typeface="HGPｺﾞｼｯｸE" panose="020B0900000000000000" pitchFamily="50" charset="-128"/>
                <a:ea typeface="HGPｺﾞｼｯｸE" panose="020B0900000000000000" pitchFamily="50" charset="-128"/>
              </a:rPr>
              <a:t>検討</a:t>
            </a:r>
            <a:endParaRPr kumimoji="1" lang="ja-JP" altLang="en-US" sz="3600" dirty="0">
              <a:solidFill>
                <a:schemeClr val="bg1"/>
              </a:solidFill>
              <a:latin typeface="HGPｺﾞｼｯｸE" panose="020B0900000000000000" pitchFamily="50" charset="-128"/>
              <a:ea typeface="HGPｺﾞｼｯｸE" panose="020B0900000000000000" pitchFamily="50" charset="-128"/>
            </a:endParaRPr>
          </a:p>
        </p:txBody>
      </p:sp>
      <p:sp>
        <p:nvSpPr>
          <p:cNvPr id="18" name="フローチャート: 処理 17"/>
          <p:cNvSpPr/>
          <p:nvPr/>
        </p:nvSpPr>
        <p:spPr bwMode="auto">
          <a:xfrm>
            <a:off x="611559" y="5229200"/>
            <a:ext cx="2304256" cy="1195259"/>
          </a:xfrm>
          <a:prstGeom prst="flowChartProcess">
            <a:avLst/>
          </a:prstGeom>
          <a:solidFill>
            <a:schemeClr val="bg1">
              <a:lumMod val="5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3200" dirty="0">
                <a:solidFill>
                  <a:schemeClr val="bg1"/>
                </a:solidFill>
                <a:ea typeface="HGPｺﾞｼｯｸE" pitchFamily="50" charset="-128"/>
              </a:rPr>
              <a:t>その他</a:t>
            </a:r>
            <a:endParaRPr kumimoji="1" lang="ja-JP" altLang="en-US" sz="3200" b="0" i="0" u="none" strike="noStrike" cap="none" normalizeH="0" baseline="0" dirty="0">
              <a:ln>
                <a:noFill/>
              </a:ln>
              <a:solidFill>
                <a:schemeClr val="bg1"/>
              </a:solidFill>
              <a:effectLst/>
              <a:latin typeface="Arial" charset="0"/>
              <a:ea typeface="HGPｺﾞｼｯｸE" pitchFamily="50" charset="-128"/>
            </a:endParaRPr>
          </a:p>
        </p:txBody>
      </p:sp>
      <p:sp>
        <p:nvSpPr>
          <p:cNvPr id="19" name="テキスト ボックス 18"/>
          <p:cNvSpPr txBox="1"/>
          <p:nvPr/>
        </p:nvSpPr>
        <p:spPr>
          <a:xfrm>
            <a:off x="3071651" y="2220892"/>
            <a:ext cx="3493783" cy="1138773"/>
          </a:xfrm>
          <a:prstGeom prst="rect">
            <a:avLst/>
          </a:prstGeom>
          <a:noFill/>
        </p:spPr>
        <p:txBody>
          <a:bodyPr wrap="square" rtlCol="0">
            <a:spAutoFit/>
          </a:bodyPr>
          <a:lstStyle/>
          <a:p>
            <a:r>
              <a:rPr kumimoji="1" lang="en-US" altLang="ja-JP" sz="3200" dirty="0" smtClean="0">
                <a:latin typeface="HGPｺﾞｼｯｸM" panose="020B0600000000000000" pitchFamily="50" charset="-128"/>
                <a:ea typeface="HGPｺﾞｼｯｸM" panose="020B0600000000000000" pitchFamily="50" charset="-128"/>
              </a:rPr>
              <a:t>1</a:t>
            </a:r>
            <a:r>
              <a:rPr kumimoji="1" lang="ja-JP" altLang="en-US" sz="3200" dirty="0" smtClean="0">
                <a:latin typeface="HGPｺﾞｼｯｸM" panose="020B0600000000000000" pitchFamily="50" charset="-128"/>
                <a:ea typeface="HGPｺﾞｼｯｸM" panose="020B0600000000000000" pitchFamily="50" charset="-128"/>
              </a:rPr>
              <a:t>人</a:t>
            </a:r>
            <a:endParaRPr kumimoji="1" lang="en-US" altLang="ja-JP" sz="3200" dirty="0" smtClean="0">
              <a:latin typeface="HGPｺﾞｼｯｸM" panose="020B0600000000000000" pitchFamily="50" charset="-128"/>
              <a:ea typeface="HGPｺﾞｼｯｸM" panose="020B0600000000000000" pitchFamily="50" charset="-128"/>
            </a:endParaRPr>
          </a:p>
          <a:p>
            <a:r>
              <a:rPr lang="ja-JP" altLang="en-US" dirty="0" smtClean="0">
                <a:latin typeface="HGPｺﾞｼｯｸM" panose="020B0600000000000000" pitchFamily="50" charset="-128"/>
                <a:ea typeface="HGPｺﾞｼｯｸM" panose="020B0600000000000000" pitchFamily="50" charset="-128"/>
              </a:rPr>
              <a:t>方針</a:t>
            </a:r>
            <a:r>
              <a:rPr lang="ja-JP" altLang="en-US" dirty="0">
                <a:latin typeface="HGPｺﾞｼｯｸM" panose="020B0600000000000000" pitchFamily="50" charset="-128"/>
                <a:ea typeface="HGPｺﾞｼｯｸM" panose="020B0600000000000000" pitchFamily="50" charset="-128"/>
              </a:rPr>
              <a:t>等が議論になった場合には、最終決定をしてください。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25" name="テキスト ボックス 24"/>
          <p:cNvSpPr txBox="1"/>
          <p:nvPr/>
        </p:nvSpPr>
        <p:spPr>
          <a:xfrm>
            <a:off x="3066517" y="5229200"/>
            <a:ext cx="3481375" cy="1138773"/>
          </a:xfrm>
          <a:prstGeom prst="rect">
            <a:avLst/>
          </a:prstGeom>
          <a:noFill/>
        </p:spPr>
        <p:txBody>
          <a:bodyPr wrap="square" rtlCol="0">
            <a:spAutoFit/>
          </a:bodyPr>
          <a:lstStyle/>
          <a:p>
            <a:r>
              <a:rPr lang="ja-JP" altLang="en-US" sz="3200" dirty="0">
                <a:latin typeface="HGPｺﾞｼｯｸM" panose="020B0600000000000000" pitchFamily="50" charset="-128"/>
                <a:ea typeface="HGPｺﾞｼｯｸM" panose="020B0600000000000000" pitchFamily="50" charset="-128"/>
              </a:rPr>
              <a:t>その他の人</a:t>
            </a:r>
            <a:endParaRPr kumimoji="1" lang="en-US" altLang="ja-JP" sz="3200" dirty="0">
              <a:latin typeface="HGPｺﾞｼｯｸM" panose="020B0600000000000000" pitchFamily="50" charset="-128"/>
              <a:ea typeface="HGPｺﾞｼｯｸM" panose="020B0600000000000000" pitchFamily="50" charset="-128"/>
            </a:endParaRPr>
          </a:p>
          <a:p>
            <a:r>
              <a:rPr lang="ja-JP" altLang="en-US" dirty="0">
                <a:latin typeface="HGPｺﾞｼｯｸM" panose="020B0600000000000000" pitchFamily="50" charset="-128"/>
                <a:ea typeface="HGPｺﾞｼｯｸM" panose="020B0600000000000000" pitchFamily="50" charset="-128"/>
              </a:rPr>
              <a:t>役割に違いはありません。イベントに応じて、手分けして検討してください。</a:t>
            </a:r>
            <a:endParaRPr kumimoji="1" lang="ja-JP" altLang="en-US" dirty="0">
              <a:latin typeface="HGPｺﾞｼｯｸM" panose="020B0600000000000000" pitchFamily="50" charset="-128"/>
              <a:ea typeface="HGPｺﾞｼｯｸM" panose="020B0600000000000000" pitchFamily="50" charset="-128"/>
            </a:endParaRPr>
          </a:p>
        </p:txBody>
      </p:sp>
      <p:sp>
        <p:nvSpPr>
          <p:cNvPr id="26" name="フローチャート: 処理 25"/>
          <p:cNvSpPr/>
          <p:nvPr/>
        </p:nvSpPr>
        <p:spPr bwMode="auto">
          <a:xfrm>
            <a:off x="630807" y="3643822"/>
            <a:ext cx="2304256" cy="1200329"/>
          </a:xfrm>
          <a:prstGeom prst="flowChartProcess">
            <a:avLst/>
          </a:prstGeom>
          <a:solidFill>
            <a:schemeClr val="bg1">
              <a:lumMod val="5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3200" b="0" i="0" u="none" strike="noStrike" cap="none" normalizeH="0" baseline="0" dirty="0">
                <a:ln>
                  <a:noFill/>
                </a:ln>
                <a:solidFill>
                  <a:schemeClr val="bg1"/>
                </a:solidFill>
                <a:effectLst/>
                <a:latin typeface="Arial" charset="0"/>
                <a:ea typeface="HGPｺﾞｼｯｸE" pitchFamily="50" charset="-128"/>
              </a:rPr>
              <a:t>記録係</a:t>
            </a:r>
          </a:p>
        </p:txBody>
      </p:sp>
      <p:sp>
        <p:nvSpPr>
          <p:cNvPr id="27" name="テキスト ボックス 26"/>
          <p:cNvSpPr txBox="1"/>
          <p:nvPr/>
        </p:nvSpPr>
        <p:spPr>
          <a:xfrm>
            <a:off x="3095027" y="3656208"/>
            <a:ext cx="3495490" cy="1138773"/>
          </a:xfrm>
          <a:prstGeom prst="rect">
            <a:avLst/>
          </a:prstGeom>
          <a:noFill/>
        </p:spPr>
        <p:txBody>
          <a:bodyPr wrap="square" rtlCol="0">
            <a:spAutoFit/>
          </a:bodyPr>
          <a:lstStyle/>
          <a:p>
            <a:r>
              <a:rPr kumimoji="1" lang="en-US" altLang="ja-JP" sz="3200" dirty="0">
                <a:latin typeface="HGPｺﾞｼｯｸM" panose="020B0600000000000000" pitchFamily="50" charset="-128"/>
                <a:ea typeface="HGPｺﾞｼｯｸM" panose="020B0600000000000000" pitchFamily="50" charset="-128"/>
              </a:rPr>
              <a:t>1</a:t>
            </a:r>
            <a:r>
              <a:rPr kumimoji="1" lang="ja-JP" altLang="en-US" sz="3200" dirty="0">
                <a:latin typeface="HGPｺﾞｼｯｸM" panose="020B0600000000000000" pitchFamily="50" charset="-128"/>
                <a:ea typeface="HGPｺﾞｼｯｸM" panose="020B0600000000000000" pitchFamily="50" charset="-128"/>
              </a:rPr>
              <a:t>人</a:t>
            </a:r>
            <a:endParaRPr kumimoji="1" lang="en-US" altLang="ja-JP" sz="3200" dirty="0">
              <a:latin typeface="HGPｺﾞｼｯｸM" panose="020B0600000000000000" pitchFamily="50" charset="-128"/>
              <a:ea typeface="HGPｺﾞｼｯｸM" panose="020B0600000000000000" pitchFamily="50" charset="-128"/>
            </a:endParaRPr>
          </a:p>
          <a:p>
            <a:r>
              <a:rPr lang="ja-JP" altLang="en-US" dirty="0">
                <a:latin typeface="HGPｺﾞｼｯｸM" panose="020B0600000000000000" pitchFamily="50" charset="-128"/>
                <a:ea typeface="HGPｺﾞｼｯｸM" panose="020B0600000000000000" pitchFamily="50" charset="-128"/>
              </a:rPr>
              <a:t>議論の内容や決定事項を記録してください。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30" name="角丸四角形 29"/>
          <p:cNvSpPr/>
          <p:nvPr/>
        </p:nvSpPr>
        <p:spPr bwMode="auto">
          <a:xfrm>
            <a:off x="6876256" y="5125724"/>
            <a:ext cx="2227928" cy="1315156"/>
          </a:xfrm>
          <a:prstGeom prst="roundRect">
            <a:avLst>
              <a:gd name="adj" fmla="val 11320"/>
            </a:avLst>
          </a:prstGeom>
          <a:solidFill>
            <a:srgbClr val="CCECFF"/>
          </a:solid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lvl="0"/>
            <a:r>
              <a:rPr lang="ja-JP" altLang="en-US" sz="1200" dirty="0">
                <a:latin typeface="HGPｺﾞｼｯｸM" panose="020B0600000000000000" pitchFamily="50" charset="-128"/>
                <a:ea typeface="HGPｺﾞｼｯｸM" panose="020B0600000000000000" pitchFamily="50" charset="-128"/>
                <a:cs typeface="Meiryo UI" panose="020B0604030504040204" pitchFamily="50" charset="-128"/>
              </a:rPr>
              <a:t>自薦・他薦で担当が決まらない場合は以下の要領で決めてください。</a:t>
            </a:r>
            <a:endParaRPr lang="en-US" altLang="ja-JP" sz="1200" dirty="0">
              <a:latin typeface="HGPｺﾞｼｯｸM" panose="020B0600000000000000" pitchFamily="50" charset="-128"/>
              <a:ea typeface="HGPｺﾞｼｯｸM" panose="020B0600000000000000" pitchFamily="50" charset="-128"/>
              <a:cs typeface="Meiryo UI" panose="020B0604030504040204" pitchFamily="50" charset="-128"/>
            </a:endParaRPr>
          </a:p>
          <a:p>
            <a:pPr lvl="0"/>
            <a:r>
              <a:rPr lang="ja-JP" altLang="en-US" sz="1200" dirty="0">
                <a:latin typeface="HGPｺﾞｼｯｸM" panose="020B0600000000000000" pitchFamily="50" charset="-128"/>
                <a:ea typeface="HGPｺﾞｼｯｸM" panose="020B0600000000000000" pitchFamily="50" charset="-128"/>
                <a:cs typeface="Meiryo UI" panose="020B0604030504040204" pitchFamily="50" charset="-128"/>
              </a:rPr>
              <a:t>対策本部長：苗字が、</a:t>
            </a:r>
            <a:r>
              <a:rPr lang="en-US" altLang="ja-JP" sz="1200" dirty="0">
                <a:latin typeface="HGPｺﾞｼｯｸM" panose="020B0600000000000000" pitchFamily="50" charset="-128"/>
                <a:ea typeface="HGPｺﾞｼｯｸM" panose="020B0600000000000000" pitchFamily="50" charset="-128"/>
                <a:cs typeface="Meiryo UI" panose="020B0604030504040204" pitchFamily="50" charset="-128"/>
              </a:rPr>
              <a:t>50</a:t>
            </a:r>
            <a:r>
              <a:rPr lang="ja-JP" altLang="en-US" sz="1200" dirty="0">
                <a:latin typeface="HGPｺﾞｼｯｸM" panose="020B0600000000000000" pitchFamily="50" charset="-128"/>
                <a:ea typeface="HGPｺﾞｼｯｸM" panose="020B0600000000000000" pitchFamily="50" charset="-128"/>
                <a:cs typeface="Meiryo UI" panose="020B0604030504040204" pitchFamily="50" charset="-128"/>
              </a:rPr>
              <a:t>音順でもっとも早い方</a:t>
            </a:r>
            <a:endParaRPr lang="en-US" altLang="ja-JP" sz="1200" dirty="0">
              <a:latin typeface="HGPｺﾞｼｯｸM" panose="020B0600000000000000" pitchFamily="50" charset="-128"/>
              <a:ea typeface="HGPｺﾞｼｯｸM" panose="020B0600000000000000" pitchFamily="50" charset="-128"/>
              <a:cs typeface="Meiryo UI" panose="020B0604030504040204" pitchFamily="50" charset="-128"/>
            </a:endParaRPr>
          </a:p>
          <a:p>
            <a:r>
              <a:rPr lang="ja-JP" altLang="en-US" sz="1200" dirty="0">
                <a:latin typeface="HGPｺﾞｼｯｸM" panose="020B0600000000000000" pitchFamily="50" charset="-128"/>
                <a:ea typeface="HGPｺﾞｼｯｸM" panose="020B0600000000000000" pitchFamily="50" charset="-128"/>
                <a:cs typeface="Meiryo UI" panose="020B0604030504040204" pitchFamily="50" charset="-128"/>
              </a:rPr>
              <a:t>記録係：苗字が、</a:t>
            </a:r>
            <a:r>
              <a:rPr lang="en-US" altLang="ja-JP" sz="1200" dirty="0">
                <a:latin typeface="HGPｺﾞｼｯｸM" panose="020B0600000000000000" pitchFamily="50" charset="-128"/>
                <a:ea typeface="HGPｺﾞｼｯｸM" panose="020B0600000000000000" pitchFamily="50" charset="-128"/>
                <a:cs typeface="Meiryo UI" panose="020B0604030504040204" pitchFamily="50" charset="-128"/>
              </a:rPr>
              <a:t>50</a:t>
            </a:r>
            <a:r>
              <a:rPr lang="ja-JP" altLang="en-US" sz="1200" dirty="0">
                <a:latin typeface="HGPｺﾞｼｯｸM" panose="020B0600000000000000" pitchFamily="50" charset="-128"/>
                <a:ea typeface="HGPｺﾞｼｯｸM" panose="020B0600000000000000" pitchFamily="50" charset="-128"/>
                <a:cs typeface="Meiryo UI" panose="020B0604030504040204" pitchFamily="50" charset="-128"/>
              </a:rPr>
              <a:t>音順で</a:t>
            </a:r>
            <a:r>
              <a:rPr lang="ja-JP" altLang="en-US" sz="1200" dirty="0" smtClean="0">
                <a:latin typeface="HGPｺﾞｼｯｸM" panose="020B0600000000000000" pitchFamily="50" charset="-128"/>
                <a:ea typeface="HGPｺﾞｼｯｸM" panose="020B0600000000000000" pitchFamily="50" charset="-128"/>
                <a:cs typeface="Meiryo UI" panose="020B0604030504040204" pitchFamily="50" charset="-128"/>
              </a:rPr>
              <a:t>もっとも後ろの方</a:t>
            </a:r>
            <a:endParaRPr lang="en-US" altLang="ja-JP" sz="1200" dirty="0">
              <a:latin typeface="HGPｺﾞｼｯｸM" panose="020B0600000000000000" pitchFamily="50" charset="-128"/>
              <a:ea typeface="HGPｺﾞｼｯｸM" panose="020B0600000000000000" pitchFamily="50" charset="-128"/>
              <a:cs typeface="Meiryo UI" panose="020B0604030504040204" pitchFamily="50" charset="-128"/>
            </a:endParaRPr>
          </a:p>
        </p:txBody>
      </p:sp>
    </p:spTree>
    <p:extLst>
      <p:ext uri="{BB962C8B-B14F-4D97-AF65-F5344CB8AC3E}">
        <p14:creationId xmlns:p14="http://schemas.microsoft.com/office/powerpoint/2010/main" val="183122314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54DD5B6A-BE84-462A-97F2-D19856971BC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907570" y="1480528"/>
            <a:ext cx="5317448" cy="5071030"/>
          </a:xfrm>
          <a:prstGeom prst="rect">
            <a:avLst/>
          </a:prstGeom>
        </p:spPr>
      </p:pic>
      <p:sp>
        <p:nvSpPr>
          <p:cNvPr id="6" name="テキスト ボックス 5">
            <a:extLst>
              <a:ext uri="{FF2B5EF4-FFF2-40B4-BE49-F238E27FC236}">
                <a16:creationId xmlns:a16="http://schemas.microsoft.com/office/drawing/2014/main" id="{F6C6B5D5-CAD1-4BE6-87C9-EAC1E3A20804}"/>
              </a:ext>
            </a:extLst>
          </p:cNvPr>
          <p:cNvSpPr txBox="1"/>
          <p:nvPr/>
        </p:nvSpPr>
        <p:spPr>
          <a:xfrm>
            <a:off x="832146" y="2931456"/>
            <a:ext cx="1086836" cy="1015663"/>
          </a:xfrm>
          <a:prstGeom prst="rect">
            <a:avLst/>
          </a:prstGeom>
          <a:noFill/>
          <a:ln w="12700">
            <a:noFill/>
          </a:ln>
        </p:spPr>
        <p:txBody>
          <a:bodyPr wrap="square" rtlCol="0">
            <a:spAutoFit/>
          </a:bodyPr>
          <a:lstStyle/>
          <a:p>
            <a:r>
              <a:rPr lang="ja-JP" altLang="en-US" sz="1200" dirty="0">
                <a:latin typeface="HGPｺﾞｼｯｸM" panose="020B0600000000000000" pitchFamily="50" charset="-128"/>
                <a:ea typeface="HGPｺﾞｼｯｸM" panose="020B0600000000000000" pitchFamily="50" charset="-128"/>
              </a:rPr>
              <a:t>会議室</a:t>
            </a:r>
            <a:endParaRPr lang="en-US" altLang="ja-JP" sz="1200" dirty="0">
              <a:latin typeface="HGPｺﾞｼｯｸM" panose="020B0600000000000000" pitchFamily="50" charset="-128"/>
              <a:ea typeface="HGPｺﾞｼｯｸM" panose="020B0600000000000000" pitchFamily="50" charset="-128"/>
            </a:endParaRPr>
          </a:p>
          <a:p>
            <a:r>
              <a:rPr lang="ja-JP" altLang="en-US" sz="1200" dirty="0">
                <a:latin typeface="HGPｺﾞｼｯｸM" panose="020B0600000000000000" pitchFamily="50" charset="-128"/>
                <a:ea typeface="HGPｺﾞｼｯｸM" panose="020B0600000000000000" pitchFamily="50" charset="-128"/>
              </a:rPr>
              <a:t>：合計約</a:t>
            </a:r>
            <a:r>
              <a:rPr lang="en-US" altLang="ja-JP" sz="1200" dirty="0">
                <a:latin typeface="HGPｺﾞｼｯｸM" panose="020B0600000000000000" pitchFamily="50" charset="-128"/>
                <a:ea typeface="HGPｺﾞｼｯｸM" panose="020B0600000000000000" pitchFamily="50" charset="-128"/>
              </a:rPr>
              <a:t>93</a:t>
            </a:r>
            <a:r>
              <a:rPr lang="ja-JP" altLang="en-US" sz="1200" dirty="0">
                <a:latin typeface="HGPｺﾞｼｯｸM" panose="020B0600000000000000" pitchFamily="50" charset="-128"/>
                <a:ea typeface="HGPｺﾞｼｯｸM" panose="020B0600000000000000" pitchFamily="50" charset="-128"/>
              </a:rPr>
              <a:t>㎡</a:t>
            </a:r>
            <a:endParaRPr lang="en-US" altLang="ja-JP" sz="1200" dirty="0">
              <a:latin typeface="HGPｺﾞｼｯｸM" panose="020B0600000000000000" pitchFamily="50" charset="-128"/>
              <a:ea typeface="HGPｺﾞｼｯｸM" panose="020B0600000000000000" pitchFamily="50" charset="-128"/>
            </a:endParaRPr>
          </a:p>
          <a:p>
            <a:endParaRPr lang="en-US" altLang="ja-JP" sz="1200" dirty="0">
              <a:latin typeface="HGPｺﾞｼｯｸM" panose="020B0600000000000000" pitchFamily="50" charset="-128"/>
              <a:ea typeface="HGPｺﾞｼｯｸM" panose="020B0600000000000000" pitchFamily="50" charset="-128"/>
            </a:endParaRPr>
          </a:p>
          <a:p>
            <a:r>
              <a:rPr lang="ja-JP" altLang="en-US" sz="1200" dirty="0">
                <a:latin typeface="HGPｺﾞｼｯｸM" panose="020B0600000000000000" pitchFamily="50" charset="-128"/>
                <a:ea typeface="HGPｺﾞｼｯｸM" panose="020B0600000000000000" pitchFamily="50" charset="-128"/>
              </a:rPr>
              <a:t>会議室廊下</a:t>
            </a:r>
            <a:endParaRPr lang="en-US" altLang="ja-JP" sz="1200" dirty="0">
              <a:latin typeface="HGPｺﾞｼｯｸM" panose="020B0600000000000000" pitchFamily="50" charset="-128"/>
              <a:ea typeface="HGPｺﾞｼｯｸM" panose="020B0600000000000000" pitchFamily="50" charset="-128"/>
            </a:endParaRPr>
          </a:p>
          <a:p>
            <a:r>
              <a:rPr lang="ja-JP" altLang="en-US" sz="1200" dirty="0">
                <a:latin typeface="HGPｺﾞｼｯｸM" panose="020B0600000000000000" pitchFamily="50" charset="-128"/>
                <a:ea typeface="HGPｺﾞｼｯｸM" panose="020B0600000000000000" pitchFamily="50" charset="-128"/>
              </a:rPr>
              <a:t>：約</a:t>
            </a:r>
            <a:r>
              <a:rPr lang="en-US" altLang="ja-JP" sz="1200" dirty="0">
                <a:latin typeface="HGPｺﾞｼｯｸM" panose="020B0600000000000000" pitchFamily="50" charset="-128"/>
                <a:ea typeface="HGPｺﾞｼｯｸM" panose="020B0600000000000000" pitchFamily="50" charset="-128"/>
              </a:rPr>
              <a:t>46</a:t>
            </a:r>
            <a:r>
              <a:rPr lang="ja-JP" altLang="en-US" sz="1200" dirty="0">
                <a:latin typeface="HGPｺﾞｼｯｸM" panose="020B0600000000000000" pitchFamily="50" charset="-128"/>
                <a:ea typeface="HGPｺﾞｼｯｸM" panose="020B0600000000000000" pitchFamily="50" charset="-128"/>
              </a:rPr>
              <a:t>㎡</a:t>
            </a:r>
            <a:endParaRPr lang="en-US" altLang="ja-JP" sz="1200" dirty="0">
              <a:latin typeface="HGPｺﾞｼｯｸM" panose="020B0600000000000000" pitchFamily="50" charset="-128"/>
              <a:ea typeface="HGPｺﾞｼｯｸM" panose="020B0600000000000000" pitchFamily="50" charset="-128"/>
            </a:endParaRPr>
          </a:p>
        </p:txBody>
      </p:sp>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37</a:t>
            </a:fld>
            <a:endParaRPr lang="en-US" altLang="ja-JP" dirty="0"/>
          </a:p>
        </p:txBody>
      </p:sp>
      <p:sp>
        <p:nvSpPr>
          <p:cNvPr id="3" name="タイトル 4"/>
          <p:cNvSpPr txBox="1">
            <a:spLocks/>
          </p:cNvSpPr>
          <p:nvPr/>
        </p:nvSpPr>
        <p:spPr bwMode="auto">
          <a:xfrm>
            <a:off x="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kern="0" dirty="0"/>
              <a:t>６．ゲームの進め方</a:t>
            </a:r>
          </a:p>
        </p:txBody>
      </p:sp>
      <p:sp>
        <p:nvSpPr>
          <p:cNvPr id="4" name="メモ 3"/>
          <p:cNvSpPr/>
          <p:nvPr/>
        </p:nvSpPr>
        <p:spPr bwMode="auto">
          <a:xfrm>
            <a:off x="1918982" y="4402651"/>
            <a:ext cx="720080" cy="743605"/>
          </a:xfrm>
          <a:prstGeom prst="foldedCorner">
            <a:avLst>
              <a:gd name="adj" fmla="val 23343"/>
            </a:avLst>
          </a:prstGeom>
          <a:solidFill>
            <a:srgbClr val="FFFF0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600" dirty="0">
                <a:highlight>
                  <a:srgbClr val="FFFF00"/>
                </a:highlight>
                <a:ea typeface="HGPｺﾞｼｯｸE" pitchFamily="50" charset="-128"/>
              </a:rPr>
              <a:t>対策</a:t>
            </a:r>
            <a:endParaRPr lang="en-US" altLang="ja-JP" sz="1600" dirty="0">
              <a:highlight>
                <a:srgbClr val="FFFF00"/>
              </a:highlight>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600" dirty="0">
                <a:highlight>
                  <a:srgbClr val="FFFF00"/>
                </a:highlight>
                <a:ea typeface="HGPｺﾞｼｯｸE" pitchFamily="50" charset="-128"/>
              </a:rPr>
              <a:t>本部</a:t>
            </a:r>
            <a:endParaRPr kumimoji="1" lang="ja-JP" altLang="en-US" sz="1600" b="0" i="0" u="none" strike="noStrike" cap="none" normalizeH="0" baseline="0" dirty="0">
              <a:ln>
                <a:noFill/>
              </a:ln>
              <a:solidFill>
                <a:schemeClr val="tx1"/>
              </a:solidFill>
              <a:effectLst/>
              <a:highlight>
                <a:srgbClr val="FFFF00"/>
              </a:highlight>
              <a:latin typeface="Arial" charset="0"/>
              <a:ea typeface="HGPｺﾞｼｯｸE" pitchFamily="50" charset="-128"/>
            </a:endParaRPr>
          </a:p>
        </p:txBody>
      </p:sp>
      <p:sp>
        <p:nvSpPr>
          <p:cNvPr id="23" name="テキスト ボックス 22"/>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a:solidFill>
                  <a:schemeClr val="bg1"/>
                </a:solidFill>
                <a:latin typeface="HGPｺﾞｼｯｸE" panose="020B0900000000000000" pitchFamily="50" charset="-128"/>
                <a:ea typeface="HGPｺﾞｼｯｸE" panose="020B0900000000000000" pitchFamily="50" charset="-128"/>
              </a:rPr>
              <a:t>約　</a:t>
            </a:r>
            <a:r>
              <a:rPr lang="en-US" altLang="ja-JP" sz="2400" dirty="0">
                <a:solidFill>
                  <a:schemeClr val="bg1"/>
                </a:solidFill>
                <a:latin typeface="HGPｺﾞｼｯｸE" panose="020B0900000000000000" pitchFamily="50" charset="-128"/>
                <a:ea typeface="HGPｺﾞｼｯｸE" panose="020B0900000000000000" pitchFamily="50" charset="-128"/>
              </a:rPr>
              <a:t>0</a:t>
            </a:r>
            <a:r>
              <a:rPr lang="ja-JP" altLang="en-US" sz="2400" dirty="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9" name="コンテンツ プレースホルダー 2"/>
          <p:cNvSpPr txBox="1">
            <a:spLocks/>
          </p:cNvSpPr>
          <p:nvPr/>
        </p:nvSpPr>
        <p:spPr>
          <a:xfrm>
            <a:off x="107950" y="618085"/>
            <a:ext cx="8928100" cy="973409"/>
          </a:xfrm>
          <a:prstGeom prst="rect">
            <a:avLst/>
          </a:prstGeom>
        </p:spPr>
        <p:txBody>
          <a:bodyPr/>
          <a:lst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a:lstStyle>
          <a:p>
            <a:pPr marL="628650" indent="-628650">
              <a:buFontTx/>
              <a:buNone/>
            </a:pPr>
            <a:r>
              <a:rPr lang="ja-JP" altLang="en-US" kern="0" dirty="0">
                <a:solidFill>
                  <a:srgbClr val="0000FF"/>
                </a:solidFill>
              </a:rPr>
              <a:t>（１）	役割分担</a:t>
            </a:r>
            <a:r>
              <a:rPr lang="en-US" altLang="ja-JP" kern="0" dirty="0">
                <a:solidFill>
                  <a:srgbClr val="0000FF"/>
                </a:solidFill>
              </a:rPr>
              <a:t>/</a:t>
            </a:r>
            <a:r>
              <a:rPr lang="ja-JP" altLang="en-US" kern="0" dirty="0">
                <a:solidFill>
                  <a:srgbClr val="0000FF"/>
                </a:solidFill>
              </a:rPr>
              <a:t>対策本部</a:t>
            </a:r>
          </a:p>
          <a:p>
            <a:pPr marL="719138"/>
            <a:r>
              <a:rPr lang="ja-JP" altLang="en-US" sz="2000" kern="0" dirty="0">
                <a:latin typeface="HGPｺﾞｼｯｸM" panose="020B0600000000000000" pitchFamily="50" charset="-128"/>
                <a:ea typeface="HGPｺﾞｼｯｸM" panose="020B0600000000000000" pitchFamily="50" charset="-128"/>
              </a:rPr>
              <a:t>対策本部の場所を決め、フロアマップに示します。</a:t>
            </a:r>
            <a:endParaRPr lang="ja-JP" altLang="en-US" kern="0" dirty="0"/>
          </a:p>
        </p:txBody>
      </p:sp>
      <p:sp>
        <p:nvSpPr>
          <p:cNvPr id="10" name="角丸四角形 9"/>
          <p:cNvSpPr/>
          <p:nvPr/>
        </p:nvSpPr>
        <p:spPr bwMode="auto">
          <a:xfrm>
            <a:off x="107950" y="5949280"/>
            <a:ext cx="1969718" cy="432048"/>
          </a:xfrm>
          <a:prstGeom prst="roundRect">
            <a:avLst/>
          </a:prstGeom>
          <a:solidFill>
            <a:srgbClr val="CCECFF"/>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lvl="0"/>
            <a:r>
              <a:rPr lang="ja-JP" altLang="en-US" sz="1200" dirty="0">
                <a:latin typeface="HGPｺﾞｼｯｸM" panose="020B0600000000000000" pitchFamily="50" charset="-128"/>
                <a:ea typeface="HGPｺﾞｼｯｸM" panose="020B0600000000000000" pitchFamily="50" charset="-128"/>
                <a:cs typeface="Meiryo UI" panose="020B0604030504040204" pitchFamily="50" charset="-128"/>
              </a:rPr>
              <a:t>決めにくければ、対策本部は会議室</a:t>
            </a:r>
            <a:r>
              <a:rPr lang="en-US" altLang="ja-JP" sz="1200" dirty="0">
                <a:latin typeface="HGPｺﾞｼｯｸM" panose="020B0600000000000000" pitchFamily="50" charset="-128"/>
                <a:ea typeface="HGPｺﾞｼｯｸM" panose="020B0600000000000000" pitchFamily="50" charset="-128"/>
                <a:cs typeface="Meiryo UI" panose="020B0604030504040204" pitchFamily="50" charset="-128"/>
              </a:rPr>
              <a:t>A</a:t>
            </a:r>
            <a:r>
              <a:rPr lang="ja-JP" altLang="en-US" sz="1200" dirty="0">
                <a:latin typeface="HGPｺﾞｼｯｸM" panose="020B0600000000000000" pitchFamily="50" charset="-128"/>
                <a:ea typeface="HGPｺﾞｼｯｸM" panose="020B0600000000000000" pitchFamily="50" charset="-128"/>
                <a:cs typeface="Meiryo UI" panose="020B0604030504040204" pitchFamily="50" charset="-128"/>
              </a:rPr>
              <a:t>としてください。</a:t>
            </a:r>
          </a:p>
        </p:txBody>
      </p:sp>
      <p:sp>
        <p:nvSpPr>
          <p:cNvPr id="20" name="円形吹き出し 19"/>
          <p:cNvSpPr/>
          <p:nvPr/>
        </p:nvSpPr>
        <p:spPr bwMode="auto">
          <a:xfrm>
            <a:off x="206925" y="4103951"/>
            <a:ext cx="1620000" cy="1624125"/>
          </a:xfrm>
          <a:prstGeom prst="wedgeEllipseCallout">
            <a:avLst>
              <a:gd name="adj1" fmla="val 58686"/>
              <a:gd name="adj2" fmla="val -16377"/>
            </a:avLst>
          </a:prstGeom>
          <a:solidFill>
            <a:srgbClr val="0000FF"/>
          </a:solidFill>
          <a:ln w="9525" cap="flat" cmpd="sng" algn="ctr">
            <a:noFill/>
            <a:prstDash val="solid"/>
            <a:round/>
            <a:headEnd type="none" w="med" len="med"/>
            <a:tailEnd type="none" w="med" len="med"/>
          </a:ln>
          <a:effectLst/>
        </p:spPr>
        <p:txBody>
          <a:bodyPr vert="horz" wrap="none" lIns="36000" tIns="36000" rIns="36000" bIns="36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600" dirty="0">
                <a:solidFill>
                  <a:schemeClr val="bg1"/>
                </a:solidFill>
                <a:ea typeface="HGPｺﾞｼｯｸE" pitchFamily="50" charset="-128"/>
              </a:rPr>
              <a:t>右の看板や</a:t>
            </a:r>
            <a:endParaRPr lang="en-US" altLang="ja-JP" sz="16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600" dirty="0">
                <a:solidFill>
                  <a:schemeClr val="bg1"/>
                </a:solidFill>
                <a:ea typeface="HGPｺﾞｼｯｸE" pitchFamily="50" charset="-128"/>
              </a:rPr>
              <a:t>描画を用い、</a:t>
            </a:r>
            <a:endParaRPr lang="en-US" altLang="ja-JP" sz="16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600" dirty="0">
                <a:solidFill>
                  <a:schemeClr val="bg1"/>
                </a:solidFill>
                <a:ea typeface="HGPｺﾞｼｯｸE" pitchFamily="50" charset="-128"/>
              </a:rPr>
              <a:t>検討したフロアの</a:t>
            </a:r>
            <a:endParaRPr lang="en-US" altLang="ja-JP" sz="16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600" dirty="0">
                <a:solidFill>
                  <a:schemeClr val="bg1"/>
                </a:solidFill>
                <a:ea typeface="HGPｺﾞｼｯｸE" pitchFamily="50" charset="-128"/>
              </a:rPr>
              <a:t>使い方を</a:t>
            </a:r>
            <a:r>
              <a:rPr lang="ja-JP" altLang="en-US" sz="1600" dirty="0" smtClean="0">
                <a:solidFill>
                  <a:schemeClr val="bg1"/>
                </a:solidFill>
                <a:ea typeface="HGPｺﾞｼｯｸE" pitchFamily="50" charset="-128"/>
              </a:rPr>
              <a:t>示す</a:t>
            </a:r>
            <a:endParaRPr lang="en-US" altLang="ja-JP" sz="11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100" dirty="0" smtClean="0">
                <a:solidFill>
                  <a:schemeClr val="bg1"/>
                </a:solidFill>
                <a:ea typeface="HGPｺﾞｼｯｸE" pitchFamily="50" charset="-128"/>
              </a:rPr>
              <a:t>（資機材がどのくらい</a:t>
            </a:r>
            <a:endParaRPr lang="en-US" altLang="ja-JP" sz="11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100" dirty="0">
                <a:solidFill>
                  <a:schemeClr val="bg1"/>
                </a:solidFill>
                <a:ea typeface="HGPｺﾞｼｯｸE" pitchFamily="50" charset="-128"/>
              </a:rPr>
              <a:t>必要</a:t>
            </a:r>
            <a:r>
              <a:rPr lang="ja-JP" altLang="en-US" sz="1100" dirty="0" smtClean="0">
                <a:solidFill>
                  <a:schemeClr val="bg1"/>
                </a:solidFill>
                <a:ea typeface="HGPｺﾞｼｯｸE" pitchFamily="50" charset="-128"/>
              </a:rPr>
              <a:t>かも検討）</a:t>
            </a:r>
            <a:endParaRPr lang="en-US" altLang="ja-JP" sz="1100" dirty="0">
              <a:solidFill>
                <a:schemeClr val="bg1"/>
              </a:solidFill>
              <a:ea typeface="HGPｺﾞｼｯｸE" pitchFamily="50" charset="-128"/>
            </a:endParaRPr>
          </a:p>
        </p:txBody>
      </p:sp>
      <p:sp>
        <p:nvSpPr>
          <p:cNvPr id="7" name="メモ 3">
            <a:extLst>
              <a:ext uri="{FF2B5EF4-FFF2-40B4-BE49-F238E27FC236}">
                <a16:creationId xmlns:a16="http://schemas.microsoft.com/office/drawing/2014/main" id="{5D63BE84-09D1-4251-A35A-6ABE17DC6A79}"/>
              </a:ext>
            </a:extLst>
          </p:cNvPr>
          <p:cNvSpPr/>
          <p:nvPr/>
        </p:nvSpPr>
        <p:spPr bwMode="auto">
          <a:xfrm>
            <a:off x="8083651" y="1355667"/>
            <a:ext cx="720080" cy="743605"/>
          </a:xfrm>
          <a:prstGeom prst="foldedCorner">
            <a:avLst>
              <a:gd name="adj" fmla="val 23343"/>
            </a:avLst>
          </a:prstGeom>
          <a:solidFill>
            <a:srgbClr val="FFFF0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600" dirty="0">
                <a:highlight>
                  <a:srgbClr val="FFFF00"/>
                </a:highlight>
                <a:ea typeface="HGPｺﾞｼｯｸE" pitchFamily="50" charset="-128"/>
              </a:rPr>
              <a:t>●●</a:t>
            </a:r>
            <a:endParaRPr kumimoji="1" lang="ja-JP" altLang="en-US" sz="1600" b="0" i="0" u="none" strike="noStrike" cap="none" normalizeH="0" baseline="0" dirty="0">
              <a:ln>
                <a:noFill/>
              </a:ln>
              <a:solidFill>
                <a:schemeClr val="tx1"/>
              </a:solidFill>
              <a:effectLst/>
              <a:highlight>
                <a:srgbClr val="FFFF00"/>
              </a:highlight>
              <a:latin typeface="Arial" charset="0"/>
              <a:ea typeface="HGPｺﾞｼｯｸE" pitchFamily="50" charset="-128"/>
            </a:endParaRPr>
          </a:p>
        </p:txBody>
      </p:sp>
      <p:cxnSp>
        <p:nvCxnSpPr>
          <p:cNvPr id="13" name="直線コネクタ 12">
            <a:extLst>
              <a:ext uri="{FF2B5EF4-FFF2-40B4-BE49-F238E27FC236}">
                <a16:creationId xmlns:a16="http://schemas.microsoft.com/office/drawing/2014/main" id="{5DB70B52-C501-4FF6-AE4C-01173A9D76A3}"/>
              </a:ext>
            </a:extLst>
          </p:cNvPr>
          <p:cNvCxnSpPr>
            <a:cxnSpLocks/>
          </p:cNvCxnSpPr>
          <p:nvPr/>
        </p:nvCxnSpPr>
        <p:spPr bwMode="auto">
          <a:xfrm flipV="1">
            <a:off x="8307174" y="2517587"/>
            <a:ext cx="270129" cy="1472"/>
          </a:xfrm>
          <a:prstGeom prst="line">
            <a:avLst/>
          </a:prstGeom>
          <a:ln w="38100">
            <a:solidFill>
              <a:schemeClr val="accent1">
                <a:lumMod val="50000"/>
              </a:schemeClr>
            </a:solidFill>
            <a:headEnd type="oval" w="med" len="med"/>
            <a:tailEnd type="oval" w="med" len="med"/>
          </a:ln>
        </p:spPr>
        <p:style>
          <a:lnRef idx="1">
            <a:schemeClr val="dk1"/>
          </a:lnRef>
          <a:fillRef idx="0">
            <a:schemeClr val="dk1"/>
          </a:fillRef>
          <a:effectRef idx="0">
            <a:schemeClr val="dk1"/>
          </a:effectRef>
          <a:fontRef idx="minor">
            <a:schemeClr val="tx1"/>
          </a:fontRef>
        </p:style>
      </p:cxnSp>
      <p:sp>
        <p:nvSpPr>
          <p:cNvPr id="16" name="テキスト ボックス 15">
            <a:extLst>
              <a:ext uri="{FF2B5EF4-FFF2-40B4-BE49-F238E27FC236}">
                <a16:creationId xmlns:a16="http://schemas.microsoft.com/office/drawing/2014/main" id="{910A2429-14EB-4E42-B14F-C24200D75D0E}"/>
              </a:ext>
            </a:extLst>
          </p:cNvPr>
          <p:cNvSpPr txBox="1"/>
          <p:nvPr/>
        </p:nvSpPr>
        <p:spPr>
          <a:xfrm>
            <a:off x="7924921" y="2554602"/>
            <a:ext cx="1086836" cy="461665"/>
          </a:xfrm>
          <a:prstGeom prst="rect">
            <a:avLst/>
          </a:prstGeom>
          <a:noFill/>
          <a:ln w="12700">
            <a:noFill/>
          </a:ln>
        </p:spPr>
        <p:txBody>
          <a:bodyPr wrap="square" rtlCol="0">
            <a:spAutoFit/>
          </a:bodyPr>
          <a:lstStyle/>
          <a:p>
            <a:pPr algn="ctr"/>
            <a:r>
              <a:rPr lang="ja-JP" altLang="en-US" sz="1200" dirty="0" smtClean="0">
                <a:latin typeface="HGPｺﾞｼｯｸM" panose="020B0600000000000000" pitchFamily="50" charset="-128"/>
                <a:ea typeface="HGPｺﾞｼｯｸM" panose="020B0600000000000000" pitchFamily="50" charset="-128"/>
              </a:rPr>
              <a:t>パーティション</a:t>
            </a:r>
            <a:endParaRPr lang="en-US" altLang="ja-JP" sz="1200" dirty="0" smtClean="0">
              <a:latin typeface="HGPｺﾞｼｯｸM" panose="020B0600000000000000" pitchFamily="50" charset="-128"/>
              <a:ea typeface="HGPｺﾞｼｯｸM" panose="020B0600000000000000" pitchFamily="50" charset="-128"/>
            </a:endParaRPr>
          </a:p>
          <a:p>
            <a:pPr algn="ctr"/>
            <a:r>
              <a:rPr lang="ja-JP" altLang="en-US" sz="1200" dirty="0" smtClean="0">
                <a:latin typeface="HGPｺﾞｼｯｸM" panose="020B0600000000000000" pitchFamily="50" charset="-128"/>
                <a:ea typeface="HGPｺﾞｼｯｸM" panose="020B0600000000000000" pitchFamily="50" charset="-128"/>
              </a:rPr>
              <a:t>（幅</a:t>
            </a:r>
            <a:r>
              <a:rPr lang="en-US" altLang="ja-JP" sz="1200" dirty="0">
                <a:latin typeface="HGPｺﾞｼｯｸM" panose="020B0600000000000000" pitchFamily="50" charset="-128"/>
                <a:ea typeface="HGPｺﾞｼｯｸM" panose="020B0600000000000000" pitchFamily="50" charset="-128"/>
              </a:rPr>
              <a:t>2</a:t>
            </a:r>
            <a:r>
              <a:rPr lang="en-US" altLang="ja-JP" sz="1200" dirty="0" smtClean="0">
                <a:latin typeface="HGPｺﾞｼｯｸM" panose="020B0600000000000000" pitchFamily="50" charset="-128"/>
                <a:ea typeface="HGPｺﾞｼｯｸM" panose="020B0600000000000000" pitchFamily="50" charset="-128"/>
              </a:rPr>
              <a:t>m</a:t>
            </a:r>
            <a:r>
              <a:rPr lang="ja-JP" altLang="en-US" sz="1200" dirty="0" smtClean="0">
                <a:latin typeface="HGPｺﾞｼｯｸM" panose="020B0600000000000000" pitchFamily="50" charset="-128"/>
                <a:ea typeface="HGPｺﾞｼｯｸM" panose="020B0600000000000000" pitchFamily="50" charset="-128"/>
              </a:rPr>
              <a:t>）</a:t>
            </a:r>
            <a:endParaRPr lang="en-US" altLang="ja-JP" sz="1200" dirty="0">
              <a:latin typeface="HGPｺﾞｼｯｸM" panose="020B0600000000000000" pitchFamily="50" charset="-128"/>
              <a:ea typeface="HGPｺﾞｼｯｸM" panose="020B0600000000000000" pitchFamily="50" charset="-128"/>
            </a:endParaRPr>
          </a:p>
        </p:txBody>
      </p:sp>
      <p:sp>
        <p:nvSpPr>
          <p:cNvPr id="17" name="正方形/長方形 16">
            <a:extLst>
              <a:ext uri="{FF2B5EF4-FFF2-40B4-BE49-F238E27FC236}">
                <a16:creationId xmlns:a16="http://schemas.microsoft.com/office/drawing/2014/main" id="{64EA0CD3-83D5-47D0-9DDD-A4ACABA3E822}"/>
              </a:ext>
            </a:extLst>
          </p:cNvPr>
          <p:cNvSpPr/>
          <p:nvPr/>
        </p:nvSpPr>
        <p:spPr bwMode="auto">
          <a:xfrm>
            <a:off x="8093105" y="3254980"/>
            <a:ext cx="720080" cy="476250"/>
          </a:xfrm>
          <a:prstGeom prst="rect">
            <a:avLst/>
          </a:prstGeom>
          <a:solidFill>
            <a:srgbClr val="FF000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200" b="0" i="0" u="none" strike="noStrike" cap="none" normalizeH="0" baseline="0" dirty="0">
                <a:ln>
                  <a:noFill/>
                </a:ln>
                <a:solidFill>
                  <a:schemeClr val="bg1"/>
                </a:solidFill>
                <a:effectLst/>
                <a:latin typeface="Arial" charset="0"/>
                <a:ea typeface="HGPｺﾞｼｯｸE" pitchFamily="50" charset="-128"/>
              </a:rPr>
              <a:t>立入禁止</a:t>
            </a:r>
          </a:p>
        </p:txBody>
      </p:sp>
      <p:sp>
        <p:nvSpPr>
          <p:cNvPr id="18" name="正方形/長方形 17">
            <a:extLst>
              <a:ext uri="{FF2B5EF4-FFF2-40B4-BE49-F238E27FC236}">
                <a16:creationId xmlns:a16="http://schemas.microsoft.com/office/drawing/2014/main" id="{DB764E23-F9E9-4826-B299-2D88745BF288}"/>
              </a:ext>
            </a:extLst>
          </p:cNvPr>
          <p:cNvSpPr/>
          <p:nvPr/>
        </p:nvSpPr>
        <p:spPr bwMode="auto">
          <a:xfrm>
            <a:off x="8083651" y="4068427"/>
            <a:ext cx="720080" cy="476250"/>
          </a:xfrm>
          <a:prstGeom prst="rect">
            <a:avLst/>
          </a:prstGeom>
          <a:solidFill>
            <a:srgbClr val="FFC00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200" b="0" i="0" u="none" strike="noStrike" cap="none" normalizeH="0" baseline="0" dirty="0" smtClean="0">
                <a:ln>
                  <a:noFill/>
                </a:ln>
                <a:effectLst/>
                <a:latin typeface="Arial" charset="0"/>
                <a:ea typeface="HGPｺﾞｼｯｸE" pitchFamily="50" charset="-128"/>
              </a:rPr>
              <a:t>疑病状者</a:t>
            </a:r>
            <a:endParaRPr kumimoji="1" lang="en-US" altLang="ja-JP" sz="1200" b="0" i="0" u="none" strike="noStrike" cap="none" normalizeH="0" baseline="0" dirty="0">
              <a:ln>
                <a:noFill/>
              </a:ln>
              <a:effectLst/>
              <a:latin typeface="Arial" charset="0"/>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200" b="0" i="0" u="none" strike="noStrike" cap="none" normalizeH="0" baseline="0" dirty="0">
                <a:ln>
                  <a:noFill/>
                </a:ln>
                <a:effectLst/>
                <a:latin typeface="Arial" charset="0"/>
                <a:ea typeface="HGPｺﾞｼｯｸE" pitchFamily="50" charset="-128"/>
              </a:rPr>
              <a:t>専用</a:t>
            </a:r>
          </a:p>
        </p:txBody>
      </p:sp>
      <p:pic>
        <p:nvPicPr>
          <p:cNvPr id="19" name="図 18"/>
          <p:cNvPicPr>
            <a:picLocks noChangeAspect="1"/>
          </p:cNvPicPr>
          <p:nvPr/>
        </p:nvPicPr>
        <p:blipFill rotWithShape="1">
          <a:blip r:embed="rId3" cstate="email">
            <a:clrChange>
              <a:clrFrom>
                <a:srgbClr val="BFE4ED"/>
              </a:clrFrom>
              <a:clrTo>
                <a:srgbClr val="BFE4ED">
                  <a:alpha val="0"/>
                </a:srgbClr>
              </a:clrTo>
            </a:clrChange>
            <a:extLst>
              <a:ext uri="{28A0092B-C50C-407E-A947-70E740481C1C}">
                <a14:useLocalDpi xmlns:a14="http://schemas.microsoft.com/office/drawing/2010/main"/>
              </a:ext>
            </a:extLst>
          </a:blip>
          <a:srcRect/>
          <a:stretch/>
        </p:blipFill>
        <p:spPr>
          <a:xfrm>
            <a:off x="8109784" y="4927053"/>
            <a:ext cx="674873" cy="458914"/>
          </a:xfrm>
          <a:prstGeom prst="rect">
            <a:avLst/>
          </a:prstGeom>
        </p:spPr>
      </p:pic>
      <p:sp>
        <p:nvSpPr>
          <p:cNvPr id="22" name="テキスト ボックス 21">
            <a:extLst>
              <a:ext uri="{FF2B5EF4-FFF2-40B4-BE49-F238E27FC236}">
                <a16:creationId xmlns:a16="http://schemas.microsoft.com/office/drawing/2014/main" id="{910A2429-14EB-4E42-B14F-C24200D75D0E}"/>
              </a:ext>
            </a:extLst>
          </p:cNvPr>
          <p:cNvSpPr txBox="1"/>
          <p:nvPr/>
        </p:nvSpPr>
        <p:spPr>
          <a:xfrm>
            <a:off x="8093105" y="5306725"/>
            <a:ext cx="691552" cy="276999"/>
          </a:xfrm>
          <a:prstGeom prst="rect">
            <a:avLst/>
          </a:prstGeom>
          <a:noFill/>
          <a:ln w="12700">
            <a:noFill/>
          </a:ln>
        </p:spPr>
        <p:txBody>
          <a:bodyPr wrap="square" rtlCol="0">
            <a:spAutoFit/>
          </a:bodyPr>
          <a:lstStyle/>
          <a:p>
            <a:r>
              <a:rPr lang="ja-JP" altLang="en-US" sz="1200" dirty="0" smtClean="0">
                <a:latin typeface="HGPｺﾞｼｯｸM" panose="020B0600000000000000" pitchFamily="50" charset="-128"/>
                <a:ea typeface="HGPｺﾞｼｯｸM" panose="020B0600000000000000" pitchFamily="50" charset="-128"/>
              </a:rPr>
              <a:t>消毒液</a:t>
            </a:r>
            <a:endParaRPr lang="en-US" altLang="ja-JP" sz="1200" dirty="0">
              <a:latin typeface="HGPｺﾞｼｯｸM" panose="020B0600000000000000" pitchFamily="50" charset="-128"/>
              <a:ea typeface="HGPｺﾞｼｯｸM" panose="020B0600000000000000" pitchFamily="50" charset="-128"/>
            </a:endParaRPr>
          </a:p>
        </p:txBody>
      </p:sp>
      <p:grpSp>
        <p:nvGrpSpPr>
          <p:cNvPr id="12" name="グループ化 11"/>
          <p:cNvGrpSpPr/>
          <p:nvPr/>
        </p:nvGrpSpPr>
        <p:grpSpPr>
          <a:xfrm>
            <a:off x="7740352" y="844763"/>
            <a:ext cx="1363832" cy="4960501"/>
            <a:chOff x="7740352" y="725336"/>
            <a:chExt cx="1363832" cy="4960501"/>
          </a:xfrm>
        </p:grpSpPr>
        <p:sp>
          <p:nvSpPr>
            <p:cNvPr id="11" name="正方形/長方形 10"/>
            <p:cNvSpPr/>
            <p:nvPr/>
          </p:nvSpPr>
          <p:spPr bwMode="auto">
            <a:xfrm>
              <a:off x="7812360" y="764704"/>
              <a:ext cx="1223690" cy="4921133"/>
            </a:xfrm>
            <a:prstGeom prst="rect">
              <a:avLst/>
            </a:prstGeom>
            <a:noFill/>
            <a:ln w="19050" cap="flat" cmpd="sng" algn="ctr">
              <a:solidFill>
                <a:schemeClr val="tx1">
                  <a:lumMod val="50000"/>
                  <a:lumOff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charset="0"/>
                <a:ea typeface="HGPｺﾞｼｯｸE" pitchFamily="50" charset="-128"/>
              </a:endParaRPr>
            </a:p>
          </p:txBody>
        </p:sp>
        <p:sp>
          <p:nvSpPr>
            <p:cNvPr id="24" name="テキスト ボックス 23">
              <a:extLst>
                <a:ext uri="{FF2B5EF4-FFF2-40B4-BE49-F238E27FC236}">
                  <a16:creationId xmlns:a16="http://schemas.microsoft.com/office/drawing/2014/main" id="{910A2429-14EB-4E42-B14F-C24200D75D0E}"/>
                </a:ext>
              </a:extLst>
            </p:cNvPr>
            <p:cNvSpPr txBox="1"/>
            <p:nvPr/>
          </p:nvSpPr>
          <p:spPr>
            <a:xfrm>
              <a:off x="7740352" y="725336"/>
              <a:ext cx="1363832" cy="261610"/>
            </a:xfrm>
            <a:prstGeom prst="rect">
              <a:avLst/>
            </a:prstGeom>
            <a:noFill/>
            <a:ln w="12700">
              <a:noFill/>
            </a:ln>
          </p:spPr>
          <p:txBody>
            <a:bodyPr wrap="square" rtlCol="0">
              <a:spAutoFit/>
            </a:bodyPr>
            <a:lstStyle/>
            <a:p>
              <a:pPr algn="ctr"/>
              <a:r>
                <a:rPr lang="ja-JP" altLang="en-US" sz="1100" b="1" dirty="0" smtClean="0">
                  <a:latin typeface="HGPｺﾞｼｯｸM" panose="020B0600000000000000" pitchFamily="50" charset="-128"/>
                  <a:ea typeface="HGPｺﾞｼｯｸM" panose="020B0600000000000000" pitchFamily="50" charset="-128"/>
                </a:rPr>
                <a:t>看板</a:t>
              </a:r>
              <a:r>
                <a:rPr lang="ja-JP" altLang="en-US" sz="1100" b="1" dirty="0">
                  <a:latin typeface="HGPｺﾞｼｯｸM" panose="020B0600000000000000" pitchFamily="50" charset="-128"/>
                  <a:ea typeface="HGPｺﾞｼｯｸM" panose="020B0600000000000000" pitchFamily="50" charset="-128"/>
                </a:rPr>
                <a:t>・</a:t>
              </a:r>
              <a:r>
                <a:rPr lang="ja-JP" altLang="en-US" sz="1100" b="1" dirty="0" smtClean="0">
                  <a:latin typeface="HGPｺﾞｼｯｸM" panose="020B0600000000000000" pitchFamily="50" charset="-128"/>
                  <a:ea typeface="HGPｺﾞｼｯｸM" panose="020B0600000000000000" pitchFamily="50" charset="-128"/>
                </a:rPr>
                <a:t>描画ツール類</a:t>
              </a:r>
              <a:endParaRPr lang="en-US" altLang="ja-JP" sz="1100" b="1" dirty="0">
                <a:latin typeface="HGPｺﾞｼｯｸM" panose="020B0600000000000000" pitchFamily="50" charset="-128"/>
                <a:ea typeface="HGPｺﾞｼｯｸM" panose="020B0600000000000000" pitchFamily="50" charset="-128"/>
              </a:endParaRPr>
            </a:p>
          </p:txBody>
        </p:sp>
      </p:grpSp>
      <p:sp>
        <p:nvSpPr>
          <p:cNvPr id="26" name="矢印: ストライプ 5">
            <a:hlinkClick r:id="rId4" action="ppaction://hlinkpres?slideindex=1&amp;slidetitle="/>
            <a:extLst>
              <a:ext uri="{FF2B5EF4-FFF2-40B4-BE49-F238E27FC236}">
                <a16:creationId xmlns:a16="http://schemas.microsoft.com/office/drawing/2014/main" id="{481D5714-CEFA-424E-8C6A-23C581A8C2F8}"/>
              </a:ext>
            </a:extLst>
          </p:cNvPr>
          <p:cNvSpPr/>
          <p:nvPr/>
        </p:nvSpPr>
        <p:spPr bwMode="auto">
          <a:xfrm>
            <a:off x="7791941" y="5752403"/>
            <a:ext cx="1219816"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spTree>
    <p:extLst>
      <p:ext uri="{BB962C8B-B14F-4D97-AF65-F5344CB8AC3E}">
        <p14:creationId xmlns:p14="http://schemas.microsoft.com/office/powerpoint/2010/main" val="45776268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38</a:t>
            </a:fld>
            <a:endParaRPr lang="en-US" altLang="ja-JP" dirty="0"/>
          </a:p>
        </p:txBody>
      </p:sp>
      <p:sp>
        <p:nvSpPr>
          <p:cNvPr id="5" name="タイトル 1"/>
          <p:cNvSpPr txBox="1">
            <a:spLocks/>
          </p:cNvSpPr>
          <p:nvPr/>
        </p:nvSpPr>
        <p:spPr>
          <a:xfrm>
            <a:off x="6468" y="0"/>
            <a:ext cx="8928100" cy="561975"/>
          </a:xfrm>
          <a:prstGeom prst="rect">
            <a:avLst/>
          </a:prstGeom>
        </p:spPr>
        <p:txBody>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kern="0" dirty="0"/>
              <a:t>６ ．ゲームの進め方（</a:t>
            </a:r>
            <a:r>
              <a:rPr lang="en-US" altLang="ja-JP" kern="0" dirty="0"/>
              <a:t>4/8</a:t>
            </a:r>
            <a:r>
              <a:rPr lang="ja-JP" altLang="en-US" kern="0" dirty="0"/>
              <a:t>）</a:t>
            </a:r>
          </a:p>
        </p:txBody>
      </p:sp>
      <p:sp>
        <p:nvSpPr>
          <p:cNvPr id="6" name="正方形/長方形 5"/>
          <p:cNvSpPr/>
          <p:nvPr/>
        </p:nvSpPr>
        <p:spPr bwMode="auto">
          <a:xfrm>
            <a:off x="649334" y="2421008"/>
            <a:ext cx="7776864" cy="1080000"/>
          </a:xfrm>
          <a:prstGeom prst="rect">
            <a:avLst/>
          </a:prstGeom>
          <a:solidFill>
            <a:srgbClr val="0000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600" dirty="0">
                <a:solidFill>
                  <a:schemeClr val="bg1"/>
                </a:solidFill>
                <a:ea typeface="HGPｺﾞｼｯｸE" pitchFamily="50" charset="-128"/>
              </a:rPr>
              <a:t>（２）滞留方針を決める</a:t>
            </a:r>
          </a:p>
        </p:txBody>
      </p:sp>
      <p:sp>
        <p:nvSpPr>
          <p:cNvPr id="7" name="正方形/長方形 6"/>
          <p:cNvSpPr/>
          <p:nvPr/>
        </p:nvSpPr>
        <p:spPr bwMode="auto">
          <a:xfrm>
            <a:off x="649334" y="1268880"/>
            <a:ext cx="7776864" cy="1080000"/>
          </a:xfrm>
          <a:prstGeom prst="rect">
            <a:avLst/>
          </a:prstGeom>
          <a:solidFill>
            <a:schemeClr val="bg1">
              <a:lumMod val="6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600" dirty="0">
                <a:solidFill>
                  <a:schemeClr val="bg1"/>
                </a:solidFill>
                <a:ea typeface="HGPｺﾞｼｯｸE" pitchFamily="50" charset="-128"/>
              </a:rPr>
              <a:t>（１）役割・体制を決める</a:t>
            </a:r>
          </a:p>
        </p:txBody>
      </p:sp>
      <p:sp>
        <p:nvSpPr>
          <p:cNvPr id="8" name="正方形/長方形 7"/>
          <p:cNvSpPr/>
          <p:nvPr/>
        </p:nvSpPr>
        <p:spPr bwMode="auto">
          <a:xfrm>
            <a:off x="649334" y="3573016"/>
            <a:ext cx="7776864" cy="1080000"/>
          </a:xfrm>
          <a:prstGeom prst="rect">
            <a:avLst/>
          </a:prstGeom>
          <a:solidFill>
            <a:schemeClr val="bg1">
              <a:lumMod val="6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600" dirty="0">
                <a:solidFill>
                  <a:schemeClr val="bg1"/>
                </a:solidFill>
                <a:ea typeface="HGPｺﾞｼｯｸE" pitchFamily="50" charset="-128"/>
              </a:rPr>
              <a:t>（３）イベントへ対応する</a:t>
            </a:r>
          </a:p>
        </p:txBody>
      </p:sp>
      <p:sp>
        <p:nvSpPr>
          <p:cNvPr id="9" name="正方形/長方形 8"/>
          <p:cNvSpPr/>
          <p:nvPr/>
        </p:nvSpPr>
        <p:spPr bwMode="auto">
          <a:xfrm>
            <a:off x="649334" y="4725144"/>
            <a:ext cx="7776864" cy="1080000"/>
          </a:xfrm>
          <a:prstGeom prst="rect">
            <a:avLst/>
          </a:prstGeom>
          <a:solidFill>
            <a:schemeClr val="bg1">
              <a:lumMod val="6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600" dirty="0">
                <a:solidFill>
                  <a:schemeClr val="bg1"/>
                </a:solidFill>
                <a:ea typeface="HGPｺﾞｼｯｸE" pitchFamily="50" charset="-128"/>
              </a:rPr>
              <a:t>（４）ゲームの終了</a:t>
            </a:r>
            <a:r>
              <a:rPr lang="en-US" altLang="ja-JP" sz="3600" dirty="0">
                <a:solidFill>
                  <a:schemeClr val="bg1"/>
                </a:solidFill>
                <a:ea typeface="HGPｺﾞｼｯｸE" pitchFamily="50" charset="-128"/>
              </a:rPr>
              <a:t>/</a:t>
            </a:r>
            <a:r>
              <a:rPr lang="ja-JP" altLang="en-US" sz="3600" dirty="0">
                <a:solidFill>
                  <a:schemeClr val="bg1"/>
                </a:solidFill>
                <a:ea typeface="HGPｺﾞｼｯｸE" pitchFamily="50" charset="-128"/>
              </a:rPr>
              <a:t>振り返り</a:t>
            </a:r>
          </a:p>
        </p:txBody>
      </p:sp>
    </p:spTree>
    <p:extLst>
      <p:ext uri="{BB962C8B-B14F-4D97-AF65-F5344CB8AC3E}">
        <p14:creationId xmlns:p14="http://schemas.microsoft.com/office/powerpoint/2010/main" val="38821052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3</a:t>
            </a:fld>
            <a:endParaRPr lang="en-US" altLang="ja-JP" dirty="0"/>
          </a:p>
        </p:txBody>
      </p:sp>
      <p:sp>
        <p:nvSpPr>
          <p:cNvPr id="10" name="角丸四角形 9"/>
          <p:cNvSpPr/>
          <p:nvPr/>
        </p:nvSpPr>
        <p:spPr bwMode="auto">
          <a:xfrm>
            <a:off x="1869604" y="2526804"/>
            <a:ext cx="5400600" cy="1800200"/>
          </a:xfrm>
          <a:prstGeom prst="roundRect">
            <a:avLst/>
          </a:prstGeom>
          <a:solidFill>
            <a:srgbClr val="0000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lvl="0" algn="ctr"/>
            <a:r>
              <a:rPr lang="en-US" altLang="ja-JP" sz="32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KUG【</a:t>
            </a:r>
            <a:r>
              <a:rPr lang="ja-JP" altLang="en-US" sz="32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企業内滞留版</a:t>
            </a:r>
            <a:r>
              <a:rPr lang="en-US" altLang="ja-JP" sz="32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3200"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について</a:t>
            </a:r>
            <a:endParaRPr lang="en-US" altLang="ja-JP" sz="3200"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73628573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 5">
            <a:extLst>
              <a:ext uri="{FF2B5EF4-FFF2-40B4-BE49-F238E27FC236}">
                <a16:creationId xmlns:a16="http://schemas.microsoft.com/office/drawing/2014/main" id="{2A89F33D-D2CF-4E2E-95AB-797F4C88C68F}"/>
              </a:ext>
            </a:extLst>
          </p:cNvPr>
          <p:cNvGraphicFramePr>
            <a:graphicFrameLocks noGrp="1"/>
          </p:cNvGraphicFramePr>
          <p:nvPr>
            <p:extLst>
              <p:ext uri="{D42A27DB-BD31-4B8C-83A1-F6EECF244321}">
                <p14:modId xmlns:p14="http://schemas.microsoft.com/office/powerpoint/2010/main" val="3699929182"/>
              </p:ext>
            </p:extLst>
          </p:nvPr>
        </p:nvGraphicFramePr>
        <p:xfrm>
          <a:off x="288870" y="1402982"/>
          <a:ext cx="8639230" cy="5001440"/>
        </p:xfrm>
        <a:graphic>
          <a:graphicData uri="http://schemas.openxmlformats.org/drawingml/2006/table">
            <a:tbl>
              <a:tblPr firstRow="1" bandRow="1">
                <a:tableStyleId>{5940675A-B579-460E-94D1-54222C63F5DA}</a:tableStyleId>
              </a:tblPr>
              <a:tblGrid>
                <a:gridCol w="317077">
                  <a:extLst>
                    <a:ext uri="{9D8B030D-6E8A-4147-A177-3AD203B41FA5}">
                      <a16:colId xmlns:a16="http://schemas.microsoft.com/office/drawing/2014/main" val="3214581786"/>
                    </a:ext>
                  </a:extLst>
                </a:gridCol>
                <a:gridCol w="1230711">
                  <a:extLst>
                    <a:ext uri="{9D8B030D-6E8A-4147-A177-3AD203B41FA5}">
                      <a16:colId xmlns:a16="http://schemas.microsoft.com/office/drawing/2014/main" val="1183854322"/>
                    </a:ext>
                  </a:extLst>
                </a:gridCol>
                <a:gridCol w="1440160">
                  <a:extLst>
                    <a:ext uri="{9D8B030D-6E8A-4147-A177-3AD203B41FA5}">
                      <a16:colId xmlns:a16="http://schemas.microsoft.com/office/drawing/2014/main" val="4251037377"/>
                    </a:ext>
                  </a:extLst>
                </a:gridCol>
                <a:gridCol w="720080">
                  <a:extLst>
                    <a:ext uri="{9D8B030D-6E8A-4147-A177-3AD203B41FA5}">
                      <a16:colId xmlns:a16="http://schemas.microsoft.com/office/drawing/2014/main" val="2544933443"/>
                    </a:ext>
                  </a:extLst>
                </a:gridCol>
                <a:gridCol w="648072">
                  <a:extLst>
                    <a:ext uri="{9D8B030D-6E8A-4147-A177-3AD203B41FA5}">
                      <a16:colId xmlns:a16="http://schemas.microsoft.com/office/drawing/2014/main" val="3627405829"/>
                    </a:ext>
                  </a:extLst>
                </a:gridCol>
                <a:gridCol w="576064">
                  <a:extLst>
                    <a:ext uri="{9D8B030D-6E8A-4147-A177-3AD203B41FA5}">
                      <a16:colId xmlns:a16="http://schemas.microsoft.com/office/drawing/2014/main" val="2219738878"/>
                    </a:ext>
                  </a:extLst>
                </a:gridCol>
                <a:gridCol w="161345">
                  <a:extLst>
                    <a:ext uri="{9D8B030D-6E8A-4147-A177-3AD203B41FA5}">
                      <a16:colId xmlns:a16="http://schemas.microsoft.com/office/drawing/2014/main" val="4263308237"/>
                    </a:ext>
                  </a:extLst>
                </a:gridCol>
                <a:gridCol w="702751">
                  <a:extLst>
                    <a:ext uri="{9D8B030D-6E8A-4147-A177-3AD203B41FA5}">
                      <a16:colId xmlns:a16="http://schemas.microsoft.com/office/drawing/2014/main" val="3726756875"/>
                    </a:ext>
                  </a:extLst>
                </a:gridCol>
                <a:gridCol w="216024">
                  <a:extLst>
                    <a:ext uri="{9D8B030D-6E8A-4147-A177-3AD203B41FA5}">
                      <a16:colId xmlns:a16="http://schemas.microsoft.com/office/drawing/2014/main" val="4242682825"/>
                    </a:ext>
                  </a:extLst>
                </a:gridCol>
                <a:gridCol w="1295182">
                  <a:extLst>
                    <a:ext uri="{9D8B030D-6E8A-4147-A177-3AD203B41FA5}">
                      <a16:colId xmlns:a16="http://schemas.microsoft.com/office/drawing/2014/main" val="3099373157"/>
                    </a:ext>
                  </a:extLst>
                </a:gridCol>
                <a:gridCol w="1331764">
                  <a:extLst>
                    <a:ext uri="{9D8B030D-6E8A-4147-A177-3AD203B41FA5}">
                      <a16:colId xmlns:a16="http://schemas.microsoft.com/office/drawing/2014/main" val="1874097319"/>
                    </a:ext>
                  </a:extLst>
                </a:gridCol>
              </a:tblGrid>
              <a:tr h="385599">
                <a:tc>
                  <a:txBody>
                    <a:bodyPr/>
                    <a:lstStyle/>
                    <a:p>
                      <a:endParaRPr kumimoji="1" lang="ja-JP" altLang="en-US" sz="1600" dirty="0"/>
                    </a:p>
                  </a:txBody>
                  <a:tcPr>
                    <a:solidFill>
                      <a:schemeClr val="accent1"/>
                    </a:solidFill>
                  </a:tcPr>
                </a:tc>
                <a:tc>
                  <a:txBody>
                    <a:bodyPr/>
                    <a:lstStyle/>
                    <a:p>
                      <a:pPr algn="ctr"/>
                      <a:r>
                        <a:rPr kumimoji="1" lang="ja-JP" altLang="en-US" sz="1600" dirty="0"/>
                        <a:t>項目</a:t>
                      </a:r>
                    </a:p>
                  </a:txBody>
                  <a:tcPr>
                    <a:solidFill>
                      <a:schemeClr val="accent1"/>
                    </a:solidFill>
                  </a:tcPr>
                </a:tc>
                <a:tc gridSpan="9">
                  <a:txBody>
                    <a:bodyPr/>
                    <a:lstStyle/>
                    <a:p>
                      <a:pPr algn="ctr"/>
                      <a:r>
                        <a:rPr kumimoji="1" lang="ja-JP" altLang="en-US" sz="1600" dirty="0"/>
                        <a:t>方針</a:t>
                      </a:r>
                    </a:p>
                  </a:txBody>
                  <a:tcPr>
                    <a:solidFill>
                      <a:schemeClr val="accent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503088125"/>
                  </a:ext>
                </a:extLst>
              </a:tr>
              <a:tr h="940377">
                <a:tc>
                  <a:txBody>
                    <a:bodyPr/>
                    <a:lstStyle/>
                    <a:p>
                      <a:r>
                        <a:rPr kumimoji="1" lang="ja-JP" altLang="en-US" sz="1400" dirty="0"/>
                        <a:t>１</a:t>
                      </a:r>
                    </a:p>
                  </a:txBody>
                  <a:tcPr anchor="ctr"/>
                </a:tc>
                <a:tc>
                  <a:txBody>
                    <a:bodyPr/>
                    <a:lstStyle/>
                    <a:p>
                      <a:r>
                        <a:rPr kumimoji="1" lang="ja-JP" altLang="en-US" sz="1600" dirty="0"/>
                        <a:t>待機方針</a:t>
                      </a:r>
                    </a:p>
                  </a:txBody>
                  <a:tcPr marR="0" anchor="ctr"/>
                </a:tc>
                <a:tc>
                  <a:txBody>
                    <a:bodyPr/>
                    <a:lstStyle/>
                    <a:p>
                      <a:pPr algn="ctr"/>
                      <a:r>
                        <a:rPr kumimoji="1" lang="ja-JP" altLang="en-US" sz="1600" dirty="0"/>
                        <a:t>全員待機</a:t>
                      </a:r>
                      <a:endParaRPr kumimoji="1" lang="en-US" altLang="ja-JP" sz="1600" dirty="0"/>
                    </a:p>
                    <a:p>
                      <a:pPr algn="ctr"/>
                      <a:r>
                        <a:rPr kumimoji="1" lang="en-US" altLang="ja-JP" sz="1400" dirty="0" smtClean="0"/>
                        <a:t>[</a:t>
                      </a:r>
                      <a:r>
                        <a:rPr kumimoji="1" lang="ja-JP" altLang="en-US" sz="1400" dirty="0" smtClean="0"/>
                        <a:t>事情</a:t>
                      </a:r>
                      <a:r>
                        <a:rPr kumimoji="1" lang="ja-JP" altLang="en-US" sz="1400" dirty="0"/>
                        <a:t>を問わず帰宅を許可</a:t>
                      </a:r>
                      <a:r>
                        <a:rPr kumimoji="1" lang="ja-JP" altLang="en-US" sz="1400" dirty="0" smtClean="0"/>
                        <a:t>しない</a:t>
                      </a:r>
                      <a:r>
                        <a:rPr kumimoji="1" lang="en-US" altLang="ja-JP" sz="1400" dirty="0" smtClean="0"/>
                        <a:t>]</a:t>
                      </a:r>
                      <a:endParaRPr kumimoji="1" lang="en-US" altLang="ja-JP" sz="1400" dirty="0"/>
                    </a:p>
                  </a:txBody>
                  <a:tcPr marL="36000" marR="36000" marT="36000" marB="36000" anchor="ctr">
                    <a:lnR w="12700" cap="flat" cmpd="sng" algn="ctr">
                      <a:solidFill>
                        <a:schemeClr val="tx1"/>
                      </a:solidFill>
                      <a:prstDash val="sysDot"/>
                      <a:round/>
                      <a:headEnd type="none" w="med" len="med"/>
                      <a:tailEnd type="none" w="med" len="med"/>
                    </a:lnR>
                  </a:tcPr>
                </a:tc>
                <a:tc gridSpan="2">
                  <a:txBody>
                    <a:bodyPr/>
                    <a:lstStyle/>
                    <a:p>
                      <a:pPr algn="ctr"/>
                      <a:r>
                        <a:rPr kumimoji="1" lang="ja-JP" altLang="en-US" sz="1600" dirty="0"/>
                        <a:t>原則待機</a:t>
                      </a:r>
                      <a:endParaRPr kumimoji="1" lang="en-US" altLang="ja-JP" sz="1600" dirty="0"/>
                    </a:p>
                    <a:p>
                      <a:pPr algn="ctr"/>
                      <a:r>
                        <a:rPr kumimoji="1" lang="en-US" altLang="ja-JP" sz="1400" dirty="0" smtClean="0"/>
                        <a:t>[</a:t>
                      </a:r>
                      <a:r>
                        <a:rPr kumimoji="1" lang="ja-JP" altLang="en-US" sz="1400" dirty="0" smtClean="0"/>
                        <a:t>合理的</a:t>
                      </a:r>
                      <a:r>
                        <a:rPr kumimoji="1" lang="ja-JP" altLang="en-US" sz="1400" dirty="0"/>
                        <a:t>事情があれば例外的に帰宅を</a:t>
                      </a:r>
                      <a:r>
                        <a:rPr kumimoji="1" lang="ja-JP" altLang="en-US" sz="1400" dirty="0" smtClean="0"/>
                        <a:t>許可</a:t>
                      </a:r>
                      <a:r>
                        <a:rPr kumimoji="1" lang="en-US" altLang="ja-JP" sz="1400" dirty="0" smtClean="0"/>
                        <a:t>]</a:t>
                      </a:r>
                      <a:endParaRPr kumimoji="1" lang="en-US" altLang="ja-JP" sz="1400" dirty="0"/>
                    </a:p>
                  </a:txBody>
                  <a:tcPr marL="36000" marR="36000" marT="36000" marB="36000" anchor="ct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tcPr>
                </a:tc>
                <a:tc hMerge="1">
                  <a:txBody>
                    <a:bodyPr/>
                    <a:lstStyle/>
                    <a:p>
                      <a:endParaRPr kumimoji="1" lang="ja-JP" altLang="en-US"/>
                    </a:p>
                  </a:txBody>
                  <a:tcPr/>
                </a:tc>
                <a:tc gridSpan="3">
                  <a:txBody>
                    <a:bodyPr/>
                    <a:lstStyle/>
                    <a:p>
                      <a:pPr algn="ctr"/>
                      <a:r>
                        <a:rPr kumimoji="1" lang="ja-JP" altLang="en-US" sz="1600" dirty="0"/>
                        <a:t>一部帰宅</a:t>
                      </a:r>
                      <a:endParaRPr kumimoji="1" lang="en-US" altLang="ja-JP" sz="1600" dirty="0"/>
                    </a:p>
                    <a:p>
                      <a:pPr algn="ctr"/>
                      <a:r>
                        <a:rPr kumimoji="1" lang="en-US" altLang="ja-JP" sz="1400" dirty="0" smtClean="0"/>
                        <a:t>[</a:t>
                      </a:r>
                      <a:r>
                        <a:rPr kumimoji="1" lang="ja-JP" altLang="en-US" sz="1400" dirty="0" smtClean="0"/>
                        <a:t>条件</a:t>
                      </a:r>
                      <a:r>
                        <a:rPr kumimoji="1" lang="ja-JP" altLang="en-US" sz="1400" dirty="0"/>
                        <a:t>に合致する者は</a:t>
                      </a:r>
                      <a:r>
                        <a:rPr kumimoji="1" lang="ja-JP" altLang="en-US" sz="1400" dirty="0" smtClean="0"/>
                        <a:t>帰宅</a:t>
                      </a:r>
                      <a:r>
                        <a:rPr kumimoji="1" lang="en-US" altLang="ja-JP" sz="1400" dirty="0" smtClean="0"/>
                        <a:t>]</a:t>
                      </a:r>
                      <a:endParaRPr kumimoji="1" lang="en-US" altLang="ja-JP" sz="1400" dirty="0"/>
                    </a:p>
                  </a:txBody>
                  <a:tcPr marL="36000" marR="36000" marT="36000" marB="36000" anchor="ct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tc>
                <a:tc gridSpan="2">
                  <a:txBody>
                    <a:bodyPr/>
                    <a:lstStyle/>
                    <a:p>
                      <a:pPr algn="ctr"/>
                      <a:r>
                        <a:rPr kumimoji="1" lang="ja-JP" altLang="en-US" sz="1600" dirty="0"/>
                        <a:t>原則帰宅</a:t>
                      </a:r>
                      <a:endParaRPr kumimoji="1" lang="en-US" altLang="ja-JP" sz="1600" dirty="0"/>
                    </a:p>
                    <a:p>
                      <a:pPr algn="ctr"/>
                      <a:r>
                        <a:rPr kumimoji="1" lang="en-US" altLang="ja-JP" sz="1400" dirty="0" smtClean="0"/>
                        <a:t>[</a:t>
                      </a:r>
                      <a:r>
                        <a:rPr kumimoji="1" lang="ja-JP" altLang="en-US" sz="1400" dirty="0" smtClean="0"/>
                        <a:t>合理的</a:t>
                      </a:r>
                      <a:r>
                        <a:rPr kumimoji="1" lang="ja-JP" altLang="en-US" sz="1400" dirty="0"/>
                        <a:t>事情があれば例外的に待機</a:t>
                      </a:r>
                      <a:r>
                        <a:rPr kumimoji="1" lang="ja-JP" altLang="en-US" sz="1400" dirty="0" smtClean="0"/>
                        <a:t>させる</a:t>
                      </a:r>
                      <a:r>
                        <a:rPr kumimoji="1" lang="en-US" altLang="ja-JP" sz="1400" dirty="0" smtClean="0"/>
                        <a:t>]</a:t>
                      </a:r>
                      <a:endParaRPr kumimoji="1" lang="en-US" altLang="ja-JP" sz="1400" dirty="0"/>
                    </a:p>
                  </a:txBody>
                  <a:tcPr marL="36000" marR="36000" marT="36000" marB="36000" anchor="ct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tcPr>
                </a:tc>
                <a:tc hMerge="1">
                  <a:txBody>
                    <a:bodyPr/>
                    <a:lstStyle/>
                    <a:p>
                      <a:endParaRPr kumimoji="1" lang="ja-JP" altLang="en-US"/>
                    </a:p>
                  </a:txBody>
                  <a:tcPr/>
                </a:tc>
                <a:tc>
                  <a:txBody>
                    <a:bodyPr/>
                    <a:lstStyle/>
                    <a:p>
                      <a:pPr algn="ctr"/>
                      <a:r>
                        <a:rPr kumimoji="1" lang="ja-JP" altLang="en-US" sz="1600" dirty="0"/>
                        <a:t>全員帰宅</a:t>
                      </a:r>
                      <a:endParaRPr kumimoji="1" lang="en-US" altLang="ja-JP" sz="1600" dirty="0"/>
                    </a:p>
                    <a:p>
                      <a:pPr algn="ctr"/>
                      <a:r>
                        <a:rPr kumimoji="1" lang="en-US" altLang="ja-JP" sz="1400" dirty="0" smtClean="0"/>
                        <a:t>[</a:t>
                      </a:r>
                      <a:r>
                        <a:rPr kumimoji="1" lang="ja-JP" altLang="en-US" sz="1400" dirty="0" smtClean="0"/>
                        <a:t>事情</a:t>
                      </a:r>
                      <a:r>
                        <a:rPr kumimoji="1" lang="ja-JP" altLang="en-US" sz="1400" dirty="0"/>
                        <a:t>を問わず帰宅</a:t>
                      </a:r>
                      <a:r>
                        <a:rPr kumimoji="1" lang="ja-JP" altLang="en-US" sz="1400" dirty="0" smtClean="0"/>
                        <a:t>させる</a:t>
                      </a:r>
                      <a:r>
                        <a:rPr kumimoji="1" lang="en-US" altLang="ja-JP" sz="1400" dirty="0" smtClean="0"/>
                        <a:t>]</a:t>
                      </a:r>
                      <a:endParaRPr kumimoji="1" lang="en-US" altLang="ja-JP" sz="1400" dirty="0"/>
                    </a:p>
                  </a:txBody>
                  <a:tcPr marL="36000" marR="36000" marT="36000" marB="36000">
                    <a:lnL w="12700" cap="flat" cmpd="sng" algn="ctr">
                      <a:solidFill>
                        <a:schemeClr val="tx1"/>
                      </a:solidFill>
                      <a:prstDash val="sysDot"/>
                      <a:round/>
                      <a:headEnd type="none" w="med" len="med"/>
                      <a:tailEnd type="none" w="med" len="med"/>
                    </a:lnL>
                  </a:tcPr>
                </a:tc>
                <a:extLst>
                  <a:ext uri="{0D108BD9-81ED-4DB2-BD59-A6C34878D82A}">
                    <a16:rowId xmlns:a16="http://schemas.microsoft.com/office/drawing/2014/main" val="1754293763"/>
                  </a:ext>
                </a:extLst>
              </a:tr>
              <a:tr h="344497">
                <a:tc rowSpan="2">
                  <a:txBody>
                    <a:bodyPr/>
                    <a:lstStyle/>
                    <a:p>
                      <a:r>
                        <a:rPr kumimoji="1" lang="ja-JP" altLang="en-US" sz="1400" dirty="0"/>
                        <a:t>２</a:t>
                      </a:r>
                    </a:p>
                  </a:txBody>
                  <a:tcPr anchor="ctr"/>
                </a:tc>
                <a:tc rowSpan="2">
                  <a:txBody>
                    <a:bodyPr/>
                    <a:lstStyle/>
                    <a:p>
                      <a:r>
                        <a:rPr kumimoji="1" lang="ja-JP" altLang="en-US" sz="1600" dirty="0" smtClean="0"/>
                        <a:t>備蓄品</a:t>
                      </a:r>
                      <a:r>
                        <a:rPr kumimoji="1" lang="ja-JP" altLang="en-US" sz="1600" dirty="0"/>
                        <a:t>の</a:t>
                      </a:r>
                      <a:r>
                        <a:rPr kumimoji="1" lang="ja-JP" altLang="en-US" sz="1600" dirty="0" smtClean="0"/>
                        <a:t>配布（事業所管理分）</a:t>
                      </a:r>
                      <a:endParaRPr kumimoji="1" lang="ja-JP" altLang="en-US" sz="1600" dirty="0"/>
                    </a:p>
                  </a:txBody>
                  <a:tcPr marR="0" anchor="ctr"/>
                </a:tc>
                <a:tc gridSpan="4">
                  <a:txBody>
                    <a:bodyPr/>
                    <a:lstStyle/>
                    <a:p>
                      <a:pPr algn="l"/>
                      <a:r>
                        <a:rPr kumimoji="1" lang="ja-JP" altLang="en-US" sz="1600" dirty="0"/>
                        <a:t>水：提供／非提供／事情により提供</a:t>
                      </a:r>
                    </a:p>
                  </a:txBody>
                  <a:tcPr anchor="ct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dirty="0"/>
                        <a:t>食料：提供／非提供／事情により提供</a:t>
                      </a:r>
                    </a:p>
                  </a:txBody>
                  <a:tcPr anchor="ct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4140450507"/>
                  </a:ext>
                </a:extLst>
              </a:tr>
              <a:tr h="712403">
                <a:tc vMerge="1">
                  <a:txBody>
                    <a:bodyPr/>
                    <a:lstStyle/>
                    <a:p>
                      <a:endParaRPr kumimoji="1" lang="ja-JP" altLang="en-US"/>
                    </a:p>
                  </a:txBody>
                  <a:tcPr/>
                </a:tc>
                <a:tc vMerge="1">
                  <a:txBody>
                    <a:bodyPr/>
                    <a:lstStyle/>
                    <a:p>
                      <a:endParaRPr kumimoji="1" lang="ja-JP" altLang="en-US"/>
                    </a:p>
                  </a:txBody>
                  <a:tcPr/>
                </a:tc>
                <a:tc gridSpan="4">
                  <a:txBody>
                    <a:bodyPr/>
                    <a:lstStyle/>
                    <a:p>
                      <a:pPr algn="l"/>
                      <a:r>
                        <a:rPr kumimoji="1" lang="ja-JP" altLang="en-US" sz="1600" dirty="0" smtClean="0"/>
                        <a:t>エアマット：</a:t>
                      </a:r>
                      <a:endParaRPr kumimoji="1" lang="en-US" altLang="ja-JP" sz="1600" dirty="0" smtClean="0"/>
                    </a:p>
                    <a:p>
                      <a:pPr algn="l"/>
                      <a:r>
                        <a:rPr kumimoji="1" lang="ja-JP" altLang="en-US" sz="1600" dirty="0" smtClean="0"/>
                        <a:t>提供</a:t>
                      </a:r>
                      <a:r>
                        <a:rPr kumimoji="1" lang="ja-JP" altLang="en-US" sz="1600" baseline="0" dirty="0" smtClean="0"/>
                        <a:t> </a:t>
                      </a:r>
                      <a:r>
                        <a:rPr kumimoji="1" lang="ja-JP" altLang="en-US" sz="1600" dirty="0" smtClean="0"/>
                        <a:t>／</a:t>
                      </a:r>
                      <a:r>
                        <a:rPr kumimoji="1" lang="ja-JP" altLang="en-US" sz="1600" dirty="0"/>
                        <a:t>非提供／事情により</a:t>
                      </a:r>
                      <a:r>
                        <a:rPr kumimoji="1" lang="ja-JP" altLang="en-US" sz="1600" dirty="0" smtClean="0"/>
                        <a:t>提供　</a:t>
                      </a:r>
                      <a:endParaRPr kumimoji="1" lang="ja-JP" altLang="en-US" sz="1600" dirty="0"/>
                    </a:p>
                  </a:txBody>
                  <a:tcPr anchor="ct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dirty="0" smtClean="0"/>
                        <a:t>個人配布の備蓄品：</a:t>
                      </a:r>
                    </a:p>
                    <a:p>
                      <a:pPr algn="l"/>
                      <a:r>
                        <a:rPr kumimoji="1" lang="ja-JP" altLang="en-US" sz="1600" dirty="0" smtClean="0"/>
                        <a:t>　個人管理 ／ 不在者分のみ回収 ／</a:t>
                      </a:r>
                      <a:endParaRPr kumimoji="1" lang="en-US" altLang="ja-JP" sz="1600" dirty="0" smtClean="0"/>
                    </a:p>
                    <a:p>
                      <a:pPr algn="l"/>
                      <a:r>
                        <a:rPr kumimoji="1" lang="ja-JP" altLang="en-US" sz="1600" dirty="0" smtClean="0"/>
                        <a:t>　全員分回収して事業所管理</a:t>
                      </a:r>
                      <a:endParaRPr kumimoji="1" lang="ja-JP" altLang="en-US" sz="1600" dirty="0"/>
                    </a:p>
                  </a:txBody>
                  <a:tcPr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600" dirty="0"/>
                    </a:p>
                  </a:txBody>
                  <a:tcPr anchor="ct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35045186"/>
                  </a:ext>
                </a:extLst>
              </a:tr>
              <a:tr h="514045">
                <a:tc>
                  <a:txBody>
                    <a:bodyPr/>
                    <a:lstStyle/>
                    <a:p>
                      <a:r>
                        <a:rPr kumimoji="1" lang="ja-JP" altLang="en-US" sz="1400" dirty="0"/>
                        <a:t>３</a:t>
                      </a:r>
                    </a:p>
                  </a:txBody>
                  <a:tcPr anchor="ctr"/>
                </a:tc>
                <a:tc>
                  <a:txBody>
                    <a:bodyPr/>
                    <a:lstStyle/>
                    <a:p>
                      <a:r>
                        <a:rPr kumimoji="1" lang="ja-JP" altLang="en-US" sz="1600" dirty="0"/>
                        <a:t>共用部トイレ使用</a:t>
                      </a:r>
                    </a:p>
                  </a:txBody>
                  <a:tcPr marR="0" anchor="ctr"/>
                </a:tc>
                <a:tc gridSpan="2">
                  <a:txBody>
                    <a:bodyPr/>
                    <a:lstStyle/>
                    <a:p>
                      <a:pPr algn="ctr"/>
                      <a:r>
                        <a:rPr kumimoji="1" lang="ja-JP" altLang="en-US" sz="1600" dirty="0"/>
                        <a:t>通常通り利用　</a:t>
                      </a:r>
                    </a:p>
                  </a:txBody>
                  <a:tcPr anchor="ctr">
                    <a:lnR w="12700" cap="flat" cmpd="sng" algn="ctr">
                      <a:solidFill>
                        <a:schemeClr val="tx1"/>
                      </a:solidFill>
                      <a:prstDash val="sysDot"/>
                      <a:round/>
                      <a:headEnd type="none" w="med" len="med"/>
                      <a:tailEnd type="none" w="med" len="med"/>
                    </a:lnR>
                  </a:tcPr>
                </a:tc>
                <a:tc hMerge="1">
                  <a:txBody>
                    <a:bodyPr/>
                    <a:lstStyle/>
                    <a:p>
                      <a:endParaRPr kumimoji="1" lang="ja-JP" altLang="en-US"/>
                    </a:p>
                  </a:txBody>
                  <a:tcPr/>
                </a:tc>
                <a:tc gridSpan="5">
                  <a:txBody>
                    <a:bodyPr/>
                    <a:lstStyle/>
                    <a:p>
                      <a:pPr algn="ctr"/>
                      <a:r>
                        <a:rPr kumimoji="1" lang="ja-JP" altLang="en-US" sz="1600" dirty="0"/>
                        <a:t>便器に固形剤をセットして使用　</a:t>
                      </a:r>
                    </a:p>
                  </a:txBody>
                  <a:tcPr anchor="ct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a:r>
                        <a:rPr kumimoji="1" lang="ja-JP" altLang="en-US" sz="1600" dirty="0"/>
                        <a:t>簡易便座を設置して利用（場所：　　　　　　　　　　　）</a:t>
                      </a:r>
                    </a:p>
                  </a:txBody>
                  <a:tcPr anchor="ctr">
                    <a:lnL w="12700" cap="flat" cmpd="sng" algn="ctr">
                      <a:solidFill>
                        <a:schemeClr val="tx1"/>
                      </a:solidFill>
                      <a:prstDash val="sysDot"/>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664809976"/>
                  </a:ext>
                </a:extLst>
              </a:tr>
              <a:tr h="542136">
                <a:tc>
                  <a:txBody>
                    <a:bodyPr/>
                    <a:lstStyle/>
                    <a:p>
                      <a:r>
                        <a:rPr kumimoji="1" lang="ja-JP" altLang="en-US" sz="1400" dirty="0"/>
                        <a:t>４</a:t>
                      </a:r>
                    </a:p>
                  </a:txBody>
                  <a:tcPr anchor="ctr"/>
                </a:tc>
                <a:tc>
                  <a:txBody>
                    <a:bodyPr/>
                    <a:lstStyle/>
                    <a:p>
                      <a:r>
                        <a:rPr kumimoji="1" lang="ja-JP" altLang="en-US" sz="1600" dirty="0" smtClean="0"/>
                        <a:t>疑病状者</a:t>
                      </a:r>
                      <a:endParaRPr kumimoji="1" lang="en-US" altLang="ja-JP" sz="1600" dirty="0" smtClean="0"/>
                    </a:p>
                    <a:p>
                      <a:r>
                        <a:rPr kumimoji="1" lang="ja-JP" altLang="en-US" sz="1600" dirty="0" smtClean="0"/>
                        <a:t>専用</a:t>
                      </a:r>
                      <a:r>
                        <a:rPr kumimoji="1" lang="ja-JP" altLang="en-US" sz="1600" spc="-150" dirty="0" smtClean="0"/>
                        <a:t>スペース</a:t>
                      </a:r>
                      <a:endParaRPr kumimoji="1" lang="ja-JP" altLang="en-US" sz="1600" spc="-150" dirty="0"/>
                    </a:p>
                  </a:txBody>
                  <a:tcPr marR="0" anchor="ctr"/>
                </a:tc>
                <a:tc gridSpan="5">
                  <a:txBody>
                    <a:bodyPr/>
                    <a:lstStyle/>
                    <a:p>
                      <a:pPr algn="l"/>
                      <a:r>
                        <a:rPr kumimoji="1" lang="ja-JP" altLang="en-US" sz="1600" dirty="0"/>
                        <a:t>専用待機場所：</a:t>
                      </a:r>
                      <a:endParaRPr kumimoji="1" lang="en-US" altLang="ja-JP" sz="1600" dirty="0"/>
                    </a:p>
                    <a:p>
                      <a:pPr algn="l"/>
                      <a:r>
                        <a:rPr kumimoji="1" lang="ja-JP" altLang="en-US" sz="1600" dirty="0"/>
                        <a:t>設定（場所：　　　　　　　　　　）／非設置　</a:t>
                      </a:r>
                      <a:endParaRPr kumimoji="1" lang="en-US" altLang="ja-JP" sz="1600" dirty="0"/>
                    </a:p>
                  </a:txBody>
                  <a:tcPr anchor="ctr">
                    <a:lnR w="12700" cap="flat" cmpd="sng" algn="ctr">
                      <a:solidFill>
                        <a:schemeClr val="tx1"/>
                      </a:solidFill>
                      <a:prstDash val="sysDot"/>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dirty="0"/>
                        <a:t>専用トイレ：</a:t>
                      </a:r>
                      <a:endParaRPr kumimoji="1" lang="en-US" altLang="ja-JP" sz="1600"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dirty="0"/>
                        <a:t>設定</a:t>
                      </a:r>
                      <a:r>
                        <a:rPr kumimoji="1" lang="en-US" altLang="ja-JP" sz="1600" dirty="0"/>
                        <a:t>(</a:t>
                      </a:r>
                      <a:r>
                        <a:rPr kumimoji="1" lang="ja-JP" altLang="en-US" sz="1600" dirty="0"/>
                        <a:t>場所：　　　　　　　　　）／非設定</a:t>
                      </a:r>
                    </a:p>
                  </a:txBody>
                  <a:tcPr anchor="ctr">
                    <a:lnL w="12700" cap="flat" cmpd="sng" algn="ctr">
                      <a:solidFill>
                        <a:schemeClr val="tx1"/>
                      </a:solidFill>
                      <a:prstDash val="sysDot"/>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626302828"/>
                  </a:ext>
                </a:extLst>
              </a:tr>
              <a:tr h="755104">
                <a:tc>
                  <a:txBody>
                    <a:bodyPr/>
                    <a:lstStyle/>
                    <a:p>
                      <a:r>
                        <a:rPr kumimoji="1" lang="ja-JP" altLang="en-US" sz="1400" dirty="0" smtClean="0"/>
                        <a:t>５</a:t>
                      </a:r>
                      <a:endParaRPr kumimoji="1" lang="ja-JP" altLang="en-US" sz="1400" dirty="0"/>
                    </a:p>
                  </a:txBody>
                  <a:tcPr anchor="ctr"/>
                </a:tc>
                <a:tc>
                  <a:txBody>
                    <a:bodyPr/>
                    <a:lstStyle/>
                    <a:p>
                      <a:r>
                        <a:rPr kumimoji="1" lang="ja-JP" altLang="en-US" sz="1600" dirty="0" smtClean="0"/>
                        <a:t>その他の</a:t>
                      </a:r>
                      <a:r>
                        <a:rPr kumimoji="1" lang="en-US" altLang="ja-JP" sz="1600" dirty="0" smtClean="0"/>
                        <a:t/>
                      </a:r>
                      <a:br>
                        <a:rPr kumimoji="1" lang="en-US" altLang="ja-JP" sz="1600" dirty="0" smtClean="0"/>
                      </a:br>
                      <a:r>
                        <a:rPr kumimoji="1" lang="ja-JP" altLang="en-US" sz="1600" dirty="0" smtClean="0"/>
                        <a:t>スペース</a:t>
                      </a:r>
                      <a:endParaRPr kumimoji="1" lang="ja-JP" altLang="en-US" sz="1600" dirty="0"/>
                    </a:p>
                  </a:txBody>
                  <a:tcPr marR="0" anchor="ctr"/>
                </a:tc>
                <a:tc gridSpan="9">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t>使い方を決めたら記載：</a:t>
                      </a:r>
                      <a:endParaRPr kumimoji="1" lang="en-US" altLang="ja-JP" sz="1200" dirty="0" smtClean="0"/>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600" dirty="0"/>
                    </a:p>
                  </a:txBody>
                  <a:tcPr anchor="ct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77696169"/>
                  </a:ext>
                </a:extLst>
              </a:tr>
              <a:tr h="432048">
                <a:tc>
                  <a:txBody>
                    <a:bodyPr/>
                    <a:lstStyle/>
                    <a:p>
                      <a:r>
                        <a:rPr kumimoji="1" lang="ja-JP" altLang="en-US" sz="1400" dirty="0" smtClean="0"/>
                        <a:t>６</a:t>
                      </a:r>
                      <a:endParaRPr kumimoji="1" lang="ja-JP" altLang="en-US" sz="1400" dirty="0"/>
                    </a:p>
                  </a:txBody>
                  <a:tcPr anchor="ctr"/>
                </a:tc>
                <a:tc>
                  <a:txBody>
                    <a:bodyPr/>
                    <a:lstStyle/>
                    <a:p>
                      <a:r>
                        <a:rPr kumimoji="1" lang="ja-JP" altLang="en-US" sz="1600" dirty="0" smtClean="0"/>
                        <a:t>コンセントの利用</a:t>
                      </a:r>
                      <a:endParaRPr kumimoji="1" lang="ja-JP" altLang="en-US" sz="1600" dirty="0"/>
                    </a:p>
                  </a:txBody>
                  <a:tcPr marR="0" anchor="ctr"/>
                </a:tc>
                <a:tc gridSpan="5">
                  <a:txBody>
                    <a:bodyPr/>
                    <a:lstStyle/>
                    <a:p>
                      <a:pPr algn="l"/>
                      <a:r>
                        <a:rPr kumimoji="1" lang="ja-JP" altLang="en-US" sz="1600" dirty="0" smtClean="0"/>
                        <a:t>使用可</a:t>
                      </a:r>
                      <a:r>
                        <a:rPr kumimoji="1" lang="ja-JP" altLang="en-US" sz="1600" baseline="0" dirty="0" smtClean="0"/>
                        <a:t> </a:t>
                      </a:r>
                      <a:r>
                        <a:rPr kumimoji="1" lang="en-US" altLang="ja-JP" sz="1600" baseline="0" dirty="0" smtClean="0"/>
                        <a:t>/ </a:t>
                      </a:r>
                      <a:r>
                        <a:rPr kumimoji="1" lang="ja-JP" altLang="en-US" sz="1600" dirty="0" smtClean="0"/>
                        <a:t>条件付き使用可</a:t>
                      </a:r>
                      <a:r>
                        <a:rPr kumimoji="1" lang="ja-JP" altLang="en-US" sz="1600" baseline="0" dirty="0" smtClean="0"/>
                        <a:t> </a:t>
                      </a:r>
                      <a:r>
                        <a:rPr kumimoji="1" lang="en-US" altLang="ja-JP" sz="1600" baseline="0" dirty="0" smtClean="0"/>
                        <a:t>/ </a:t>
                      </a:r>
                      <a:r>
                        <a:rPr kumimoji="1" lang="ja-JP" altLang="en-US" sz="1600" dirty="0" smtClean="0"/>
                        <a:t>使用不可</a:t>
                      </a:r>
                      <a:endParaRPr kumimoji="1" lang="en-US" altLang="ja-JP" sz="1600" dirty="0"/>
                    </a:p>
                  </a:txBody>
                  <a:tcPr anchor="ct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smtClean="0">
                          <a:solidFill>
                            <a:schemeClr val="tx1"/>
                          </a:solidFill>
                          <a:latin typeface="+mn-lt"/>
                          <a:ea typeface="+mn-ea"/>
                          <a:cs typeface="+mn-cs"/>
                        </a:rPr>
                        <a:t>その他メモ</a:t>
                      </a:r>
                      <a:endParaRPr kumimoji="1" lang="en-US" altLang="ja-JP" sz="1200" kern="1200" dirty="0">
                        <a:solidFill>
                          <a:schemeClr val="tx1"/>
                        </a:solidFill>
                        <a:latin typeface="+mn-lt"/>
                        <a:ea typeface="+mn-ea"/>
                        <a:cs typeface="+mn-cs"/>
                      </a:endParaRPr>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6556974"/>
                  </a:ext>
                </a:extLst>
              </a:tr>
            </a:tbl>
          </a:graphicData>
        </a:graphic>
      </p:graphicFrame>
      <p:sp>
        <p:nvSpPr>
          <p:cNvPr id="3" name="コンテンツ プレースホルダー 2"/>
          <p:cNvSpPr>
            <a:spLocks noGrp="1"/>
          </p:cNvSpPr>
          <p:nvPr>
            <p:ph idx="4294967295"/>
          </p:nvPr>
        </p:nvSpPr>
        <p:spPr>
          <a:xfrm>
            <a:off x="0" y="538950"/>
            <a:ext cx="8928100" cy="805611"/>
          </a:xfr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marL="628650" indent="-628650">
              <a:buNone/>
            </a:pPr>
            <a:r>
              <a:rPr lang="ja-JP" altLang="en-US" dirty="0">
                <a:solidFill>
                  <a:srgbClr val="0000FF"/>
                </a:solidFill>
              </a:rPr>
              <a:t>（２）	滞留方針を決める。</a:t>
            </a:r>
            <a:endParaRPr lang="en-US" altLang="ja-JP" dirty="0">
              <a:solidFill>
                <a:srgbClr val="0000FF"/>
              </a:solidFill>
            </a:endParaRPr>
          </a:p>
          <a:p>
            <a:pPr marL="898525" indent="-184150">
              <a:buNone/>
            </a:pPr>
            <a:r>
              <a:rPr lang="ja-JP" altLang="en-US" sz="2000" dirty="0"/>
              <a:t>滞留方針一覧について、まず最初の滞留方針を決めてください。</a:t>
            </a:r>
          </a:p>
          <a:p>
            <a:pPr marL="261938" lvl="1" indent="0">
              <a:spcBef>
                <a:spcPts val="1200"/>
              </a:spcBef>
              <a:buNone/>
            </a:pPr>
            <a:endParaRPr lang="ja-JP" altLang="en-US" sz="1600" dirty="0">
              <a:latin typeface="HGPｺﾞｼｯｸM" panose="020B0600000000000000" pitchFamily="50" charset="-128"/>
              <a:ea typeface="HGPｺﾞｼｯｸM" panose="020B0600000000000000" pitchFamily="50" charset="-128"/>
            </a:endParaRPr>
          </a:p>
          <a:p>
            <a:endParaRPr lang="ja-JP" altLang="en-US" dirty="0"/>
          </a:p>
        </p:txBody>
      </p:sp>
      <p:sp>
        <p:nvSpPr>
          <p:cNvPr id="17" name="円/楕円 16"/>
          <p:cNvSpPr/>
          <p:nvPr/>
        </p:nvSpPr>
        <p:spPr bwMode="auto">
          <a:xfrm>
            <a:off x="1947927" y="1782183"/>
            <a:ext cx="1244578" cy="948989"/>
          </a:xfrm>
          <a:prstGeom prst="ellipse">
            <a:avLst/>
          </a:prstGeom>
          <a:noFill/>
          <a:ln w="2540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61" name="円/楕円 60"/>
          <p:cNvSpPr/>
          <p:nvPr/>
        </p:nvSpPr>
        <p:spPr bwMode="auto">
          <a:xfrm>
            <a:off x="2051720" y="3903702"/>
            <a:ext cx="1728191" cy="576064"/>
          </a:xfrm>
          <a:prstGeom prst="ellipse">
            <a:avLst/>
          </a:prstGeom>
          <a:noFill/>
          <a:ln w="2540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39</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lang="ja-JP" altLang="en-US" dirty="0"/>
              <a:t>６ ．ゲームの進め方</a:t>
            </a:r>
            <a:endParaRPr kumimoji="1" lang="ja-JP" altLang="en-US" dirty="0"/>
          </a:p>
        </p:txBody>
      </p:sp>
      <p:sp>
        <p:nvSpPr>
          <p:cNvPr id="30" name="テキスト ボックス 29"/>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a:solidFill>
                  <a:schemeClr val="bg1"/>
                </a:solidFill>
                <a:latin typeface="HGPｺﾞｼｯｸE" panose="020B0900000000000000" pitchFamily="50" charset="-128"/>
                <a:ea typeface="HGPｺﾞｼｯｸE" panose="020B0900000000000000" pitchFamily="50" charset="-128"/>
              </a:rPr>
              <a:t>約　</a:t>
            </a:r>
            <a:r>
              <a:rPr lang="en-US" altLang="ja-JP" sz="2400" dirty="0" smtClean="0">
                <a:solidFill>
                  <a:schemeClr val="bg1"/>
                </a:solidFill>
                <a:latin typeface="HGPｺﾞｼｯｸE" panose="020B0900000000000000" pitchFamily="50" charset="-128"/>
                <a:ea typeface="HGPｺﾞｼｯｸE" panose="020B0900000000000000" pitchFamily="50" charset="-128"/>
              </a:rPr>
              <a:t>10</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2" name="角丸四角形 31"/>
          <p:cNvSpPr/>
          <p:nvPr/>
        </p:nvSpPr>
        <p:spPr bwMode="auto">
          <a:xfrm>
            <a:off x="2411759" y="6495877"/>
            <a:ext cx="6120681" cy="346030"/>
          </a:xfrm>
          <a:prstGeom prst="roundRect">
            <a:avLst/>
          </a:prstGeom>
          <a:solidFill>
            <a:srgbClr val="CCECFF"/>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lvl="0"/>
            <a:r>
              <a:rPr lang="ja-JP" altLang="en-US" sz="1100" dirty="0">
                <a:latin typeface="HGPｺﾞｼｯｸM" panose="020B0600000000000000" pitchFamily="50" charset="-128"/>
                <a:ea typeface="HGPｺﾞｼｯｸM" panose="020B0600000000000000" pitchFamily="50" charset="-128"/>
                <a:cs typeface="Meiryo UI" panose="020B0604030504040204" pitchFamily="50" charset="-128"/>
              </a:rPr>
              <a:t>企画者向けメモ：自治体のルール、社内で予め決めたルールに沿って設定します。それが無い場合は、とりあえず、上記の例に沿って設定してもらい、ゲームの中で修正していきます。</a:t>
            </a:r>
          </a:p>
        </p:txBody>
      </p:sp>
      <p:sp>
        <p:nvSpPr>
          <p:cNvPr id="6" name="円/楕円 60">
            <a:extLst>
              <a:ext uri="{FF2B5EF4-FFF2-40B4-BE49-F238E27FC236}">
                <a16:creationId xmlns:a16="http://schemas.microsoft.com/office/drawing/2014/main" id="{9B319A7F-03DA-489D-A61D-4026CE44C393}"/>
              </a:ext>
            </a:extLst>
          </p:cNvPr>
          <p:cNvSpPr/>
          <p:nvPr/>
        </p:nvSpPr>
        <p:spPr bwMode="auto">
          <a:xfrm>
            <a:off x="2466342" y="3415361"/>
            <a:ext cx="781943" cy="397666"/>
          </a:xfrm>
          <a:prstGeom prst="ellipse">
            <a:avLst/>
          </a:prstGeom>
          <a:noFill/>
          <a:ln w="2540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7" name="円/楕円 60">
            <a:extLst>
              <a:ext uri="{FF2B5EF4-FFF2-40B4-BE49-F238E27FC236}">
                <a16:creationId xmlns:a16="http://schemas.microsoft.com/office/drawing/2014/main" id="{52D81C35-51A0-4846-B8D0-7BA06B761700}"/>
              </a:ext>
            </a:extLst>
          </p:cNvPr>
          <p:cNvSpPr/>
          <p:nvPr/>
        </p:nvSpPr>
        <p:spPr bwMode="auto">
          <a:xfrm>
            <a:off x="5364088" y="3356992"/>
            <a:ext cx="1057238" cy="328508"/>
          </a:xfrm>
          <a:prstGeom prst="ellipse">
            <a:avLst/>
          </a:prstGeom>
          <a:noFill/>
          <a:ln w="2540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8" name="円/楕円 60">
            <a:extLst>
              <a:ext uri="{FF2B5EF4-FFF2-40B4-BE49-F238E27FC236}">
                <a16:creationId xmlns:a16="http://schemas.microsoft.com/office/drawing/2014/main" id="{DF31C62A-C6E8-4766-A049-1F046117A2E2}"/>
              </a:ext>
            </a:extLst>
          </p:cNvPr>
          <p:cNvSpPr/>
          <p:nvPr/>
        </p:nvSpPr>
        <p:spPr bwMode="auto">
          <a:xfrm>
            <a:off x="4464050" y="4704852"/>
            <a:ext cx="781943" cy="397666"/>
          </a:xfrm>
          <a:prstGeom prst="ellipse">
            <a:avLst/>
          </a:prstGeom>
          <a:noFill/>
          <a:ln w="2540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10" name="円/楕円 60">
            <a:extLst>
              <a:ext uri="{FF2B5EF4-FFF2-40B4-BE49-F238E27FC236}">
                <a16:creationId xmlns:a16="http://schemas.microsoft.com/office/drawing/2014/main" id="{D48A4DE9-ED6E-4F35-83C6-A81996144897}"/>
              </a:ext>
            </a:extLst>
          </p:cNvPr>
          <p:cNvSpPr/>
          <p:nvPr/>
        </p:nvSpPr>
        <p:spPr bwMode="auto">
          <a:xfrm>
            <a:off x="7923284" y="4704852"/>
            <a:ext cx="781943" cy="397666"/>
          </a:xfrm>
          <a:prstGeom prst="ellipse">
            <a:avLst/>
          </a:prstGeom>
          <a:noFill/>
          <a:ln w="2540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18" name="円/楕円 60">
            <a:extLst>
              <a:ext uri="{FF2B5EF4-FFF2-40B4-BE49-F238E27FC236}">
                <a16:creationId xmlns:a16="http://schemas.microsoft.com/office/drawing/2014/main" id="{9B319A7F-03DA-489D-A61D-4026CE44C393}"/>
              </a:ext>
            </a:extLst>
          </p:cNvPr>
          <p:cNvSpPr/>
          <p:nvPr/>
        </p:nvSpPr>
        <p:spPr bwMode="auto">
          <a:xfrm>
            <a:off x="2801533" y="2723450"/>
            <a:ext cx="781943" cy="397666"/>
          </a:xfrm>
          <a:prstGeom prst="ellipse">
            <a:avLst/>
          </a:prstGeom>
          <a:noFill/>
          <a:ln w="2540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19" name="円/楕円 60">
            <a:extLst>
              <a:ext uri="{FF2B5EF4-FFF2-40B4-BE49-F238E27FC236}">
                <a16:creationId xmlns:a16="http://schemas.microsoft.com/office/drawing/2014/main" id="{9B319A7F-03DA-489D-A61D-4026CE44C393}"/>
              </a:ext>
            </a:extLst>
          </p:cNvPr>
          <p:cNvSpPr/>
          <p:nvPr/>
        </p:nvSpPr>
        <p:spPr bwMode="auto">
          <a:xfrm>
            <a:off x="6393629" y="2709194"/>
            <a:ext cx="781943" cy="397666"/>
          </a:xfrm>
          <a:prstGeom prst="ellipse">
            <a:avLst/>
          </a:prstGeom>
          <a:noFill/>
          <a:ln w="2540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20" name="円/楕円 60"/>
          <p:cNvSpPr/>
          <p:nvPr/>
        </p:nvSpPr>
        <p:spPr bwMode="auto">
          <a:xfrm>
            <a:off x="1835696" y="5897261"/>
            <a:ext cx="849322" cy="388753"/>
          </a:xfrm>
          <a:prstGeom prst="ellipse">
            <a:avLst/>
          </a:prstGeom>
          <a:noFill/>
          <a:ln w="2540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HGPｺﾞｼｯｸE" pitchFamily="50" charset="-128"/>
            </a:endParaRPr>
          </a:p>
        </p:txBody>
      </p:sp>
      <p:sp>
        <p:nvSpPr>
          <p:cNvPr id="23"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609957" y="5659104"/>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p:txBody>
      </p:sp>
    </p:spTree>
    <p:extLst>
      <p:ext uri="{BB962C8B-B14F-4D97-AF65-F5344CB8AC3E}">
        <p14:creationId xmlns:p14="http://schemas.microsoft.com/office/powerpoint/2010/main" val="330579707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40</a:t>
            </a:fld>
            <a:endParaRPr lang="en-US" altLang="ja-JP" dirty="0"/>
          </a:p>
        </p:txBody>
      </p:sp>
      <p:sp>
        <p:nvSpPr>
          <p:cNvPr id="5" name="タイトル 1"/>
          <p:cNvSpPr txBox="1">
            <a:spLocks/>
          </p:cNvSpPr>
          <p:nvPr/>
        </p:nvSpPr>
        <p:spPr>
          <a:xfrm>
            <a:off x="6468" y="0"/>
            <a:ext cx="8928100" cy="561975"/>
          </a:xfrm>
          <a:prstGeom prst="rect">
            <a:avLst/>
          </a:prstGeom>
        </p:spPr>
        <p:txBody>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kern="0" dirty="0"/>
              <a:t>６ ．ゲームの進め方（</a:t>
            </a:r>
            <a:r>
              <a:rPr lang="en-US" altLang="ja-JP" kern="0" dirty="0"/>
              <a:t>6/8</a:t>
            </a:r>
            <a:r>
              <a:rPr lang="ja-JP" altLang="en-US" kern="0" dirty="0"/>
              <a:t>）</a:t>
            </a:r>
          </a:p>
        </p:txBody>
      </p:sp>
      <p:sp>
        <p:nvSpPr>
          <p:cNvPr id="6" name="正方形/長方形 5"/>
          <p:cNvSpPr/>
          <p:nvPr/>
        </p:nvSpPr>
        <p:spPr bwMode="auto">
          <a:xfrm>
            <a:off x="649334" y="2421008"/>
            <a:ext cx="7776864" cy="1080000"/>
          </a:xfrm>
          <a:prstGeom prst="rect">
            <a:avLst/>
          </a:prstGeom>
          <a:solidFill>
            <a:schemeClr val="bg1">
              <a:lumMod val="6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600" dirty="0">
                <a:solidFill>
                  <a:schemeClr val="bg1"/>
                </a:solidFill>
                <a:ea typeface="HGPｺﾞｼｯｸE" pitchFamily="50" charset="-128"/>
              </a:rPr>
              <a:t>（２）滞留方針を決める</a:t>
            </a:r>
          </a:p>
        </p:txBody>
      </p:sp>
      <p:sp>
        <p:nvSpPr>
          <p:cNvPr id="7" name="正方形/長方形 6"/>
          <p:cNvSpPr/>
          <p:nvPr/>
        </p:nvSpPr>
        <p:spPr bwMode="auto">
          <a:xfrm>
            <a:off x="649334" y="1268880"/>
            <a:ext cx="7776864" cy="1080000"/>
          </a:xfrm>
          <a:prstGeom prst="rect">
            <a:avLst/>
          </a:prstGeom>
          <a:solidFill>
            <a:schemeClr val="bg1">
              <a:lumMod val="6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600" dirty="0">
                <a:solidFill>
                  <a:schemeClr val="bg1"/>
                </a:solidFill>
                <a:ea typeface="HGPｺﾞｼｯｸE" pitchFamily="50" charset="-128"/>
              </a:rPr>
              <a:t>（１）役割・体制を決める</a:t>
            </a:r>
          </a:p>
        </p:txBody>
      </p:sp>
      <p:sp>
        <p:nvSpPr>
          <p:cNvPr id="8" name="正方形/長方形 7"/>
          <p:cNvSpPr/>
          <p:nvPr/>
        </p:nvSpPr>
        <p:spPr bwMode="auto">
          <a:xfrm>
            <a:off x="649334" y="3573016"/>
            <a:ext cx="7776864" cy="1080000"/>
          </a:xfrm>
          <a:prstGeom prst="rect">
            <a:avLst/>
          </a:prstGeom>
          <a:solidFill>
            <a:srgbClr val="0000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600" dirty="0">
                <a:solidFill>
                  <a:schemeClr val="bg1"/>
                </a:solidFill>
                <a:ea typeface="HGPｺﾞｼｯｸE" pitchFamily="50" charset="-128"/>
              </a:rPr>
              <a:t>（３）イベントへ対応する</a:t>
            </a:r>
          </a:p>
        </p:txBody>
      </p:sp>
      <p:sp>
        <p:nvSpPr>
          <p:cNvPr id="9" name="正方形/長方形 8"/>
          <p:cNvSpPr/>
          <p:nvPr/>
        </p:nvSpPr>
        <p:spPr bwMode="auto">
          <a:xfrm>
            <a:off x="649334" y="4725144"/>
            <a:ext cx="7776864" cy="1080000"/>
          </a:xfrm>
          <a:prstGeom prst="rect">
            <a:avLst/>
          </a:prstGeom>
          <a:solidFill>
            <a:schemeClr val="bg1">
              <a:lumMod val="6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600" dirty="0">
                <a:solidFill>
                  <a:schemeClr val="bg1"/>
                </a:solidFill>
                <a:ea typeface="HGPｺﾞｼｯｸE" pitchFamily="50" charset="-128"/>
              </a:rPr>
              <a:t>（４）ゲームの終了</a:t>
            </a:r>
            <a:r>
              <a:rPr lang="en-US" altLang="ja-JP" sz="3600" dirty="0">
                <a:solidFill>
                  <a:schemeClr val="bg1"/>
                </a:solidFill>
                <a:ea typeface="HGPｺﾞｼｯｸE" pitchFamily="50" charset="-128"/>
              </a:rPr>
              <a:t>/</a:t>
            </a:r>
            <a:r>
              <a:rPr lang="ja-JP" altLang="en-US" sz="3600" dirty="0">
                <a:solidFill>
                  <a:schemeClr val="bg1"/>
                </a:solidFill>
                <a:ea typeface="HGPｺﾞｼｯｸE" pitchFamily="50" charset="-128"/>
              </a:rPr>
              <a:t>振り返り</a:t>
            </a:r>
          </a:p>
        </p:txBody>
      </p:sp>
    </p:spTree>
    <p:extLst>
      <p:ext uri="{BB962C8B-B14F-4D97-AF65-F5344CB8AC3E}">
        <p14:creationId xmlns:p14="http://schemas.microsoft.com/office/powerpoint/2010/main" val="37288511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41</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lang="ja-JP" altLang="en-US" dirty="0"/>
              <a:t>６ ．ゲームの進め方（</a:t>
            </a:r>
            <a:r>
              <a:rPr lang="en-US" altLang="ja-JP" dirty="0"/>
              <a:t>7/8</a:t>
            </a:r>
            <a:r>
              <a:rPr lang="ja-JP" altLang="en-US" dirty="0"/>
              <a:t>）</a:t>
            </a:r>
            <a:endParaRPr kumimoji="1" lang="ja-JP" altLang="en-US" dirty="0"/>
          </a:p>
        </p:txBody>
      </p:sp>
      <p:sp>
        <p:nvSpPr>
          <p:cNvPr id="26" name="テキスト ボックス 25"/>
          <p:cNvSpPr txBox="1"/>
          <p:nvPr/>
        </p:nvSpPr>
        <p:spPr>
          <a:xfrm>
            <a:off x="7524327" y="31663"/>
            <a:ext cx="1579857"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a:t>
            </a:r>
            <a:r>
              <a:rPr lang="en-US" altLang="ja-JP" sz="2400" dirty="0" smtClean="0">
                <a:solidFill>
                  <a:schemeClr val="bg1"/>
                </a:solidFill>
                <a:latin typeface="HGPｺﾞｼｯｸE" panose="020B0900000000000000" pitchFamily="50" charset="-128"/>
                <a:ea typeface="HGPｺﾞｼｯｸE" panose="020B0900000000000000" pitchFamily="50" charset="-128"/>
              </a:rPr>
              <a:t>70</a:t>
            </a:r>
            <a:r>
              <a:rPr lang="ja-JP" altLang="en-US" sz="2400" dirty="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47" name="コンテンツ プレースホルダー 2"/>
          <p:cNvSpPr txBox="1">
            <a:spLocks/>
          </p:cNvSpPr>
          <p:nvPr/>
        </p:nvSpPr>
        <p:spPr bwMode="auto">
          <a:xfrm>
            <a:off x="0" y="569590"/>
            <a:ext cx="9104184" cy="566772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a:lstStyle>
          <a:p>
            <a:pPr marL="628650" indent="-628650">
              <a:spcAft>
                <a:spcPts val="600"/>
              </a:spcAft>
              <a:buFontTx/>
              <a:buNone/>
            </a:pPr>
            <a:r>
              <a:rPr lang="ja-JP" altLang="en-US" kern="0" dirty="0">
                <a:solidFill>
                  <a:srgbClr val="0000FF"/>
                </a:solidFill>
              </a:rPr>
              <a:t>（３）	イベントへ対応する。</a:t>
            </a:r>
          </a:p>
          <a:p>
            <a:pPr marL="719138">
              <a:spcAft>
                <a:spcPts val="600"/>
              </a:spcAft>
            </a:pPr>
            <a:r>
              <a:rPr lang="ja-JP" altLang="en-US" sz="2000" kern="0" dirty="0">
                <a:latin typeface="HGPｺﾞｼｯｸM" panose="020B0600000000000000" pitchFamily="50" charset="-128"/>
                <a:ea typeface="HGPｺﾞｼｯｸM" panose="020B0600000000000000" pitchFamily="50" charset="-128"/>
              </a:rPr>
              <a:t>これからスライドに順次イベントを提示します。（</a:t>
            </a:r>
            <a:r>
              <a:rPr lang="en-US" altLang="ja-JP" sz="2000" kern="0" dirty="0">
                <a:latin typeface="HGPｺﾞｼｯｸM" panose="020B0600000000000000" pitchFamily="50" charset="-128"/>
                <a:ea typeface="HGPｺﾞｼｯｸM" panose="020B0600000000000000" pitchFamily="50" charset="-128"/>
              </a:rPr>
              <a:t>1</a:t>
            </a:r>
            <a:r>
              <a:rPr lang="ja-JP" altLang="en-US" sz="2000" kern="0" dirty="0">
                <a:latin typeface="HGPｺﾞｼｯｸM" panose="020B0600000000000000" pitchFamily="50" charset="-128"/>
                <a:ea typeface="HGPｺﾞｼｯｸM" panose="020B0600000000000000" pitchFamily="50" charset="-128"/>
              </a:rPr>
              <a:t>イベント　約１～</a:t>
            </a:r>
            <a:r>
              <a:rPr lang="en-US" altLang="ja-JP" sz="2000" kern="0" dirty="0">
                <a:latin typeface="HGPｺﾞｼｯｸM" panose="020B0600000000000000" pitchFamily="50" charset="-128"/>
                <a:ea typeface="HGPｺﾞｼｯｸM" panose="020B0600000000000000" pitchFamily="50" charset="-128"/>
              </a:rPr>
              <a:t>5</a:t>
            </a:r>
            <a:r>
              <a:rPr lang="ja-JP" altLang="en-US" sz="2000" kern="0" dirty="0">
                <a:latin typeface="HGPｺﾞｼｯｸM" panose="020B0600000000000000" pitchFamily="50" charset="-128"/>
                <a:ea typeface="HGPｺﾞｼｯｸM" panose="020B0600000000000000" pitchFamily="50" charset="-128"/>
              </a:rPr>
              <a:t>分）</a:t>
            </a:r>
            <a:endParaRPr lang="en-US" altLang="ja-JP" sz="1600" kern="0" dirty="0">
              <a:latin typeface="HGPｺﾞｼｯｸM" panose="020B0600000000000000" pitchFamily="50" charset="-128"/>
              <a:ea typeface="HGPｺﾞｼｯｸM" panose="020B0600000000000000" pitchFamily="50" charset="-128"/>
            </a:endParaRPr>
          </a:p>
          <a:p>
            <a:pPr marL="719138">
              <a:spcAft>
                <a:spcPts val="600"/>
              </a:spcAft>
            </a:pPr>
            <a:r>
              <a:rPr lang="ja-JP" altLang="en-US" sz="2000" kern="0" dirty="0">
                <a:latin typeface="HGPｺﾞｼｯｸM" panose="020B0600000000000000" pitchFamily="50" charset="-128"/>
                <a:ea typeface="HGPｺﾞｼｯｸM" panose="020B0600000000000000" pitchFamily="50" charset="-128"/>
              </a:rPr>
              <a:t>イベントを踏まえて参加者のみなさんで</a:t>
            </a:r>
            <a:r>
              <a:rPr lang="ja-JP" altLang="en-US" sz="2000" kern="0" dirty="0">
                <a:solidFill>
                  <a:srgbClr val="C00000"/>
                </a:solidFill>
              </a:rPr>
              <a:t>対応策や滞留方針を</a:t>
            </a:r>
            <a:r>
              <a:rPr lang="ja-JP" altLang="en-US" sz="2000" kern="0" dirty="0" smtClean="0">
                <a:solidFill>
                  <a:srgbClr val="C00000"/>
                </a:solidFill>
              </a:rPr>
              <a:t>検討</a:t>
            </a:r>
            <a:r>
              <a:rPr lang="ja-JP" altLang="en-US" sz="2000" kern="0" dirty="0" smtClean="0">
                <a:latin typeface="HGPｺﾞｼｯｸM" panose="020B0600000000000000" pitchFamily="50" charset="-128"/>
                <a:ea typeface="HGPｺﾞｼｯｸM" panose="020B0600000000000000" pitchFamily="50" charset="-128"/>
              </a:rPr>
              <a:t>します。</a:t>
            </a:r>
            <a:endParaRPr lang="en-US" altLang="ja-JP" sz="2000" kern="0" dirty="0" smtClean="0">
              <a:latin typeface="HGPｺﾞｼｯｸM" panose="020B0600000000000000" pitchFamily="50" charset="-128"/>
              <a:ea typeface="HGPｺﾞｼｯｸM" panose="020B0600000000000000" pitchFamily="50" charset="-128"/>
            </a:endParaRPr>
          </a:p>
          <a:p>
            <a:pPr marL="719138">
              <a:spcAft>
                <a:spcPts val="600"/>
              </a:spcAft>
            </a:pPr>
            <a:r>
              <a:rPr lang="ja-JP" altLang="en-US" sz="2000" kern="0" dirty="0" smtClean="0">
                <a:latin typeface="HGPｺﾞｼｯｸM" panose="020B0600000000000000" pitchFamily="50" charset="-128"/>
                <a:ea typeface="HGPｺﾞｼｯｸM" panose="020B0600000000000000" pitchFamily="50" charset="-128"/>
              </a:rPr>
              <a:t>帰宅希望者に対</a:t>
            </a:r>
            <a:r>
              <a:rPr lang="ja-JP" altLang="en-US" sz="2000" kern="0" dirty="0">
                <a:latin typeface="HGPｺﾞｼｯｸM" panose="020B0600000000000000" pitchFamily="50" charset="-128"/>
                <a:ea typeface="HGPｺﾞｼｯｸM" panose="020B0600000000000000" pitchFamily="50" charset="-128"/>
              </a:rPr>
              <a:t>しては、帰宅させる／させないの個別具体的な判断をしてください。</a:t>
            </a:r>
            <a:endParaRPr lang="en-US" altLang="ja-JP" sz="2000" kern="0" dirty="0">
              <a:latin typeface="HGPｺﾞｼｯｸM" panose="020B0600000000000000" pitchFamily="50" charset="-128"/>
              <a:ea typeface="HGPｺﾞｼｯｸM" panose="020B0600000000000000" pitchFamily="50" charset="-128"/>
            </a:endParaRPr>
          </a:p>
          <a:p>
            <a:pPr marL="711200" indent="-347663">
              <a:spcAft>
                <a:spcPts val="600"/>
              </a:spcAft>
            </a:pPr>
            <a:r>
              <a:rPr lang="ja-JP" altLang="en-US" sz="2000" kern="0" dirty="0">
                <a:latin typeface="HGPｺﾞｼｯｸM" panose="020B0600000000000000" pitchFamily="50" charset="-128"/>
                <a:ea typeface="HGPｺﾞｼｯｸM" panose="020B0600000000000000" pitchFamily="50" charset="-128"/>
              </a:rPr>
              <a:t>フロアの使い方を変更する場合は、</a:t>
            </a:r>
            <a:r>
              <a:rPr lang="ja-JP" altLang="en-US" sz="2000" kern="0" dirty="0">
                <a:solidFill>
                  <a:srgbClr val="C00000"/>
                </a:solidFill>
              </a:rPr>
              <a:t>「フロアマップ」に反映</a:t>
            </a:r>
            <a:r>
              <a:rPr lang="ja-JP" altLang="en-US" sz="2000" kern="0" dirty="0" smtClean="0">
                <a:latin typeface="HGPｺﾞｼｯｸM" panose="020B0600000000000000" pitchFamily="50" charset="-128"/>
                <a:ea typeface="HGPｺﾞｼｯｸM" panose="020B0600000000000000" pitchFamily="50" charset="-128"/>
              </a:rPr>
              <a:t>します。</a:t>
            </a:r>
            <a:endParaRPr lang="en-US" altLang="ja-JP" sz="2000" kern="0" dirty="0">
              <a:latin typeface="HGPｺﾞｼｯｸM" panose="020B0600000000000000" pitchFamily="50" charset="-128"/>
              <a:ea typeface="HGPｺﾞｼｯｸM" panose="020B0600000000000000" pitchFamily="50" charset="-128"/>
            </a:endParaRPr>
          </a:p>
          <a:p>
            <a:pPr marL="711200" indent="-347663">
              <a:spcAft>
                <a:spcPts val="600"/>
              </a:spcAft>
            </a:pPr>
            <a:r>
              <a:rPr lang="ja-JP" altLang="en-US" sz="2000" kern="0" dirty="0">
                <a:latin typeface="HGPｺﾞｼｯｸM" panose="020B0600000000000000" pitchFamily="50" charset="-128"/>
                <a:ea typeface="HGPｺﾞｼｯｸM" panose="020B0600000000000000" pitchFamily="50" charset="-128"/>
              </a:rPr>
              <a:t>滞留方針を変更した場合は、</a:t>
            </a:r>
            <a:r>
              <a:rPr lang="ja-JP" altLang="en-US" sz="2000" kern="0" dirty="0">
                <a:solidFill>
                  <a:srgbClr val="C00000"/>
                </a:solidFill>
              </a:rPr>
              <a:t>「滞留</a:t>
            </a:r>
            <a:r>
              <a:rPr lang="ja-JP" altLang="en-US" sz="2000" kern="0" dirty="0" smtClean="0">
                <a:solidFill>
                  <a:srgbClr val="C00000"/>
                </a:solidFill>
              </a:rPr>
              <a:t>方針」に反映</a:t>
            </a:r>
            <a:r>
              <a:rPr lang="ja-JP" altLang="en-US" sz="2000" kern="0" dirty="0">
                <a:latin typeface="HGPｺﾞｼｯｸM" panose="020B0600000000000000" pitchFamily="50" charset="-128"/>
                <a:ea typeface="HGPｺﾞｼｯｸM" panose="020B0600000000000000" pitchFamily="50" charset="-128"/>
              </a:rPr>
              <a:t>します</a:t>
            </a:r>
            <a:r>
              <a:rPr lang="ja-JP" altLang="en-US" sz="2000" kern="0" dirty="0" smtClean="0">
                <a:latin typeface="HGPｺﾞｼｯｸM" panose="020B0600000000000000" pitchFamily="50" charset="-128"/>
                <a:ea typeface="HGPｺﾞｼｯｸM" panose="020B0600000000000000" pitchFamily="50" charset="-128"/>
              </a:rPr>
              <a:t>。</a:t>
            </a:r>
            <a:endParaRPr lang="en-US" altLang="ja-JP" sz="2000" kern="0" dirty="0">
              <a:latin typeface="HGPｺﾞｼｯｸM" panose="020B0600000000000000" pitchFamily="50" charset="-128"/>
              <a:ea typeface="HGPｺﾞｼｯｸM" panose="020B0600000000000000" pitchFamily="50" charset="-128"/>
            </a:endParaRPr>
          </a:p>
          <a:p>
            <a:pPr marL="711200" indent="-347663">
              <a:spcAft>
                <a:spcPts val="600"/>
              </a:spcAft>
            </a:pPr>
            <a:r>
              <a:rPr lang="ja-JP" altLang="en-US" sz="2000" kern="0" dirty="0">
                <a:latin typeface="HGPｺﾞｼｯｸM" panose="020B0600000000000000" pitchFamily="50" charset="-128"/>
                <a:ea typeface="HGPｺﾞｼｯｸM" panose="020B0600000000000000" pitchFamily="50" charset="-128"/>
              </a:rPr>
              <a:t>検討の結果は、適宜、</a:t>
            </a:r>
            <a:r>
              <a:rPr lang="ja-JP" altLang="en-US" sz="2000" kern="0" dirty="0">
                <a:solidFill>
                  <a:srgbClr val="C00000"/>
                </a:solidFill>
              </a:rPr>
              <a:t>記録様式に記録し</a:t>
            </a:r>
            <a:r>
              <a:rPr lang="ja-JP" altLang="en-US" sz="2000" kern="0" dirty="0">
                <a:latin typeface="HGPｺﾞｼｯｸM" panose="020B0600000000000000" pitchFamily="50" charset="-128"/>
                <a:ea typeface="HGPｺﾞｼｯｸM" panose="020B0600000000000000" pitchFamily="50" charset="-128"/>
              </a:rPr>
              <a:t>てください。</a:t>
            </a:r>
            <a:endParaRPr lang="en-US" altLang="ja-JP" sz="2000" kern="0" dirty="0">
              <a:latin typeface="HGPｺﾞｼｯｸM" panose="020B0600000000000000" pitchFamily="50" charset="-128"/>
              <a:ea typeface="HGPｺﾞｼｯｸM" panose="020B0600000000000000" pitchFamily="50" charset="-128"/>
            </a:endParaRPr>
          </a:p>
          <a:p>
            <a:pPr marL="711200" indent="-347663">
              <a:spcAft>
                <a:spcPts val="600"/>
              </a:spcAft>
            </a:pPr>
            <a:r>
              <a:rPr lang="ja-JP" altLang="en-US" sz="2000" kern="0" dirty="0">
                <a:latin typeface="HGPｺﾞｼｯｸM" panose="020B0600000000000000" pitchFamily="50" charset="-128"/>
                <a:ea typeface="HGPｺﾞｼｯｸM" panose="020B0600000000000000" pitchFamily="50" charset="-128"/>
              </a:rPr>
              <a:t>災害時ですので、イベントへの対応については、「出来ない」「後で検討」という選択も必要な判断かもしれません。対応の優先度を考慮して進めてください。</a:t>
            </a:r>
            <a:endParaRPr lang="en-US" altLang="ja-JP" sz="2000" kern="0" dirty="0">
              <a:latin typeface="HGPｺﾞｼｯｸM" panose="020B0600000000000000" pitchFamily="50" charset="-128"/>
              <a:ea typeface="HGPｺﾞｼｯｸM" panose="020B0600000000000000" pitchFamily="50" charset="-128"/>
            </a:endParaRPr>
          </a:p>
          <a:p>
            <a:pPr marL="711200" indent="-347663">
              <a:spcAft>
                <a:spcPts val="600"/>
              </a:spcAft>
            </a:pPr>
            <a:r>
              <a:rPr lang="ja-JP" altLang="en-US" sz="2000" kern="0" dirty="0">
                <a:highlight>
                  <a:srgbClr val="FFFF00"/>
                </a:highlight>
                <a:latin typeface="HGPｺﾞｼｯｸM" panose="020B0600000000000000" pitchFamily="50" charset="-128"/>
                <a:ea typeface="HGPｺﾞｼｯｸM" panose="020B0600000000000000" pitchFamily="50" charset="-128"/>
              </a:rPr>
              <a:t>与えられた情報以外は「わからない」「まだ情報を収集できていない」という前提で検討してください。最悪の事態を想定して安全サイドに寄った判断をするか、情報が入ってくるまで待つ（保留にする）か、何らかの仮定のもとに判断するか、様々な可能性を検討することが望まれます。</a:t>
            </a:r>
            <a:endParaRPr lang="en-US" altLang="ja-JP" sz="2000" kern="0" dirty="0">
              <a:highlight>
                <a:srgbClr val="FFFF00"/>
              </a:highlight>
              <a:latin typeface="HGPｺﾞｼｯｸM" panose="020B0600000000000000" pitchFamily="50" charset="-128"/>
              <a:ea typeface="HGPｺﾞｼｯｸM" panose="020B0600000000000000" pitchFamily="50" charset="-128"/>
            </a:endParaRPr>
          </a:p>
        </p:txBody>
      </p:sp>
      <p:sp>
        <p:nvSpPr>
          <p:cNvPr id="43" name="角丸四角形 42"/>
          <p:cNvSpPr/>
          <p:nvPr/>
        </p:nvSpPr>
        <p:spPr bwMode="auto">
          <a:xfrm>
            <a:off x="2339752" y="6578302"/>
            <a:ext cx="6336704" cy="260570"/>
          </a:xfrm>
          <a:prstGeom prst="roundRect">
            <a:avLst/>
          </a:prstGeom>
          <a:solidFill>
            <a:srgbClr val="CCECFF"/>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lvl="0"/>
            <a:r>
              <a:rPr lang="ja-JP" altLang="en-US" sz="1100" dirty="0">
                <a:latin typeface="HGPｺﾞｼｯｸM" panose="020B0600000000000000" pitchFamily="50" charset="-128"/>
                <a:ea typeface="HGPｺﾞｼｯｸM" panose="020B0600000000000000" pitchFamily="50" charset="-128"/>
                <a:cs typeface="Meiryo UI" panose="020B0604030504040204" pitchFamily="50" charset="-128"/>
              </a:rPr>
              <a:t>企画者向けメモ：イベント内容は、所属事業所の実情を踏まえて、選択・追加・修正することをお勧めします。</a:t>
            </a:r>
          </a:p>
        </p:txBody>
      </p:sp>
    </p:spTree>
    <p:extLst>
      <p:ext uri="{BB962C8B-B14F-4D97-AF65-F5344CB8AC3E}">
        <p14:creationId xmlns:p14="http://schemas.microsoft.com/office/powerpoint/2010/main" val="8965915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a:extLst>
              <a:ext uri="{FF2B5EF4-FFF2-40B4-BE49-F238E27FC236}">
                <a16:creationId xmlns:a16="http://schemas.microsoft.com/office/drawing/2014/main" id="{8F9B19FF-78A5-42C7-9F8B-D7E883300FBC}"/>
              </a:ext>
            </a:extLst>
          </p:cNvPr>
          <p:cNvSpPr txBox="1"/>
          <p:nvPr/>
        </p:nvSpPr>
        <p:spPr>
          <a:xfrm>
            <a:off x="237421" y="5355765"/>
            <a:ext cx="7056784" cy="1200329"/>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a:solidFill>
                  <a:schemeClr val="dk1"/>
                </a:solidFill>
                <a:latin typeface="HGPｺﾞｼｯｸM" panose="020B0600000000000000" pitchFamily="50" charset="-128"/>
                <a:ea typeface="HGPｺﾞｼｯｸM" panose="020B0600000000000000" pitchFamily="50" charset="-128"/>
              </a:rPr>
              <a:t>個々人の事情も考慮しよう（</a:t>
            </a:r>
            <a:r>
              <a:rPr lang="ja-JP" altLang="en-US" u="sng" dirty="0">
                <a:solidFill>
                  <a:srgbClr val="C00000"/>
                </a:solidFill>
                <a:latin typeface="HGPｺﾞｼｯｸM" panose="020B0600000000000000" pitchFamily="50" charset="-128"/>
                <a:ea typeface="HGPｺﾞｼｯｸM" panose="020B0600000000000000" pitchFamily="50" charset="-128"/>
              </a:rPr>
              <a:t>資料集（資料１）参照）</a:t>
            </a:r>
            <a:r>
              <a:rPr lang="ja-JP" altLang="en-US" dirty="0">
                <a:solidFill>
                  <a:schemeClr val="dk1"/>
                </a:solidFill>
                <a:latin typeface="HGPｺﾞｼｯｸM" panose="020B0600000000000000" pitchFamily="50" charset="-128"/>
                <a:ea typeface="HGPｺﾞｼｯｸM" panose="020B0600000000000000" pitchFamily="50" charset="-128"/>
              </a:rPr>
              <a:t>。</a:t>
            </a:r>
          </a:p>
          <a:p>
            <a:pPr marL="285750" indent="-285750">
              <a:buFont typeface="Arial" panose="020B0604020202020204" pitchFamily="34" charset="0"/>
              <a:buChar char="•"/>
            </a:pPr>
            <a:r>
              <a:rPr lang="ja-JP" altLang="en-US" dirty="0">
                <a:solidFill>
                  <a:schemeClr val="dk1"/>
                </a:solidFill>
                <a:latin typeface="HGPｺﾞｼｯｸM" panose="020B0600000000000000" pitchFamily="50" charset="-128"/>
                <a:ea typeface="HGPｺﾞｼｯｸM" panose="020B0600000000000000" pitchFamily="50" charset="-128"/>
              </a:rPr>
              <a:t>帰宅させる場合に、伝達しておくべき事項は？（帰宅後の報告は？明日以降はどうしたらいい？、安全に関する情報は？）</a:t>
            </a:r>
          </a:p>
        </p:txBody>
      </p:sp>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42</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kumimoji="1" lang="ja-JP" altLang="en-US" dirty="0"/>
              <a:t>練習（試しにやってみましょう）</a:t>
            </a:r>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a:solidFill>
                  <a:schemeClr val="bg1"/>
                </a:solidFill>
                <a:latin typeface="HGPｺﾞｼｯｸE" panose="020B0900000000000000" pitchFamily="50" charset="-128"/>
                <a:ea typeface="HGPｺﾞｼｯｸE" panose="020B0900000000000000" pitchFamily="50" charset="-128"/>
              </a:rPr>
              <a:t>約　</a:t>
            </a:r>
            <a:r>
              <a:rPr lang="en-US" altLang="ja-JP" sz="2400" dirty="0">
                <a:solidFill>
                  <a:schemeClr val="bg1"/>
                </a:solidFill>
                <a:latin typeface="HGPｺﾞｼｯｸE" panose="020B0900000000000000" pitchFamily="50" charset="-128"/>
                <a:ea typeface="HGPｺﾞｼｯｸE" panose="020B0900000000000000" pitchFamily="50" charset="-128"/>
              </a:rPr>
              <a:t>5</a:t>
            </a:r>
            <a:r>
              <a:rPr lang="ja-JP" altLang="en-US" sz="2400" dirty="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92695"/>
            <a:ext cx="8676580" cy="720081"/>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r>
              <a:rPr lang="ja-JP" altLang="en-US" dirty="0">
                <a:latin typeface="HGPｺﾞｼｯｸM" panose="020B0600000000000000" pitchFamily="50" charset="-128"/>
                <a:ea typeface="HGPｺﾞｼｯｸM" panose="020B0600000000000000" pitchFamily="50" charset="-128"/>
              </a:rPr>
              <a:t>以下の３名が、「自宅がどうなっているか心配なので帰りたい」と訴えています。</a:t>
            </a:r>
            <a:endParaRPr lang="en-US" altLang="ja-JP" dirty="0">
              <a:latin typeface="HGPｺﾞｼｯｸM" panose="020B0600000000000000" pitchFamily="50" charset="-128"/>
              <a:ea typeface="HGPｺﾞｼｯｸM" panose="020B0600000000000000" pitchFamily="50" charset="-128"/>
            </a:endParaRPr>
          </a:p>
          <a:p>
            <a:r>
              <a:rPr lang="ja-JP" altLang="en-US" dirty="0">
                <a:latin typeface="HGPｺﾞｼｯｸM" panose="020B0600000000000000" pitchFamily="50" charset="-128"/>
                <a:ea typeface="HGPｺﾞｼｯｸM" panose="020B0600000000000000" pitchFamily="50" charset="-128"/>
              </a:rPr>
              <a:t>必要な対応を検討してください。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6" name="正方形/長方形 5"/>
          <p:cNvSpPr/>
          <p:nvPr/>
        </p:nvSpPr>
        <p:spPr bwMode="auto">
          <a:xfrm>
            <a:off x="237421" y="5712779"/>
            <a:ext cx="8490234" cy="827596"/>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0"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94120" y="4637431"/>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1"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6084168" y="4637431"/>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sp>
        <p:nvSpPr>
          <p:cNvPr id="14" name="矢印: ストライプ 5">
            <a:extLst>
              <a:ext uri="{FF2B5EF4-FFF2-40B4-BE49-F238E27FC236}">
                <a16:creationId xmlns:a16="http://schemas.microsoft.com/office/drawing/2014/main" id="{481D5714-CEFA-424E-8C6A-23C581A8C2F8}"/>
              </a:ext>
            </a:extLst>
          </p:cNvPr>
          <p:cNvSpPr/>
          <p:nvPr/>
        </p:nvSpPr>
        <p:spPr bwMode="auto">
          <a:xfrm>
            <a:off x="4499992" y="4651764"/>
            <a:ext cx="151438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帰宅させる？</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smtClean="0">
                <a:solidFill>
                  <a:schemeClr val="bg1"/>
                </a:solidFill>
                <a:ea typeface="HGPｺﾞｼｯｸE" pitchFamily="50" charset="-128"/>
              </a:rPr>
              <a:t>させない</a:t>
            </a:r>
            <a:r>
              <a:rPr lang="ja-JP" altLang="en-US" sz="1400" dirty="0">
                <a:solidFill>
                  <a:schemeClr val="bg1"/>
                </a:solidFill>
                <a:ea typeface="HGPｺﾞｼｯｸE" pitchFamily="50" charset="-128"/>
              </a:rPr>
              <a:t>？</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graphicFrame>
        <p:nvGraphicFramePr>
          <p:cNvPr id="7" name="表 6"/>
          <p:cNvGraphicFramePr>
            <a:graphicFrameLocks noGrp="1"/>
          </p:cNvGraphicFramePr>
          <p:nvPr>
            <p:extLst>
              <p:ext uri="{D42A27DB-BD31-4B8C-83A1-F6EECF244321}">
                <p14:modId xmlns:p14="http://schemas.microsoft.com/office/powerpoint/2010/main" val="3276885136"/>
              </p:ext>
            </p:extLst>
          </p:nvPr>
        </p:nvGraphicFramePr>
        <p:xfrm>
          <a:off x="344692" y="1553554"/>
          <a:ext cx="8539755" cy="2887928"/>
        </p:xfrm>
        <a:graphic>
          <a:graphicData uri="http://schemas.openxmlformats.org/drawingml/2006/table">
            <a:tbl>
              <a:tblPr firstRow="1" bandRow="1">
                <a:tableStyleId>{5940675A-B579-460E-94D1-54222C63F5DA}</a:tableStyleId>
              </a:tblPr>
              <a:tblGrid>
                <a:gridCol w="396624">
                  <a:extLst>
                    <a:ext uri="{9D8B030D-6E8A-4147-A177-3AD203B41FA5}">
                      <a16:colId xmlns:a16="http://schemas.microsoft.com/office/drawing/2014/main" val="3877273214"/>
                    </a:ext>
                  </a:extLst>
                </a:gridCol>
                <a:gridCol w="509751">
                  <a:extLst>
                    <a:ext uri="{9D8B030D-6E8A-4147-A177-3AD203B41FA5}">
                      <a16:colId xmlns:a16="http://schemas.microsoft.com/office/drawing/2014/main" val="4209792391"/>
                    </a:ext>
                  </a:extLst>
                </a:gridCol>
                <a:gridCol w="580000">
                  <a:extLst>
                    <a:ext uri="{9D8B030D-6E8A-4147-A177-3AD203B41FA5}">
                      <a16:colId xmlns:a16="http://schemas.microsoft.com/office/drawing/2014/main" val="2912966627"/>
                    </a:ext>
                  </a:extLst>
                </a:gridCol>
                <a:gridCol w="321230">
                  <a:extLst>
                    <a:ext uri="{9D8B030D-6E8A-4147-A177-3AD203B41FA5}">
                      <a16:colId xmlns:a16="http://schemas.microsoft.com/office/drawing/2014/main" val="1725177027"/>
                    </a:ext>
                  </a:extLst>
                </a:gridCol>
                <a:gridCol w="350878">
                  <a:extLst>
                    <a:ext uri="{9D8B030D-6E8A-4147-A177-3AD203B41FA5}">
                      <a16:colId xmlns:a16="http://schemas.microsoft.com/office/drawing/2014/main" val="3302879518"/>
                    </a:ext>
                  </a:extLst>
                </a:gridCol>
                <a:gridCol w="717357">
                  <a:extLst>
                    <a:ext uri="{9D8B030D-6E8A-4147-A177-3AD203B41FA5}">
                      <a16:colId xmlns:a16="http://schemas.microsoft.com/office/drawing/2014/main" val="4001093273"/>
                    </a:ext>
                  </a:extLst>
                </a:gridCol>
                <a:gridCol w="847412">
                  <a:extLst>
                    <a:ext uri="{9D8B030D-6E8A-4147-A177-3AD203B41FA5}">
                      <a16:colId xmlns:a16="http://schemas.microsoft.com/office/drawing/2014/main" val="10633682"/>
                    </a:ext>
                  </a:extLst>
                </a:gridCol>
                <a:gridCol w="792088">
                  <a:extLst>
                    <a:ext uri="{9D8B030D-6E8A-4147-A177-3AD203B41FA5}">
                      <a16:colId xmlns:a16="http://schemas.microsoft.com/office/drawing/2014/main" val="1995562691"/>
                    </a:ext>
                  </a:extLst>
                </a:gridCol>
                <a:gridCol w="576064">
                  <a:extLst>
                    <a:ext uri="{9D8B030D-6E8A-4147-A177-3AD203B41FA5}">
                      <a16:colId xmlns:a16="http://schemas.microsoft.com/office/drawing/2014/main" val="3001501914"/>
                    </a:ext>
                  </a:extLst>
                </a:gridCol>
                <a:gridCol w="360040">
                  <a:extLst>
                    <a:ext uri="{9D8B030D-6E8A-4147-A177-3AD203B41FA5}">
                      <a16:colId xmlns:a16="http://schemas.microsoft.com/office/drawing/2014/main" val="3816891333"/>
                    </a:ext>
                  </a:extLst>
                </a:gridCol>
                <a:gridCol w="1029437">
                  <a:extLst>
                    <a:ext uri="{9D8B030D-6E8A-4147-A177-3AD203B41FA5}">
                      <a16:colId xmlns:a16="http://schemas.microsoft.com/office/drawing/2014/main" val="1322008340"/>
                    </a:ext>
                  </a:extLst>
                </a:gridCol>
                <a:gridCol w="1029437">
                  <a:extLst>
                    <a:ext uri="{9D8B030D-6E8A-4147-A177-3AD203B41FA5}">
                      <a16:colId xmlns:a16="http://schemas.microsoft.com/office/drawing/2014/main" val="1080918920"/>
                    </a:ext>
                  </a:extLst>
                </a:gridCol>
                <a:gridCol w="1029437">
                  <a:extLst>
                    <a:ext uri="{9D8B030D-6E8A-4147-A177-3AD203B41FA5}">
                      <a16:colId xmlns:a16="http://schemas.microsoft.com/office/drawing/2014/main" val="964014734"/>
                    </a:ext>
                  </a:extLst>
                </a:gridCol>
              </a:tblGrid>
              <a:tr h="507294">
                <a:tc>
                  <a:txBody>
                    <a:bodyPr/>
                    <a:lstStyle/>
                    <a:p>
                      <a:pPr algn="ctr"/>
                      <a:r>
                        <a:rPr kumimoji="1" lang="ja-JP" altLang="en-US" sz="1000" dirty="0" smtClean="0">
                          <a:solidFill>
                            <a:schemeClr val="bg1"/>
                          </a:solidFill>
                          <a:latin typeface="HGPｺﾞｼｯｸM" panose="020B0600000000000000" pitchFamily="50" charset="-128"/>
                          <a:ea typeface="HGPｺﾞｼｯｸM" panose="020B0600000000000000" pitchFamily="50" charset="-128"/>
                        </a:rPr>
                        <a:t>社員</a:t>
                      </a:r>
                      <a:endParaRPr kumimoji="1" lang="en-US" altLang="ja-JP" sz="10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000" dirty="0" smtClean="0">
                          <a:solidFill>
                            <a:schemeClr val="bg1"/>
                          </a:solidFill>
                          <a:latin typeface="HGPｺﾞｼｯｸM" panose="020B0600000000000000" pitchFamily="50" charset="-128"/>
                          <a:ea typeface="HGPｺﾞｼｯｸM" panose="020B0600000000000000" pitchFamily="50" charset="-128"/>
                        </a:rPr>
                        <a:t>番号</a:t>
                      </a: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所属部門</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名前</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性別</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年齢</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身体的</a:t>
                      </a:r>
                      <a:endParaRPr kumimoji="1" lang="en-US" altLang="ja-JP" sz="12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特徴等</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本人の</a:t>
                      </a:r>
                      <a:endParaRPr kumimoji="1" lang="en-US" altLang="ja-JP" sz="12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安否情報</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住所</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最寄駅</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050" dirty="0" smtClean="0">
                          <a:solidFill>
                            <a:schemeClr val="bg1"/>
                          </a:solidFill>
                          <a:latin typeface="HGPｺﾞｼｯｸM" panose="020B0600000000000000" pitchFamily="50" charset="-128"/>
                          <a:ea typeface="HGPｺﾞｼｯｸM" panose="020B0600000000000000" pitchFamily="50" charset="-128"/>
                        </a:rPr>
                        <a:t>自宅距離</a:t>
                      </a:r>
                      <a:r>
                        <a:rPr kumimoji="1" lang="en-US" altLang="ja-JP" sz="1050" dirty="0" smtClean="0">
                          <a:solidFill>
                            <a:schemeClr val="bg1"/>
                          </a:solidFill>
                          <a:latin typeface="HGPｺﾞｼｯｸM" panose="020B0600000000000000" pitchFamily="50" charset="-128"/>
                          <a:ea typeface="HGPｺﾞｼｯｸM" panose="020B0600000000000000" pitchFamily="50" charset="-128"/>
                        </a:rPr>
                        <a:t>Km</a:t>
                      </a:r>
                      <a:endParaRPr kumimoji="1" lang="ja-JP" altLang="en-US" sz="105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家庭環境</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家族の安否</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機微情報等</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extLst>
                  <a:ext uri="{0D108BD9-81ED-4DB2-BD59-A6C34878D82A}">
                    <a16:rowId xmlns:a16="http://schemas.microsoft.com/office/drawing/2014/main" val="598372025"/>
                  </a:ext>
                </a:extLst>
              </a:tr>
              <a:tr h="856198">
                <a:tc>
                  <a:txBody>
                    <a:bodyPr/>
                    <a:lstStyle/>
                    <a:p>
                      <a:pPr algn="ctr"/>
                      <a:r>
                        <a:rPr kumimoji="1" lang="en-US" altLang="ja-JP" sz="1000" dirty="0" smtClean="0">
                          <a:solidFill>
                            <a:schemeClr val="tx1"/>
                          </a:solidFill>
                          <a:latin typeface="HGPｺﾞｼｯｸM" panose="020B0600000000000000" pitchFamily="50" charset="-128"/>
                          <a:ea typeface="HGPｺﾞｼｯｸM" panose="020B0600000000000000" pitchFamily="50" charset="-128"/>
                        </a:rPr>
                        <a:t>111</a:t>
                      </a:r>
                    </a:p>
                  </a:txBody>
                  <a:tcPr marL="36000" marR="36000" marT="36000" marB="36000"/>
                </a:tc>
                <a:tc>
                  <a:txBody>
                    <a:bodyPr/>
                    <a:lstStyle/>
                    <a:p>
                      <a:r>
                        <a:rPr kumimoji="1" lang="zh-TW" altLang="en-US" sz="1100" dirty="0" smtClean="0">
                          <a:solidFill>
                            <a:schemeClr val="tx1"/>
                          </a:solidFill>
                          <a:latin typeface="HGPｺﾞｼｯｸM" panose="020B0600000000000000" pitchFamily="50" charset="-128"/>
                          <a:ea typeface="HGPｺﾞｼｯｸM" panose="020B0600000000000000" pitchFamily="50" charset="-128"/>
                        </a:rPr>
                        <a:t>人事総務課</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吉田</a:t>
                      </a:r>
                    </a:p>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女</a:t>
                      </a:r>
                    </a:p>
                    <a:p>
                      <a:endParaRPr kumimoji="1" lang="ja-JP" altLang="en-US" sz="1200" dirty="0" smtClean="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35</a:t>
                      </a:r>
                    </a:p>
                    <a:p>
                      <a:endParaRPr kumimoji="1" lang="en-US" altLang="ja-JP" sz="1200" dirty="0" smtClean="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社内におり、無事</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ひがしの市</a:t>
                      </a:r>
                    </a:p>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南北線イチゴ駅</a:t>
                      </a: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5</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夫、娘</a:t>
                      </a: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(4</a:t>
                      </a: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歳）</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夫：出張先の北海道で無事、娘：保育園で負傷（割れたガラスで裂傷）</a:t>
                      </a: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extLst>
                  <a:ext uri="{0D108BD9-81ED-4DB2-BD59-A6C34878D82A}">
                    <a16:rowId xmlns:a16="http://schemas.microsoft.com/office/drawing/2014/main" val="1346444265"/>
                  </a:ext>
                </a:extLst>
              </a:tr>
              <a:tr h="674734">
                <a:tc>
                  <a:txBody>
                    <a:bodyPr/>
                    <a:lstStyle/>
                    <a:p>
                      <a:pPr algn="ctr"/>
                      <a:r>
                        <a:rPr kumimoji="1" lang="en-US" altLang="ja-JP" sz="1000" dirty="0" smtClean="0">
                          <a:solidFill>
                            <a:schemeClr val="tx1"/>
                          </a:solidFill>
                          <a:latin typeface="HGPｺﾞｼｯｸM" panose="020B0600000000000000" pitchFamily="50" charset="-128"/>
                          <a:ea typeface="HGPｺﾞｼｯｸM" panose="020B0600000000000000" pitchFamily="50" charset="-128"/>
                        </a:rPr>
                        <a:t>112</a:t>
                      </a:r>
                      <a:endParaRPr kumimoji="1" lang="ja-JP" altLang="en-US" sz="10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zh-TW" altLang="en-US" sz="1100" dirty="0" smtClean="0">
                          <a:solidFill>
                            <a:schemeClr val="tx1"/>
                          </a:solidFill>
                          <a:latin typeface="HGPｺﾞｼｯｸM" panose="020B0600000000000000" pitchFamily="50" charset="-128"/>
                          <a:ea typeface="HGPｺﾞｼｯｸM" panose="020B0600000000000000" pitchFamily="50" charset="-128"/>
                        </a:rPr>
                        <a:t>人事総務課</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山田</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男</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39</a:t>
                      </a: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社内におり、無事</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ひがしの市</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東西線クマ駅</a:t>
                      </a:r>
                    </a:p>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22</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妻、娘（</a:t>
                      </a: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14</a:t>
                      </a: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歳）、息子</a:t>
                      </a: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(10</a:t>
                      </a: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歳）</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全員無事</a:t>
                      </a:r>
                    </a:p>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extLst>
                  <a:ext uri="{0D108BD9-81ED-4DB2-BD59-A6C34878D82A}">
                    <a16:rowId xmlns:a16="http://schemas.microsoft.com/office/drawing/2014/main" val="4187790595"/>
                  </a:ext>
                </a:extLst>
              </a:tr>
              <a:tr h="674734">
                <a:tc>
                  <a:txBody>
                    <a:bodyPr/>
                    <a:lstStyle/>
                    <a:p>
                      <a:pPr algn="ctr"/>
                      <a:r>
                        <a:rPr kumimoji="1" lang="en-US" altLang="ja-JP" sz="1000" dirty="0" smtClean="0">
                          <a:solidFill>
                            <a:schemeClr val="tx1"/>
                          </a:solidFill>
                          <a:latin typeface="HGPｺﾞｼｯｸM" panose="020B0600000000000000" pitchFamily="50" charset="-128"/>
                          <a:ea typeface="HGPｺﾞｼｯｸM" panose="020B0600000000000000" pitchFamily="50" charset="-128"/>
                        </a:rPr>
                        <a:t>113</a:t>
                      </a:r>
                      <a:endParaRPr kumimoji="1" lang="ja-JP" altLang="en-US" sz="10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zh-TW" altLang="en-US" sz="1100" dirty="0" smtClean="0">
                          <a:solidFill>
                            <a:schemeClr val="tx1"/>
                          </a:solidFill>
                          <a:latin typeface="HGPｺﾞｼｯｸM" panose="020B0600000000000000" pitchFamily="50" charset="-128"/>
                          <a:ea typeface="HGPｺﾞｼｯｸM" panose="020B0600000000000000" pitchFamily="50" charset="-128"/>
                        </a:rPr>
                        <a:t>人事総務課</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佐々木</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女</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26</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社内におり、無事</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ひがしの市</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南北線あじ駅</a:t>
                      </a:r>
                    </a:p>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5</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独身、一人暮らし</a:t>
                      </a: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extLst>
                  <a:ext uri="{0D108BD9-81ED-4DB2-BD59-A6C34878D82A}">
                    <a16:rowId xmlns:a16="http://schemas.microsoft.com/office/drawing/2014/main" val="3309939406"/>
                  </a:ext>
                </a:extLst>
              </a:tr>
            </a:tbl>
          </a:graphicData>
        </a:graphic>
      </p:graphicFrame>
    </p:spTree>
    <p:extLst>
      <p:ext uri="{BB962C8B-B14F-4D97-AF65-F5344CB8AC3E}">
        <p14:creationId xmlns:p14="http://schemas.microsoft.com/office/powerpoint/2010/main" val="397868654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43</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kumimoji="1" lang="ja-JP" altLang="en-US" dirty="0"/>
              <a:t>練習（試しにやってみましょう</a:t>
            </a:r>
            <a:r>
              <a:rPr kumimoji="1" lang="ja-JP" altLang="en-US" dirty="0" smtClean="0"/>
              <a:t>）　</a:t>
            </a:r>
            <a:r>
              <a:rPr lang="ja-JP" altLang="en-US" dirty="0" smtClean="0"/>
              <a:t>発災</a:t>
            </a:r>
            <a:r>
              <a:rPr lang="ja-JP" altLang="en-US" dirty="0"/>
              <a:t>当日</a:t>
            </a:r>
            <a:r>
              <a:rPr kumimoji="1" lang="en-US" altLang="ja-JP" dirty="0" smtClean="0"/>
              <a:t>12:05</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a:solidFill>
                  <a:schemeClr val="bg1"/>
                </a:solidFill>
                <a:latin typeface="HGPｺﾞｼｯｸE" panose="020B0900000000000000" pitchFamily="50" charset="-128"/>
                <a:ea typeface="HGPｺﾞｼｯｸE" panose="020B0900000000000000" pitchFamily="50" charset="-128"/>
              </a:rPr>
              <a:t>約　</a:t>
            </a:r>
            <a:r>
              <a:rPr lang="en-US" altLang="ja-JP" sz="2400" dirty="0">
                <a:solidFill>
                  <a:schemeClr val="bg1"/>
                </a:solidFill>
                <a:latin typeface="HGPｺﾞｼｯｸE" panose="020B0900000000000000" pitchFamily="50" charset="-128"/>
                <a:ea typeface="HGPｺﾞｼｯｸE" panose="020B0900000000000000" pitchFamily="50" charset="-128"/>
              </a:rPr>
              <a:t>5</a:t>
            </a:r>
            <a:r>
              <a:rPr lang="ja-JP" altLang="en-US" sz="2400" dirty="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179512" y="692695"/>
            <a:ext cx="6120680" cy="792089"/>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r>
              <a:rPr lang="ja-JP" altLang="en-US" dirty="0">
                <a:latin typeface="HGPｺﾞｼｯｸM" panose="020B0600000000000000" pitchFamily="50" charset="-128"/>
                <a:ea typeface="HGPｺﾞｼｯｸM" panose="020B0600000000000000" pitchFamily="50" charset="-128"/>
              </a:rPr>
              <a:t>以下の３名が、「自宅がどうなっているか心配なので帰りたい」と訴えています</a:t>
            </a:r>
            <a:r>
              <a:rPr lang="ja-JP" altLang="en-US" dirty="0" smtClean="0">
                <a:latin typeface="HGPｺﾞｼｯｸM" panose="020B0600000000000000" pitchFamily="50" charset="-128"/>
                <a:ea typeface="HGPｺﾞｼｯｸM" panose="020B0600000000000000" pitchFamily="50" charset="-128"/>
              </a:rPr>
              <a:t>。必要</a:t>
            </a:r>
            <a:r>
              <a:rPr lang="ja-JP" altLang="en-US" dirty="0">
                <a:latin typeface="HGPｺﾞｼｯｸM" panose="020B0600000000000000" pitchFamily="50" charset="-128"/>
                <a:ea typeface="HGPｺﾞｼｯｸM" panose="020B0600000000000000" pitchFamily="50" charset="-128"/>
              </a:rPr>
              <a:t>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13" name="テキスト ボックス 12">
            <a:extLst>
              <a:ext uri="{FF2B5EF4-FFF2-40B4-BE49-F238E27FC236}">
                <a16:creationId xmlns:a16="http://schemas.microsoft.com/office/drawing/2014/main" id="{8F9B19FF-78A5-42C7-9F8B-D7E883300FBC}"/>
              </a:ext>
            </a:extLst>
          </p:cNvPr>
          <p:cNvSpPr txBox="1"/>
          <p:nvPr/>
        </p:nvSpPr>
        <p:spPr>
          <a:xfrm>
            <a:off x="179512" y="5175119"/>
            <a:ext cx="6384148" cy="1200329"/>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a:solidFill>
                  <a:schemeClr val="dk1"/>
                </a:solidFill>
                <a:latin typeface="HGPｺﾞｼｯｸM" panose="020B0600000000000000" pitchFamily="50" charset="-128"/>
                <a:ea typeface="HGPｺﾞｼｯｸM" panose="020B0600000000000000" pitchFamily="50" charset="-128"/>
              </a:rPr>
              <a:t>個々人の事情も考慮</a:t>
            </a:r>
            <a:r>
              <a:rPr lang="ja-JP" altLang="en-US" dirty="0" smtClean="0">
                <a:solidFill>
                  <a:schemeClr val="dk1"/>
                </a:solidFill>
                <a:latin typeface="HGPｺﾞｼｯｸM" panose="020B0600000000000000" pitchFamily="50" charset="-128"/>
                <a:ea typeface="HGPｺﾞｼｯｸM" panose="020B0600000000000000" pitchFamily="50" charset="-128"/>
              </a:rPr>
              <a:t>しよう。</a:t>
            </a:r>
            <a:endParaRPr lang="ja-JP" altLang="en-US" dirty="0">
              <a:solidFill>
                <a:schemeClr val="dk1"/>
              </a:solidFill>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a:solidFill>
                  <a:schemeClr val="dk1"/>
                </a:solidFill>
                <a:latin typeface="HGPｺﾞｼｯｸM" panose="020B0600000000000000" pitchFamily="50" charset="-128"/>
                <a:ea typeface="HGPｺﾞｼｯｸM" panose="020B0600000000000000" pitchFamily="50" charset="-128"/>
              </a:rPr>
              <a:t>帰宅させる場合に、伝達しておくべき事項は？（帰宅後の報告は？明日以降はどうしたらいい？、安全に関する情報は？）</a:t>
            </a:r>
          </a:p>
        </p:txBody>
      </p:sp>
      <p:sp>
        <p:nvSpPr>
          <p:cNvPr id="5" name="角丸四角形吹き出し 11">
            <a:extLst>
              <a:ext uri="{FF2B5EF4-FFF2-40B4-BE49-F238E27FC236}">
                <a16:creationId xmlns:a16="http://schemas.microsoft.com/office/drawing/2014/main" id="{9FF3AB5D-CD7E-4657-89FB-FC41395EDBB9}"/>
              </a:ext>
            </a:extLst>
          </p:cNvPr>
          <p:cNvSpPr/>
          <p:nvPr/>
        </p:nvSpPr>
        <p:spPr bwMode="auto">
          <a:xfrm>
            <a:off x="6444208" y="784532"/>
            <a:ext cx="2659976" cy="1568174"/>
          </a:xfrm>
          <a:prstGeom prst="wedgeRoundRectCallout">
            <a:avLst>
              <a:gd name="adj1" fmla="val -44252"/>
              <a:gd name="adj2" fmla="val 20644"/>
              <a:gd name="adj3" fmla="val 16667"/>
            </a:avLst>
          </a:prstGeom>
          <a:solidFill>
            <a:schemeClr val="bg1">
              <a:lumMod val="85000"/>
            </a:schemeClr>
          </a:solidFill>
          <a:ln>
            <a:solidFill>
              <a:schemeClr val="bg1">
                <a:lumMod val="8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36000" tIns="36000" rIns="36000" bIns="36000" numCol="1" rtlCol="0" anchor="ctr" anchorCtr="0" compatLnSpc="1">
            <a:prstTxWarp prst="textNoShape">
              <a:avLst/>
            </a:prstTxWarp>
          </a:bodyPr>
          <a:lstStyle/>
          <a:p>
            <a:pPr marL="177800" indent="-177800"/>
            <a:r>
              <a:rPr lang="ja-JP" altLang="en-US" sz="1600" dirty="0">
                <a:solidFill>
                  <a:schemeClr val="tx1"/>
                </a:solidFill>
                <a:latin typeface="Arial" charset="0"/>
                <a:ea typeface="HGPｺﾞｼｯｸE" pitchFamily="50" charset="-128"/>
              </a:rPr>
              <a:t>①以下の情報を踏まえ、</a:t>
            </a:r>
            <a:r>
              <a:rPr lang="ja-JP" altLang="en-US" sz="1600" dirty="0">
                <a:solidFill>
                  <a:srgbClr val="C00000"/>
                </a:solidFill>
                <a:latin typeface="Arial" charset="0"/>
                <a:ea typeface="HGPｺﾞｼｯｸE" pitchFamily="50" charset="-128"/>
              </a:rPr>
              <a:t>対応方針</a:t>
            </a:r>
            <a:r>
              <a:rPr lang="ja-JP" altLang="en-US" sz="1600" dirty="0" smtClean="0">
                <a:solidFill>
                  <a:srgbClr val="C00000"/>
                </a:solidFill>
                <a:latin typeface="Arial" charset="0"/>
                <a:ea typeface="HGPｺﾞｼｯｸE" pitchFamily="50" charset="-128"/>
              </a:rPr>
              <a:t>（帰宅</a:t>
            </a:r>
            <a:r>
              <a:rPr lang="ja-JP" altLang="en-US" sz="1600" dirty="0">
                <a:solidFill>
                  <a:srgbClr val="C00000"/>
                </a:solidFill>
                <a:latin typeface="Arial" charset="0"/>
                <a:ea typeface="HGPｺﾞｼｯｸE" pitchFamily="50" charset="-128"/>
              </a:rPr>
              <a:t>させるか、待機させるか）を検討してください</a:t>
            </a:r>
            <a:r>
              <a:rPr lang="ja-JP" altLang="en-US" sz="1600" dirty="0">
                <a:solidFill>
                  <a:schemeClr val="tx1"/>
                </a:solidFill>
                <a:latin typeface="Arial" charset="0"/>
                <a:ea typeface="HGPｺﾞｼｯｸE" pitchFamily="50" charset="-128"/>
              </a:rPr>
              <a:t>。</a:t>
            </a:r>
            <a:endParaRPr lang="en-US" altLang="ja-JP" sz="1600" dirty="0">
              <a:solidFill>
                <a:schemeClr val="tx1"/>
              </a:solidFill>
              <a:latin typeface="Arial" charset="0"/>
              <a:ea typeface="HGPｺﾞｼｯｸE" pitchFamily="50" charset="-128"/>
            </a:endParaRPr>
          </a:p>
          <a:p>
            <a:r>
              <a:rPr kumimoji="1" lang="ja-JP" altLang="en-US" sz="1400" b="0" i="0" u="none" strike="noStrike" cap="none" normalizeH="0" baseline="0" dirty="0">
                <a:ln>
                  <a:noFill/>
                </a:ln>
                <a:solidFill>
                  <a:schemeClr val="tx1"/>
                </a:solidFill>
                <a:effectLst/>
                <a:latin typeface="Arial" charset="0"/>
                <a:ea typeface="HGPｺﾞｼｯｸE" pitchFamily="50" charset="-128"/>
              </a:rPr>
              <a:t>　　　・現在の滞留方針</a:t>
            </a:r>
            <a:endParaRPr kumimoji="1" lang="en-US" altLang="ja-JP" sz="1400" b="0" i="0" u="none" strike="noStrike" cap="none" normalizeH="0" baseline="0" dirty="0">
              <a:ln>
                <a:noFill/>
              </a:ln>
              <a:solidFill>
                <a:schemeClr val="tx1"/>
              </a:solidFill>
              <a:effectLst/>
              <a:latin typeface="Arial" charset="0"/>
              <a:ea typeface="HGPｺﾞｼｯｸE" pitchFamily="50" charset="-128"/>
            </a:endParaRPr>
          </a:p>
          <a:p>
            <a:r>
              <a:rPr lang="ja-JP" altLang="en-US" sz="1400" dirty="0">
                <a:solidFill>
                  <a:schemeClr val="tx1"/>
                </a:solidFill>
                <a:latin typeface="Arial" charset="0"/>
                <a:ea typeface="HGPｺﾞｼｯｸE" pitchFamily="50" charset="-128"/>
              </a:rPr>
              <a:t>　　　</a:t>
            </a:r>
            <a:r>
              <a:rPr lang="ja-JP" altLang="en-US" sz="1400" dirty="0" smtClean="0">
                <a:solidFill>
                  <a:schemeClr val="tx1"/>
                </a:solidFill>
                <a:latin typeface="Arial" charset="0"/>
                <a:ea typeface="HGPｺﾞｼｯｸE" pitchFamily="50" charset="-128"/>
              </a:rPr>
              <a:t>・それぞれの状況</a:t>
            </a:r>
            <a:endParaRPr lang="en-US" altLang="ja-JP" sz="1400" dirty="0">
              <a:solidFill>
                <a:schemeClr val="tx1"/>
              </a:solidFill>
              <a:latin typeface="Arial" charset="0"/>
              <a:ea typeface="HGPｺﾞｼｯｸE" pitchFamily="50" charset="-128"/>
            </a:endParaRPr>
          </a:p>
        </p:txBody>
      </p:sp>
      <p:sp>
        <p:nvSpPr>
          <p:cNvPr id="6" name="角丸四角形吹き出し 12">
            <a:extLst>
              <a:ext uri="{FF2B5EF4-FFF2-40B4-BE49-F238E27FC236}">
                <a16:creationId xmlns:a16="http://schemas.microsoft.com/office/drawing/2014/main" id="{63F22F01-076F-4159-AC14-EDE5312F40E0}"/>
              </a:ext>
            </a:extLst>
          </p:cNvPr>
          <p:cNvSpPr/>
          <p:nvPr/>
        </p:nvSpPr>
        <p:spPr bwMode="auto">
          <a:xfrm>
            <a:off x="6444208" y="3051467"/>
            <a:ext cx="2690630" cy="1369283"/>
          </a:xfrm>
          <a:prstGeom prst="wedgeRoundRectCallout">
            <a:avLst>
              <a:gd name="adj1" fmla="val -44252"/>
              <a:gd name="adj2" fmla="val 20644"/>
              <a:gd name="adj3" fmla="val 16667"/>
            </a:avLst>
          </a:prstGeom>
          <a:solidFill>
            <a:schemeClr val="bg1">
              <a:lumMod val="85000"/>
            </a:schemeClr>
          </a:solidFill>
          <a:ln>
            <a:solidFill>
              <a:schemeClr val="bg1">
                <a:lumMod val="8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271463" indent="-271463"/>
            <a:r>
              <a:rPr lang="ja-JP" altLang="en-US" sz="1600" dirty="0" smtClean="0">
                <a:solidFill>
                  <a:schemeClr val="tx1"/>
                </a:solidFill>
                <a:latin typeface="Arial" charset="0"/>
                <a:ea typeface="HGPｺﾞｼｯｸE" pitchFamily="50" charset="-128"/>
              </a:rPr>
              <a:t>② ①の判断に付随して必要な対応を検討してください</a:t>
            </a:r>
            <a:r>
              <a:rPr lang="ja-JP" altLang="en-US" sz="1400" dirty="0" smtClean="0">
                <a:solidFill>
                  <a:schemeClr val="tx1"/>
                </a:solidFill>
                <a:latin typeface="Arial" charset="0"/>
                <a:ea typeface="HGPｺﾞｼｯｸE" pitchFamily="50" charset="-128"/>
              </a:rPr>
              <a:t>（帰宅させる場合は、何か指示したり支援したりする？）</a:t>
            </a:r>
            <a:r>
              <a:rPr lang="ja-JP" altLang="en-US" sz="1600" dirty="0" smtClean="0">
                <a:solidFill>
                  <a:schemeClr val="tx1"/>
                </a:solidFill>
                <a:latin typeface="Arial" charset="0"/>
                <a:ea typeface="HGPｺﾞｼｯｸE" pitchFamily="50" charset="-128"/>
              </a:rPr>
              <a:t>。</a:t>
            </a:r>
            <a:endParaRPr lang="en-US" altLang="ja-JP" sz="1600" dirty="0">
              <a:solidFill>
                <a:schemeClr val="tx1"/>
              </a:solidFill>
              <a:latin typeface="Arial" charset="0"/>
              <a:ea typeface="HGPｺﾞｼｯｸE" pitchFamily="50" charset="-128"/>
            </a:endParaRPr>
          </a:p>
        </p:txBody>
      </p:sp>
      <p:sp>
        <p:nvSpPr>
          <p:cNvPr id="7" name="角丸四角形吹き出し 13">
            <a:extLst>
              <a:ext uri="{FF2B5EF4-FFF2-40B4-BE49-F238E27FC236}">
                <a16:creationId xmlns:a16="http://schemas.microsoft.com/office/drawing/2014/main" id="{A3405FF7-ACA4-47E2-B796-2BDF5882DDBC}"/>
              </a:ext>
            </a:extLst>
          </p:cNvPr>
          <p:cNvSpPr/>
          <p:nvPr/>
        </p:nvSpPr>
        <p:spPr bwMode="auto">
          <a:xfrm>
            <a:off x="6433113" y="4544255"/>
            <a:ext cx="2690630" cy="1277928"/>
          </a:xfrm>
          <a:prstGeom prst="wedgeRoundRectCallout">
            <a:avLst>
              <a:gd name="adj1" fmla="val -44252"/>
              <a:gd name="adj2" fmla="val 20644"/>
              <a:gd name="adj3" fmla="val 16667"/>
            </a:avLst>
          </a:prstGeom>
          <a:solidFill>
            <a:schemeClr val="bg1">
              <a:lumMod val="85000"/>
            </a:schemeClr>
          </a:solidFill>
          <a:ln>
            <a:solidFill>
              <a:schemeClr val="bg1">
                <a:lumMod val="85000"/>
              </a:schemeClr>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177800" marR="0" indent="-177800" defTabSz="914400" rtl="0" eaLnBrk="1" fontAlgn="base" latinLnBrk="0" hangingPunct="1">
              <a:lnSpc>
                <a:spcPct val="100000"/>
              </a:lnSpc>
              <a:spcBef>
                <a:spcPct val="0"/>
              </a:spcBef>
              <a:spcAft>
                <a:spcPct val="0"/>
              </a:spcAft>
              <a:buClrTx/>
              <a:buSzTx/>
              <a:tabLst/>
            </a:pPr>
            <a:r>
              <a:rPr lang="ja-JP" altLang="en-US" sz="1600" dirty="0">
                <a:solidFill>
                  <a:schemeClr val="tx1"/>
                </a:solidFill>
                <a:latin typeface="Arial" charset="0"/>
                <a:ea typeface="HGPｺﾞｼｯｸE" pitchFamily="50" charset="-128"/>
              </a:rPr>
              <a:t>③</a:t>
            </a:r>
            <a:r>
              <a:rPr lang="ja-JP" altLang="en-US" sz="1600" dirty="0">
                <a:solidFill>
                  <a:srgbClr val="C00000"/>
                </a:solidFill>
                <a:latin typeface="Arial" charset="0"/>
                <a:ea typeface="HGPｺﾞｼｯｸE" pitchFamily="50" charset="-128"/>
              </a:rPr>
              <a:t>滞留</a:t>
            </a:r>
            <a:r>
              <a:rPr lang="ja-JP" altLang="en-US" sz="1600" dirty="0" smtClean="0">
                <a:solidFill>
                  <a:srgbClr val="C00000"/>
                </a:solidFill>
                <a:latin typeface="Arial" charset="0"/>
                <a:ea typeface="HGPｺﾞｼｯｸE" pitchFamily="50" charset="-128"/>
              </a:rPr>
              <a:t>方針・フロアマップを</a:t>
            </a:r>
            <a:r>
              <a:rPr lang="ja-JP" altLang="en-US" sz="1600" dirty="0">
                <a:solidFill>
                  <a:srgbClr val="C00000"/>
                </a:solidFill>
                <a:latin typeface="Arial" charset="0"/>
                <a:ea typeface="HGPｺﾞｼｯｸE" pitchFamily="50" charset="-128"/>
              </a:rPr>
              <a:t>変更すべき場合は、変更</a:t>
            </a:r>
            <a:r>
              <a:rPr lang="ja-JP" altLang="en-US" sz="1600" dirty="0">
                <a:solidFill>
                  <a:schemeClr val="tx1"/>
                </a:solidFill>
                <a:latin typeface="Arial" charset="0"/>
                <a:ea typeface="HGPｺﾞｼｯｸE" pitchFamily="50" charset="-128"/>
              </a:rPr>
              <a:t>してください。また、</a:t>
            </a:r>
            <a:r>
              <a:rPr lang="ja-JP" altLang="en-US" sz="1600" dirty="0">
                <a:solidFill>
                  <a:srgbClr val="C00000"/>
                </a:solidFill>
                <a:latin typeface="Arial" charset="0"/>
                <a:ea typeface="HGPｺﾞｼｯｸE" pitchFamily="50" charset="-128"/>
              </a:rPr>
              <a:t>イベントに対する対応を記録</a:t>
            </a:r>
            <a:r>
              <a:rPr lang="ja-JP" altLang="en-US" sz="1600" dirty="0">
                <a:solidFill>
                  <a:schemeClr val="tx1"/>
                </a:solidFill>
                <a:latin typeface="Arial" charset="0"/>
                <a:ea typeface="HGPｺﾞｼｯｸE" pitchFamily="50" charset="-128"/>
              </a:rPr>
              <a:t>します。</a:t>
            </a:r>
            <a:endParaRPr lang="en-US" altLang="ja-JP" sz="1600" dirty="0">
              <a:solidFill>
                <a:schemeClr val="tx1"/>
              </a:solidFill>
              <a:latin typeface="Arial" charset="0"/>
              <a:ea typeface="HGPｺﾞｼｯｸE" pitchFamily="50" charset="-128"/>
            </a:endParaRPr>
          </a:p>
        </p:txBody>
      </p:sp>
      <p:pic>
        <p:nvPicPr>
          <p:cNvPr id="9" name="図 8"/>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79512" y="1688163"/>
            <a:ext cx="6120680" cy="2914141"/>
          </a:xfrm>
          <a:prstGeom prst="rect">
            <a:avLst/>
          </a:prstGeom>
        </p:spPr>
      </p:pic>
      <p:sp>
        <p:nvSpPr>
          <p:cNvPr id="16" name="矢印: ストライプ 5">
            <a:extLst>
              <a:ext uri="{FF2B5EF4-FFF2-40B4-BE49-F238E27FC236}">
                <a16:creationId xmlns:a16="http://schemas.microsoft.com/office/drawing/2014/main" id="{481D5714-CEFA-424E-8C6A-23C581A8C2F8}"/>
              </a:ext>
            </a:extLst>
          </p:cNvPr>
          <p:cNvSpPr/>
          <p:nvPr/>
        </p:nvSpPr>
        <p:spPr bwMode="auto">
          <a:xfrm>
            <a:off x="7251662" y="2258246"/>
            <a:ext cx="1224136" cy="721452"/>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1200" dirty="0">
                <a:solidFill>
                  <a:schemeClr val="bg1"/>
                </a:solidFill>
                <a:ea typeface="HGPｺﾞｼｯｸE" pitchFamily="50" charset="-128"/>
              </a:rPr>
              <a:t>帰宅させる？</a:t>
            </a:r>
            <a:endParaRPr lang="en-US" altLang="ja-JP" sz="1200" dirty="0">
              <a:solidFill>
                <a:schemeClr val="bg1"/>
              </a:solidFill>
              <a:ea typeface="HGPｺﾞｼｯｸE" pitchFamily="50" charset="-128"/>
            </a:endParaRPr>
          </a:p>
          <a:p>
            <a:pPr algn="ctr"/>
            <a:r>
              <a:rPr lang="ja-JP" altLang="en-US" sz="1200" dirty="0">
                <a:solidFill>
                  <a:schemeClr val="bg1"/>
                </a:solidFill>
                <a:ea typeface="HGPｺﾞｼｯｸE" pitchFamily="50" charset="-128"/>
              </a:rPr>
              <a:t>させない？</a:t>
            </a:r>
          </a:p>
        </p:txBody>
      </p:sp>
      <p:sp>
        <p:nvSpPr>
          <p:cNvPr id="17" name="矢印: ストライプ 5">
            <a:hlinkClick r:id="rId3"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806408" y="5822183"/>
            <a:ext cx="1256128" cy="669941"/>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200" b="0" i="0" u="none" strike="noStrike" cap="none" normalizeH="0" baseline="0" dirty="0" smtClean="0">
                <a:ln>
                  <a:noFill/>
                </a:ln>
                <a:solidFill>
                  <a:schemeClr val="bg1"/>
                </a:solidFill>
                <a:effectLst/>
                <a:ea typeface="HGPｺﾞｼｯｸE" pitchFamily="50" charset="-128"/>
              </a:rPr>
              <a:t>滞留</a:t>
            </a:r>
            <a:r>
              <a:rPr lang="ja-JP" altLang="en-US" sz="1200" dirty="0" smtClean="0">
                <a:solidFill>
                  <a:schemeClr val="bg1"/>
                </a:solidFill>
                <a:ea typeface="HGPｺﾞｼｯｸE" pitchFamily="50" charset="-128"/>
              </a:rPr>
              <a:t>方針一覧</a:t>
            </a:r>
            <a:endParaRPr lang="en-US" altLang="ja-JP" sz="12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200" b="0" i="0" u="none" strike="noStrike" cap="none" normalizeH="0" baseline="0" dirty="0">
                <a:ln>
                  <a:noFill/>
                </a:ln>
                <a:solidFill>
                  <a:schemeClr val="bg1"/>
                </a:solidFill>
                <a:effectLst/>
                <a:ea typeface="HGPｺﾞｼｯｸE" pitchFamily="50" charset="-128"/>
              </a:rPr>
              <a:t>変更</a:t>
            </a:r>
            <a:r>
              <a:rPr kumimoji="1" lang="ja-JP" altLang="en-US" sz="1200" b="0" i="0" u="none" strike="noStrike" cap="none" normalizeH="0" baseline="0" dirty="0" smtClean="0">
                <a:ln>
                  <a:noFill/>
                </a:ln>
                <a:solidFill>
                  <a:schemeClr val="bg1"/>
                </a:solidFill>
                <a:effectLst/>
                <a:ea typeface="HGPｺﾞｼｯｸE" pitchFamily="50" charset="-128"/>
              </a:rPr>
              <a:t>は？</a:t>
            </a:r>
            <a:endParaRPr kumimoji="1" lang="ja-JP" altLang="en-US" sz="1200" b="0" i="0" u="none" strike="noStrike" cap="none" normalizeH="0" baseline="0" dirty="0">
              <a:ln>
                <a:noFill/>
              </a:ln>
              <a:solidFill>
                <a:schemeClr val="bg1"/>
              </a:solidFill>
              <a:effectLst/>
              <a:ea typeface="HGPｺﾞｼｯｸE" pitchFamily="50" charset="-128"/>
            </a:endParaRPr>
          </a:p>
        </p:txBody>
      </p:sp>
      <p:sp>
        <p:nvSpPr>
          <p:cNvPr id="18" name="矢印: ストライプ 5">
            <a:hlinkClick r:id="rId4"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6541968" y="5822183"/>
            <a:ext cx="1197979" cy="669941"/>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200" b="0" i="0" u="none" strike="noStrike" cap="none" normalizeH="0" baseline="0" dirty="0" smtClean="0">
                <a:ln>
                  <a:noFill/>
                </a:ln>
                <a:solidFill>
                  <a:schemeClr val="bg1"/>
                </a:solidFill>
                <a:effectLst/>
                <a:ea typeface="HGPｺﾞｼｯｸE" pitchFamily="50" charset="-128"/>
              </a:rPr>
              <a:t>フロアマップ</a:t>
            </a:r>
            <a:endParaRPr lang="en-US" altLang="ja-JP" sz="12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200" dirty="0">
                <a:solidFill>
                  <a:schemeClr val="bg1"/>
                </a:solidFill>
                <a:ea typeface="HGPｺﾞｼｯｸE" pitchFamily="50" charset="-128"/>
              </a:rPr>
              <a:t>変更</a:t>
            </a:r>
            <a:r>
              <a:rPr lang="ja-JP" altLang="en-US" sz="1200" dirty="0" smtClean="0">
                <a:solidFill>
                  <a:schemeClr val="bg1"/>
                </a:solidFill>
                <a:ea typeface="HGPｺﾞｼｯｸE" pitchFamily="50" charset="-128"/>
              </a:rPr>
              <a:t>は？</a:t>
            </a:r>
            <a:endParaRPr kumimoji="1" lang="en-US" altLang="ja-JP" sz="1200" b="0" i="0" u="none" strike="noStrike" cap="none" normalizeH="0" baseline="0" dirty="0" smtClean="0">
              <a:ln>
                <a:noFill/>
              </a:ln>
              <a:solidFill>
                <a:schemeClr val="bg1"/>
              </a:solidFill>
              <a:effectLst/>
              <a:ea typeface="HGPｺﾞｼｯｸE" pitchFamily="50" charset="-128"/>
            </a:endParaRPr>
          </a:p>
        </p:txBody>
      </p:sp>
    </p:spTree>
    <p:extLst>
      <p:ext uri="{BB962C8B-B14F-4D97-AF65-F5344CB8AC3E}">
        <p14:creationId xmlns:p14="http://schemas.microsoft.com/office/powerpoint/2010/main" val="304086645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44</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kumimoji="1" lang="ja-JP" altLang="en-US" dirty="0"/>
              <a:t>練習（試しにやってみましょう）</a:t>
            </a:r>
          </a:p>
        </p:txBody>
      </p:sp>
      <p:sp>
        <p:nvSpPr>
          <p:cNvPr id="15" name="コンテンツ プレースホルダー 2"/>
          <p:cNvSpPr txBox="1">
            <a:spLocks/>
          </p:cNvSpPr>
          <p:nvPr/>
        </p:nvSpPr>
        <p:spPr>
          <a:xfrm>
            <a:off x="107950" y="618085"/>
            <a:ext cx="8928100" cy="2386880"/>
          </a:xfrm>
          <a:prstGeom prst="rect">
            <a:avLst/>
          </a:prstGeom>
        </p:spPr>
        <p:txBody>
          <a:bodyPr/>
          <a:lst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a:lstStyle>
          <a:p>
            <a:pPr marL="628650" indent="-628650">
              <a:buNone/>
            </a:pPr>
            <a:r>
              <a:rPr lang="ja-JP" altLang="en-US" kern="0" dirty="0">
                <a:solidFill>
                  <a:srgbClr val="0000FF"/>
                </a:solidFill>
              </a:rPr>
              <a:t>結果の記録について（記録係中心）</a:t>
            </a:r>
          </a:p>
          <a:p>
            <a:pPr marL="719138"/>
            <a:r>
              <a:rPr lang="ja-JP" altLang="en-US" sz="2000" kern="0" dirty="0">
                <a:latin typeface="HGPｺﾞｼｯｸM" panose="020B0600000000000000" pitchFamily="50" charset="-128"/>
                <a:ea typeface="HGPｺﾞｼｯｸM" panose="020B0600000000000000" pitchFamily="50" charset="-128"/>
              </a:rPr>
              <a:t>記録したほうがいいと思われるイベントについては、発生事実や対応状況を簡潔に記録します。（練習イベントで、滞留方針を変更した場合は、その事実を記録します。）</a:t>
            </a:r>
            <a:endParaRPr lang="en-US" altLang="ja-JP" kern="0" dirty="0"/>
          </a:p>
          <a:p>
            <a:pPr marL="719138"/>
            <a:r>
              <a:rPr lang="ja-JP" altLang="en-US" sz="2000" kern="0" dirty="0">
                <a:highlight>
                  <a:srgbClr val="FFFF00"/>
                </a:highlight>
                <a:latin typeface="HGPｺﾞｼｯｸM" panose="020B0600000000000000" pitchFamily="50" charset="-128"/>
                <a:ea typeface="HGPｺﾞｼｯｸM" panose="020B0600000000000000" pitchFamily="50" charset="-128"/>
              </a:rPr>
              <a:t>記録については、キットに含まれる対応記録様式を使う</a:t>
            </a:r>
            <a:r>
              <a:rPr lang="ja-JP" altLang="en-US" sz="2000" kern="0" dirty="0" smtClean="0">
                <a:highlight>
                  <a:srgbClr val="FFFF00"/>
                </a:highlight>
                <a:latin typeface="HGPｺﾞｼｯｸM" panose="020B0600000000000000" pitchFamily="50" charset="-128"/>
                <a:ea typeface="HGPｺﾞｼｯｸM" panose="020B0600000000000000" pitchFamily="50" charset="-128"/>
              </a:rPr>
              <a:t>、</a:t>
            </a:r>
            <a:r>
              <a:rPr lang="en-US" altLang="ja-JP" sz="2000" kern="0" dirty="0" smtClean="0">
                <a:highlight>
                  <a:srgbClr val="FFFF00"/>
                </a:highlight>
                <a:latin typeface="HGPｺﾞｼｯｸM" panose="020B0600000000000000" pitchFamily="50" charset="-128"/>
                <a:ea typeface="HGPｺﾞｼｯｸM" panose="020B0600000000000000" pitchFamily="50" charset="-128"/>
              </a:rPr>
              <a:t>web</a:t>
            </a:r>
            <a:r>
              <a:rPr lang="ja-JP" altLang="en-US" sz="2000" kern="0" dirty="0" smtClean="0">
                <a:highlight>
                  <a:srgbClr val="FFFF00"/>
                </a:highlight>
                <a:latin typeface="HGPｺﾞｼｯｸM" panose="020B0600000000000000" pitchFamily="50" charset="-128"/>
                <a:ea typeface="HGPｺﾞｼｯｸM" panose="020B0600000000000000" pitchFamily="50" charset="-128"/>
              </a:rPr>
              <a:t>会議のチャット機能を使う、メモ</a:t>
            </a:r>
            <a:r>
              <a:rPr lang="ja-JP" altLang="en-US" sz="2000" kern="0" dirty="0">
                <a:highlight>
                  <a:srgbClr val="FFFF00"/>
                </a:highlight>
                <a:latin typeface="HGPｺﾞｼｯｸM" panose="020B0600000000000000" pitchFamily="50" charset="-128"/>
                <a:ea typeface="HGPｺﾞｼｯｸM" panose="020B0600000000000000" pitchFamily="50" charset="-128"/>
              </a:rPr>
              <a:t>を取る等、可能な方法で実施します。</a:t>
            </a:r>
            <a:endParaRPr lang="en-US" altLang="ja-JP" sz="2000" kern="0" dirty="0">
              <a:highlight>
                <a:srgbClr val="FFFF00"/>
              </a:highlight>
              <a:latin typeface="HGPｺﾞｼｯｸM" panose="020B0600000000000000" pitchFamily="50" charset="-128"/>
              <a:ea typeface="HGPｺﾞｼｯｸM" panose="020B0600000000000000" pitchFamily="50" charset="-128"/>
            </a:endParaRPr>
          </a:p>
        </p:txBody>
      </p:sp>
      <p:sp>
        <p:nvSpPr>
          <p:cNvPr id="21" name="メモ 20"/>
          <p:cNvSpPr/>
          <p:nvPr/>
        </p:nvSpPr>
        <p:spPr bwMode="auto">
          <a:xfrm>
            <a:off x="611560" y="3004965"/>
            <a:ext cx="1479834" cy="1524529"/>
          </a:xfrm>
          <a:prstGeom prst="foldedCorner">
            <a:avLst>
              <a:gd name="adj" fmla="val 22014"/>
            </a:avLst>
          </a:prstGeom>
          <a:solidFill>
            <a:srgbClr val="FFFF00"/>
          </a:solidFill>
          <a:ln w="9525" cap="flat" cmpd="sng" algn="ctr">
            <a:no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800" b="0" i="0" u="none" strike="noStrike" cap="none" normalizeH="0" baseline="0" dirty="0">
                <a:ln>
                  <a:noFill/>
                </a:ln>
                <a:solidFill>
                  <a:schemeClr val="tx1"/>
                </a:solidFill>
                <a:effectLst/>
                <a:latin typeface="Arial" charset="0"/>
                <a:ea typeface="HGPｺﾞｼｯｸE" pitchFamily="50" charset="-128"/>
              </a:rPr>
              <a:t>滞留方針変更</a:t>
            </a:r>
            <a:endParaRPr kumimoji="1" lang="en-US" altLang="ja-JP" sz="1800" b="0" i="0" u="none" strike="noStrike" cap="none" normalizeH="0" baseline="0" dirty="0">
              <a:ln>
                <a:noFill/>
              </a:ln>
              <a:solidFill>
                <a:schemeClr val="tx1"/>
              </a:solidFill>
              <a:effectLst/>
              <a:latin typeface="Arial" charset="0"/>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（全員待機⇒</a:t>
            </a:r>
            <a:endParaRPr lang="en-US" altLang="ja-JP" dirty="0">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原則待機）</a:t>
            </a:r>
            <a:endParaRPr kumimoji="1" lang="ja-JP" altLang="en-US" sz="1800" b="0" i="0" u="none" strike="noStrike" cap="none" normalizeH="0" baseline="0" dirty="0">
              <a:ln>
                <a:noFill/>
              </a:ln>
              <a:solidFill>
                <a:schemeClr val="tx1"/>
              </a:solidFill>
              <a:effectLst/>
              <a:latin typeface="Arial" charset="0"/>
              <a:ea typeface="HGPｺﾞｼｯｸE" pitchFamily="50" charset="-128"/>
            </a:endParaRPr>
          </a:p>
        </p:txBody>
      </p:sp>
      <p:pic>
        <p:nvPicPr>
          <p:cNvPr id="22" name="Picture 3" descr="O:\280483\06_営業用資料\フリー素材\アイコン\ペン\ペン.png"/>
          <p:cNvPicPr>
            <a:picLocks noChangeAspect="1" noChangeArrowheads="1"/>
          </p:cNvPicPr>
          <p:nvPr/>
        </p:nvPicPr>
        <p:blipFill>
          <a:blip r:embed="rId2" cstate="email">
            <a:duotone>
              <a:prstClr val="black"/>
              <a:srgbClr val="C00000">
                <a:tint val="45000"/>
                <a:satMod val="400000"/>
              </a:srgbClr>
            </a:duotone>
            <a:extLst>
              <a:ext uri="{28A0092B-C50C-407E-A947-70E740481C1C}">
                <a14:useLocalDpi xmlns:a14="http://schemas.microsoft.com/office/drawing/2010/main"/>
              </a:ext>
            </a:extLst>
          </a:blip>
          <a:srcRect/>
          <a:stretch>
            <a:fillRect/>
          </a:stretch>
        </p:blipFill>
        <p:spPr bwMode="auto">
          <a:xfrm>
            <a:off x="1875370" y="3637793"/>
            <a:ext cx="432048" cy="432048"/>
          </a:xfrm>
          <a:prstGeom prst="rect">
            <a:avLst/>
          </a:prstGeom>
          <a:noFill/>
          <a:extLst>
            <a:ext uri="{909E8E84-426E-40DD-AFC4-6F175D3DCCD1}">
              <a14:hiddenFill xmlns:a14="http://schemas.microsoft.com/office/drawing/2010/main">
                <a:solidFill>
                  <a:srgbClr val="FFFFFF"/>
                </a:solidFill>
              </a14:hiddenFill>
            </a:ext>
          </a:extLst>
        </p:spPr>
      </p:pic>
      <p:pic>
        <p:nvPicPr>
          <p:cNvPr id="5" name="図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3322" y="4628695"/>
            <a:ext cx="1839874" cy="1719621"/>
          </a:xfrm>
          <a:prstGeom prst="rect">
            <a:avLst/>
          </a:prstGeom>
        </p:spPr>
      </p:pic>
      <p:pic>
        <p:nvPicPr>
          <p:cNvPr id="3" name="図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745570" y="2780929"/>
            <a:ext cx="5795507" cy="3644560"/>
          </a:xfrm>
          <a:prstGeom prst="rect">
            <a:avLst/>
          </a:prstGeom>
          <a:ln>
            <a:solidFill>
              <a:schemeClr val="tx1">
                <a:lumMod val="50000"/>
                <a:lumOff val="50000"/>
              </a:schemeClr>
            </a:solidFill>
          </a:ln>
        </p:spPr>
      </p:pic>
    </p:spTree>
    <p:extLst>
      <p:ext uri="{BB962C8B-B14F-4D97-AF65-F5344CB8AC3E}">
        <p14:creationId xmlns:p14="http://schemas.microsoft.com/office/powerpoint/2010/main" val="374794596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45</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kumimoji="1" lang="ja-JP" altLang="en-US" dirty="0" smtClean="0"/>
              <a:t>イベント</a:t>
            </a:r>
            <a:r>
              <a:rPr lang="ja-JP" altLang="en-US" dirty="0" smtClean="0"/>
              <a:t>１</a:t>
            </a:r>
            <a:r>
              <a:rPr lang="ja-JP" altLang="en-US" dirty="0"/>
              <a:t>　</a:t>
            </a:r>
            <a:r>
              <a:rPr kumimoji="1" lang="ja-JP" altLang="en-US" dirty="0" smtClean="0"/>
              <a:t>発災当日</a:t>
            </a:r>
            <a:r>
              <a:rPr kumimoji="1" lang="en-US" altLang="ja-JP" dirty="0" smtClean="0"/>
              <a:t>12:05</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a:t>
            </a:r>
            <a:r>
              <a:rPr lang="ja-JP" altLang="en-US" sz="2400" dirty="0">
                <a:solidFill>
                  <a:schemeClr val="bg1"/>
                </a:solidFill>
                <a:latin typeface="HGPｺﾞｼｯｸE" panose="020B0900000000000000" pitchFamily="50" charset="-128"/>
                <a:ea typeface="HGPｺﾞｼｯｸE" panose="020B0900000000000000" pitchFamily="50" charset="-128"/>
              </a:rPr>
              <a:t>５</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3"/>
            <a:ext cx="8676580" cy="920100"/>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以下の方から、「家族と連絡がとれず、心配なので、帰宅したい」との要望があがっています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a:latin typeface="HGPｺﾞｼｯｸM" panose="020B0600000000000000" pitchFamily="50" charset="-128"/>
                <a:ea typeface="HGPｺﾞｼｯｸM" panose="020B0600000000000000" pitchFamily="50" charset="-128"/>
              </a:rPr>
              <a:t>必要</a:t>
            </a:r>
            <a:r>
              <a:rPr lang="ja-JP" altLang="en-US" dirty="0" smtClean="0">
                <a:latin typeface="HGPｺﾞｼｯｸM" panose="020B0600000000000000" pitchFamily="50" charset="-128"/>
                <a:ea typeface="HGPｺﾞｼｯｸM" panose="020B0600000000000000" pitchFamily="50" charset="-128"/>
              </a:rPr>
              <a:t>な</a:t>
            </a:r>
            <a:r>
              <a:rPr lang="ja-JP" altLang="en-US" dirty="0">
                <a:latin typeface="HGPｺﾞｼｯｸM" panose="020B0600000000000000" pitchFamily="50" charset="-128"/>
                <a:ea typeface="HGPｺﾞｼｯｸM" panose="020B0600000000000000" pitchFamily="50" charset="-128"/>
              </a:rPr>
              <a:t>対応</a:t>
            </a:r>
            <a:r>
              <a:rPr lang="ja-JP" altLang="en-US" dirty="0" smtClean="0">
                <a:latin typeface="HGPｺﾞｼｯｸM" panose="020B0600000000000000" pitchFamily="50" charset="-128"/>
                <a:ea typeface="HGPｺﾞｼｯｸM" panose="020B0600000000000000" pitchFamily="50" charset="-128"/>
              </a:rPr>
              <a:t>を</a:t>
            </a:r>
            <a:r>
              <a:rPr lang="ja-JP" altLang="en-US" dirty="0">
                <a:latin typeface="HGPｺﾞｼｯｸM" panose="020B0600000000000000" pitchFamily="50" charset="-128"/>
                <a:ea typeface="HGPｺﾞｼｯｸM" panose="020B0600000000000000" pitchFamily="50" charset="-128"/>
              </a:rPr>
              <a:t>検討</a:t>
            </a:r>
            <a:r>
              <a:rPr lang="ja-JP" altLang="en-US" dirty="0" smtClean="0">
                <a:latin typeface="HGPｺﾞｼｯｸM" panose="020B0600000000000000" pitchFamily="50" charset="-128"/>
                <a:ea typeface="HGPｺﾞｼｯｸM" panose="020B0600000000000000" pitchFamily="50" charset="-128"/>
              </a:rPr>
              <a:t>してください。</a:t>
            </a:r>
            <a:endParaRPr lang="en-US" altLang="ja-JP" dirty="0">
              <a:latin typeface="HGPｺﾞｼｯｸM" panose="020B0600000000000000" pitchFamily="50" charset="-128"/>
              <a:ea typeface="HGPｺﾞｼｯｸM" panose="020B0600000000000000" pitchFamily="50" charset="-128"/>
            </a:endParaRPr>
          </a:p>
        </p:txBody>
      </p:sp>
      <p:graphicFrame>
        <p:nvGraphicFramePr>
          <p:cNvPr id="9" name="表 8"/>
          <p:cNvGraphicFramePr>
            <a:graphicFrameLocks noGrp="1"/>
          </p:cNvGraphicFramePr>
          <p:nvPr>
            <p:extLst>
              <p:ext uri="{D42A27DB-BD31-4B8C-83A1-F6EECF244321}">
                <p14:modId xmlns:p14="http://schemas.microsoft.com/office/powerpoint/2010/main" val="1400538870"/>
              </p:ext>
            </p:extLst>
          </p:nvPr>
        </p:nvGraphicFramePr>
        <p:xfrm>
          <a:off x="279128" y="1772816"/>
          <a:ext cx="8648972" cy="2082992"/>
        </p:xfrm>
        <a:graphic>
          <a:graphicData uri="http://schemas.openxmlformats.org/drawingml/2006/table">
            <a:tbl>
              <a:tblPr firstRow="1" bandRow="1">
                <a:tableStyleId>{5940675A-B579-460E-94D1-54222C63F5DA}</a:tableStyleId>
              </a:tblPr>
              <a:tblGrid>
                <a:gridCol w="401697">
                  <a:extLst>
                    <a:ext uri="{9D8B030D-6E8A-4147-A177-3AD203B41FA5}">
                      <a16:colId xmlns:a16="http://schemas.microsoft.com/office/drawing/2014/main" val="3877273214"/>
                    </a:ext>
                  </a:extLst>
                </a:gridCol>
                <a:gridCol w="516270">
                  <a:extLst>
                    <a:ext uri="{9D8B030D-6E8A-4147-A177-3AD203B41FA5}">
                      <a16:colId xmlns:a16="http://schemas.microsoft.com/office/drawing/2014/main" val="4209792391"/>
                    </a:ext>
                  </a:extLst>
                </a:gridCol>
                <a:gridCol w="587418">
                  <a:extLst>
                    <a:ext uri="{9D8B030D-6E8A-4147-A177-3AD203B41FA5}">
                      <a16:colId xmlns:a16="http://schemas.microsoft.com/office/drawing/2014/main" val="2912966627"/>
                    </a:ext>
                  </a:extLst>
                </a:gridCol>
                <a:gridCol w="325338">
                  <a:extLst>
                    <a:ext uri="{9D8B030D-6E8A-4147-A177-3AD203B41FA5}">
                      <a16:colId xmlns:a16="http://schemas.microsoft.com/office/drawing/2014/main" val="1725177027"/>
                    </a:ext>
                  </a:extLst>
                </a:gridCol>
                <a:gridCol w="355365">
                  <a:extLst>
                    <a:ext uri="{9D8B030D-6E8A-4147-A177-3AD203B41FA5}">
                      <a16:colId xmlns:a16="http://schemas.microsoft.com/office/drawing/2014/main" val="3302879518"/>
                    </a:ext>
                  </a:extLst>
                </a:gridCol>
                <a:gridCol w="726531">
                  <a:extLst>
                    <a:ext uri="{9D8B030D-6E8A-4147-A177-3AD203B41FA5}">
                      <a16:colId xmlns:a16="http://schemas.microsoft.com/office/drawing/2014/main" val="4001093273"/>
                    </a:ext>
                  </a:extLst>
                </a:gridCol>
                <a:gridCol w="858250">
                  <a:extLst>
                    <a:ext uri="{9D8B030D-6E8A-4147-A177-3AD203B41FA5}">
                      <a16:colId xmlns:a16="http://schemas.microsoft.com/office/drawing/2014/main" val="10633682"/>
                    </a:ext>
                  </a:extLst>
                </a:gridCol>
                <a:gridCol w="802218">
                  <a:extLst>
                    <a:ext uri="{9D8B030D-6E8A-4147-A177-3AD203B41FA5}">
                      <a16:colId xmlns:a16="http://schemas.microsoft.com/office/drawing/2014/main" val="1995562691"/>
                    </a:ext>
                  </a:extLst>
                </a:gridCol>
                <a:gridCol w="583431">
                  <a:extLst>
                    <a:ext uri="{9D8B030D-6E8A-4147-A177-3AD203B41FA5}">
                      <a16:colId xmlns:a16="http://schemas.microsoft.com/office/drawing/2014/main" val="3001501914"/>
                    </a:ext>
                  </a:extLst>
                </a:gridCol>
                <a:gridCol w="364645">
                  <a:extLst>
                    <a:ext uri="{9D8B030D-6E8A-4147-A177-3AD203B41FA5}">
                      <a16:colId xmlns:a16="http://schemas.microsoft.com/office/drawing/2014/main" val="3816891333"/>
                    </a:ext>
                  </a:extLst>
                </a:gridCol>
                <a:gridCol w="1042603">
                  <a:extLst>
                    <a:ext uri="{9D8B030D-6E8A-4147-A177-3AD203B41FA5}">
                      <a16:colId xmlns:a16="http://schemas.microsoft.com/office/drawing/2014/main" val="1322008340"/>
                    </a:ext>
                  </a:extLst>
                </a:gridCol>
                <a:gridCol w="1042603">
                  <a:extLst>
                    <a:ext uri="{9D8B030D-6E8A-4147-A177-3AD203B41FA5}">
                      <a16:colId xmlns:a16="http://schemas.microsoft.com/office/drawing/2014/main" val="1080918920"/>
                    </a:ext>
                  </a:extLst>
                </a:gridCol>
                <a:gridCol w="1042603">
                  <a:extLst>
                    <a:ext uri="{9D8B030D-6E8A-4147-A177-3AD203B41FA5}">
                      <a16:colId xmlns:a16="http://schemas.microsoft.com/office/drawing/2014/main" val="964014734"/>
                    </a:ext>
                  </a:extLst>
                </a:gridCol>
              </a:tblGrid>
              <a:tr h="507294">
                <a:tc>
                  <a:txBody>
                    <a:bodyPr/>
                    <a:lstStyle/>
                    <a:p>
                      <a:pPr algn="ctr"/>
                      <a:r>
                        <a:rPr kumimoji="1" lang="ja-JP" altLang="en-US" sz="1000" dirty="0" smtClean="0">
                          <a:solidFill>
                            <a:schemeClr val="bg1"/>
                          </a:solidFill>
                          <a:latin typeface="HGPｺﾞｼｯｸM" panose="020B0600000000000000" pitchFamily="50" charset="-128"/>
                          <a:ea typeface="HGPｺﾞｼｯｸM" panose="020B0600000000000000" pitchFamily="50" charset="-128"/>
                        </a:rPr>
                        <a:t>社員</a:t>
                      </a:r>
                      <a:endParaRPr kumimoji="1" lang="en-US" altLang="ja-JP" sz="10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000" dirty="0" smtClean="0">
                          <a:solidFill>
                            <a:schemeClr val="bg1"/>
                          </a:solidFill>
                          <a:latin typeface="HGPｺﾞｼｯｸM" panose="020B0600000000000000" pitchFamily="50" charset="-128"/>
                          <a:ea typeface="HGPｺﾞｼｯｸM" panose="020B0600000000000000" pitchFamily="50" charset="-128"/>
                        </a:rPr>
                        <a:t>番号</a:t>
                      </a: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所属部門</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名前</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性別</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年齢</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身体的</a:t>
                      </a:r>
                      <a:endParaRPr kumimoji="1" lang="en-US" altLang="ja-JP" sz="12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特徴等</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本人の</a:t>
                      </a:r>
                      <a:endParaRPr kumimoji="1" lang="en-US" altLang="ja-JP" sz="12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安否情報</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住所</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最寄駅</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050" dirty="0" smtClean="0">
                          <a:solidFill>
                            <a:schemeClr val="bg1"/>
                          </a:solidFill>
                          <a:latin typeface="HGPｺﾞｼｯｸM" panose="020B0600000000000000" pitchFamily="50" charset="-128"/>
                          <a:ea typeface="HGPｺﾞｼｯｸM" panose="020B0600000000000000" pitchFamily="50" charset="-128"/>
                        </a:rPr>
                        <a:t>自宅距離</a:t>
                      </a:r>
                      <a:r>
                        <a:rPr kumimoji="1" lang="en-US" altLang="ja-JP" sz="1050" dirty="0" smtClean="0">
                          <a:solidFill>
                            <a:schemeClr val="bg1"/>
                          </a:solidFill>
                          <a:latin typeface="HGPｺﾞｼｯｸM" panose="020B0600000000000000" pitchFamily="50" charset="-128"/>
                          <a:ea typeface="HGPｺﾞｼｯｸM" panose="020B0600000000000000" pitchFamily="50" charset="-128"/>
                        </a:rPr>
                        <a:t>Km</a:t>
                      </a:r>
                      <a:endParaRPr kumimoji="1" lang="ja-JP" altLang="en-US" sz="105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家庭環境</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家族の安否</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機微情報等</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extLst>
                  <a:ext uri="{0D108BD9-81ED-4DB2-BD59-A6C34878D82A}">
                    <a16:rowId xmlns:a16="http://schemas.microsoft.com/office/drawing/2014/main" val="598372025"/>
                  </a:ext>
                </a:extLst>
              </a:tr>
              <a:tr h="856198">
                <a:tc>
                  <a:txBody>
                    <a:bodyPr/>
                    <a:lstStyle/>
                    <a:p>
                      <a:pPr algn="ctr"/>
                      <a:r>
                        <a:rPr kumimoji="1" lang="en-US" altLang="ja-JP" sz="1000" dirty="0" smtClean="0">
                          <a:solidFill>
                            <a:schemeClr val="tx1"/>
                          </a:solidFill>
                          <a:latin typeface="HGPｺﾞｼｯｸM" panose="020B0600000000000000" pitchFamily="50" charset="-128"/>
                          <a:ea typeface="HGPｺﾞｼｯｸM" panose="020B0600000000000000" pitchFamily="50" charset="-128"/>
                        </a:rPr>
                        <a:t>149</a:t>
                      </a:r>
                    </a:p>
                  </a:txBody>
                  <a:tcPr marL="36000" marR="36000" marT="36000" marB="36000"/>
                </a:tc>
                <a:tc>
                  <a:txBody>
                    <a:bodyPr/>
                    <a:lstStyle/>
                    <a:p>
                      <a:r>
                        <a:rPr kumimoji="1" lang="zh-TW" altLang="en-US" sz="1100" dirty="0" smtClean="0">
                          <a:solidFill>
                            <a:schemeClr val="tx1"/>
                          </a:solidFill>
                          <a:latin typeface="HGPｺﾞｼｯｸM" panose="020B0600000000000000" pitchFamily="50" charset="-128"/>
                          <a:ea typeface="HGPｺﾞｼｯｸM" panose="020B0600000000000000" pitchFamily="50" charset="-128"/>
                        </a:rPr>
                        <a:t>営業１課</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遠藤</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男</a:t>
                      </a: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44</a:t>
                      </a: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社内におり、無事</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にしやま市</a:t>
                      </a:r>
                    </a:p>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東西線こおろぎ駅</a:t>
                      </a: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20</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父（</a:t>
                      </a: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75</a:t>
                      </a: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歳）、母（</a:t>
                      </a: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70</a:t>
                      </a: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歳）と同居</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両親とも連絡不通</a:t>
                      </a: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extLst>
                  <a:ext uri="{0D108BD9-81ED-4DB2-BD59-A6C34878D82A}">
                    <a16:rowId xmlns:a16="http://schemas.microsoft.com/office/drawing/2014/main" val="1346444265"/>
                  </a:ext>
                </a:extLst>
              </a:tr>
              <a:tr h="674734">
                <a:tc>
                  <a:txBody>
                    <a:bodyPr/>
                    <a:lstStyle/>
                    <a:p>
                      <a:pPr algn="ctr"/>
                      <a:r>
                        <a:rPr kumimoji="1" lang="en-US" altLang="ja-JP" sz="1000" dirty="0" smtClean="0">
                          <a:solidFill>
                            <a:schemeClr val="tx1"/>
                          </a:solidFill>
                          <a:latin typeface="HGPｺﾞｼｯｸM" panose="020B0600000000000000" pitchFamily="50" charset="-128"/>
                          <a:ea typeface="HGPｺﾞｼｯｸM" panose="020B0600000000000000" pitchFamily="50" charset="-128"/>
                        </a:rPr>
                        <a:t>268</a:t>
                      </a:r>
                      <a:endParaRPr kumimoji="1" lang="ja-JP" altLang="en-US" sz="10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zh-TW" altLang="en-US" sz="1100" dirty="0" smtClean="0">
                          <a:solidFill>
                            <a:schemeClr val="tx1"/>
                          </a:solidFill>
                          <a:latin typeface="HGPｺﾞｼｯｸM" panose="020B0600000000000000" pitchFamily="50" charset="-128"/>
                          <a:ea typeface="HGPｺﾞｼｯｸM" panose="020B0600000000000000" pitchFamily="50" charset="-128"/>
                        </a:rPr>
                        <a:t>品質保証課</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栃木</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男</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48</a:t>
                      </a: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社内におり、無事</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にしやま市</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東西線はち駅</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15</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TW" altLang="en-US" sz="1200" dirty="0" smtClean="0">
                          <a:solidFill>
                            <a:schemeClr val="tx1"/>
                          </a:solidFill>
                          <a:latin typeface="HGPｺﾞｼｯｸM" panose="020B0600000000000000" pitchFamily="50" charset="-128"/>
                          <a:ea typeface="HGPｺﾞｼｯｸM" panose="020B0600000000000000" pitchFamily="50" charset="-128"/>
                        </a:rPr>
                        <a:t>妻（専業主婦）、娘（</a:t>
                      </a:r>
                      <a:r>
                        <a:rPr kumimoji="1" lang="en-US" altLang="zh-TW" sz="1200" dirty="0" smtClean="0">
                          <a:solidFill>
                            <a:schemeClr val="tx1"/>
                          </a:solidFill>
                          <a:latin typeface="HGPｺﾞｼｯｸM" panose="020B0600000000000000" pitchFamily="50" charset="-128"/>
                          <a:ea typeface="HGPｺﾞｼｯｸM" panose="020B0600000000000000" pitchFamily="50" charset="-128"/>
                        </a:rPr>
                        <a:t>14</a:t>
                      </a:r>
                      <a:r>
                        <a:rPr kumimoji="1" lang="zh-TW" altLang="en-US" sz="1200" dirty="0" smtClean="0">
                          <a:solidFill>
                            <a:schemeClr val="tx1"/>
                          </a:solidFill>
                          <a:latin typeface="HGPｺﾞｼｯｸM" panose="020B0600000000000000" pitchFamily="50" charset="-128"/>
                          <a:ea typeface="HGPｺﾞｼｯｸM" panose="020B0600000000000000" pitchFamily="50" charset="-128"/>
                        </a:rPr>
                        <a:t>歳）、息子（</a:t>
                      </a:r>
                      <a:r>
                        <a:rPr kumimoji="1" lang="en-US" altLang="zh-TW" sz="1200" dirty="0" smtClean="0">
                          <a:solidFill>
                            <a:schemeClr val="tx1"/>
                          </a:solidFill>
                          <a:latin typeface="HGPｺﾞｼｯｸM" panose="020B0600000000000000" pitchFamily="50" charset="-128"/>
                          <a:ea typeface="HGPｺﾞｼｯｸM" panose="020B0600000000000000" pitchFamily="50" charset="-128"/>
                        </a:rPr>
                        <a:t>10</a:t>
                      </a:r>
                      <a:r>
                        <a:rPr kumimoji="1" lang="zh-TW" altLang="en-US" sz="1200" dirty="0" smtClean="0">
                          <a:solidFill>
                            <a:schemeClr val="tx1"/>
                          </a:solidFill>
                          <a:latin typeface="HGPｺﾞｼｯｸM" panose="020B0600000000000000" pitchFamily="50" charset="-128"/>
                          <a:ea typeface="HGPｺﾞｼｯｸM" panose="020B0600000000000000" pitchFamily="50" charset="-128"/>
                        </a:rPr>
                        <a:t>歳）</a:t>
                      </a:r>
                      <a:endParaRPr kumimoji="1" lang="ja-JP" altLang="en-US" sz="1200" dirty="0" smtClean="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娘・息子は学校で無事。妻と連絡取れず</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extLst>
                  <a:ext uri="{0D108BD9-81ED-4DB2-BD59-A6C34878D82A}">
                    <a16:rowId xmlns:a16="http://schemas.microsoft.com/office/drawing/2014/main" val="4187790595"/>
                  </a:ext>
                </a:extLst>
              </a:tr>
            </a:tbl>
          </a:graphicData>
        </a:graphic>
      </p:graphicFrame>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1477328"/>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個々人</a:t>
            </a:r>
            <a:r>
              <a:rPr lang="ja-JP" altLang="en-US" dirty="0">
                <a:solidFill>
                  <a:schemeClr val="dk1"/>
                </a:solidFill>
                <a:latin typeface="HGPｺﾞｼｯｸM" panose="020B0600000000000000" pitchFamily="50" charset="-128"/>
                <a:ea typeface="HGPｺﾞｼｯｸM" panose="020B0600000000000000" pitchFamily="50" charset="-128"/>
              </a:rPr>
              <a:t>の事情も考慮</a:t>
            </a:r>
            <a:r>
              <a:rPr lang="ja-JP" altLang="en-US" dirty="0" smtClean="0">
                <a:solidFill>
                  <a:schemeClr val="dk1"/>
                </a:solidFill>
                <a:latin typeface="HGPｺﾞｼｯｸM" panose="020B0600000000000000" pitchFamily="50" charset="-128"/>
                <a:ea typeface="HGPｺﾞｼｯｸM" panose="020B0600000000000000" pitchFamily="50" charset="-128"/>
              </a:rPr>
              <a:t>しよう。</a:t>
            </a:r>
            <a:endParaRPr lang="ja-JP" altLang="en-US" dirty="0">
              <a:solidFill>
                <a:schemeClr val="dk1"/>
              </a:solidFill>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帰宅</a:t>
            </a:r>
            <a:r>
              <a:rPr lang="ja-JP" altLang="en-US" dirty="0">
                <a:solidFill>
                  <a:schemeClr val="dk1"/>
                </a:solidFill>
                <a:latin typeface="HGPｺﾞｼｯｸM" panose="020B0600000000000000" pitchFamily="50" charset="-128"/>
                <a:ea typeface="HGPｺﾞｼｯｸM" panose="020B0600000000000000" pitchFamily="50" charset="-128"/>
              </a:rPr>
              <a:t>させる場合に、伝達しておくべき事項は？（帰宅後の報告は？明日以降はどうしたらいい？、安全に関する情報は？）</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日頃</a:t>
            </a:r>
            <a:r>
              <a:rPr lang="ja-JP" altLang="en-US" dirty="0">
                <a:solidFill>
                  <a:schemeClr val="dk1"/>
                </a:solidFill>
                <a:latin typeface="HGPｺﾞｼｯｸM" panose="020B0600000000000000" pitchFamily="50" charset="-128"/>
                <a:ea typeface="HGPｺﾞｼｯｸM" panose="020B0600000000000000" pitchFamily="50" charset="-128"/>
              </a:rPr>
              <a:t>から、家族との安否確認について、複数の手段を決めておくことが重要。</a:t>
            </a:r>
          </a:p>
        </p:txBody>
      </p:sp>
      <p:sp>
        <p:nvSpPr>
          <p:cNvPr id="12" name="正方形/長方形 11"/>
          <p:cNvSpPr/>
          <p:nvPr/>
        </p:nvSpPr>
        <p:spPr bwMode="auto">
          <a:xfrm>
            <a:off x="251520" y="5410134"/>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6" name="矢印: ストライプ 5">
            <a:extLst>
              <a:ext uri="{FF2B5EF4-FFF2-40B4-BE49-F238E27FC236}">
                <a16:creationId xmlns:a16="http://schemas.microsoft.com/office/drawing/2014/main" id="{481D5714-CEFA-424E-8C6A-23C581A8C2F8}"/>
              </a:ext>
            </a:extLst>
          </p:cNvPr>
          <p:cNvSpPr/>
          <p:nvPr/>
        </p:nvSpPr>
        <p:spPr bwMode="auto">
          <a:xfrm>
            <a:off x="4362420" y="3992780"/>
            <a:ext cx="151438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帰宅させる？</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smtClean="0">
                <a:solidFill>
                  <a:schemeClr val="bg1"/>
                </a:solidFill>
                <a:ea typeface="HGPｺﾞｼｯｸE" pitchFamily="50" charset="-128"/>
              </a:rPr>
              <a:t>させない</a:t>
            </a:r>
            <a:r>
              <a:rPr lang="ja-JP" altLang="en-US" sz="1400" dirty="0">
                <a:solidFill>
                  <a:schemeClr val="bg1"/>
                </a:solidFill>
                <a:ea typeface="HGPｺﾞｼｯｸE" pitchFamily="50" charset="-128"/>
              </a:rPr>
              <a:t>？</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8"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94120" y="3992780"/>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9"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6015382" y="3992780"/>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spTree>
    <p:extLst>
      <p:ext uri="{BB962C8B-B14F-4D97-AF65-F5344CB8AC3E}">
        <p14:creationId xmlns:p14="http://schemas.microsoft.com/office/powerpoint/2010/main" val="228103195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46</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kumimoji="1" lang="ja-JP" altLang="en-US" dirty="0" smtClean="0"/>
              <a:t>イベント</a:t>
            </a:r>
            <a:r>
              <a:rPr lang="ja-JP" altLang="en-US" dirty="0" smtClean="0"/>
              <a:t>２</a:t>
            </a:r>
            <a:r>
              <a:rPr lang="ja-JP" altLang="en-US" dirty="0"/>
              <a:t>　</a:t>
            </a:r>
            <a:r>
              <a:rPr kumimoji="1" lang="ja-JP" altLang="en-US" dirty="0" smtClean="0"/>
              <a:t>発災当日</a:t>
            </a:r>
            <a:r>
              <a:rPr kumimoji="1" lang="en-US" altLang="ja-JP" dirty="0" smtClean="0"/>
              <a:t>12:30</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a:t>
            </a:r>
            <a:r>
              <a:rPr lang="ja-JP" altLang="en-US" sz="2400" dirty="0">
                <a:solidFill>
                  <a:schemeClr val="bg1"/>
                </a:solidFill>
                <a:latin typeface="HGPｺﾞｼｯｸE" panose="020B0900000000000000" pitchFamily="50" charset="-128"/>
                <a:ea typeface="HGPｺﾞｼｯｸE" panose="020B0900000000000000" pitchFamily="50" charset="-128"/>
              </a:rPr>
              <a:t>３</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2"/>
            <a:ext cx="8676580" cy="1499404"/>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en-US" altLang="ja-JP" dirty="0">
                <a:latin typeface="HGPｺﾞｼｯｸM" panose="020B0600000000000000" pitchFamily="50" charset="-128"/>
                <a:ea typeface="HGPｺﾞｼｯｸM" panose="020B0600000000000000" pitchFamily="50" charset="-128"/>
              </a:rPr>
              <a:t>TV</a:t>
            </a:r>
            <a:r>
              <a:rPr lang="ja-JP" altLang="en-US" dirty="0">
                <a:latin typeface="HGPｺﾞｼｯｸM" panose="020B0600000000000000" pitchFamily="50" charset="-128"/>
                <a:ea typeface="HGPｺﾞｼｯｸM" panose="020B0600000000000000" pitchFamily="50" charset="-128"/>
              </a:rPr>
              <a:t>の報道情報です。「公共交通機関は当面運転再開の目途がたたず、復旧には数時間を要するとのことです。ひがしの市内の主要幹線道路では交通規制が敷かれ、緊急車両以外の通行ができません。</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a:latin typeface="HGPｺﾞｼｯｸM" panose="020B0600000000000000" pitchFamily="50" charset="-128"/>
                <a:ea typeface="HGPｺﾞｼｯｸM" panose="020B0600000000000000" pitchFamily="50" charset="-128"/>
              </a:rPr>
              <a:t>必要な対応を検討してください</a:t>
            </a:r>
            <a:r>
              <a:rPr lang="ja-JP" altLang="en-US" dirty="0" smtClean="0">
                <a:latin typeface="HGPｺﾞｼｯｸM" panose="020B0600000000000000" pitchFamily="50" charset="-128"/>
                <a:ea typeface="HGPｺﾞｼｯｸM" panose="020B0600000000000000" pitchFamily="50" charset="-128"/>
              </a:rPr>
              <a:t>。</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1200329"/>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数日間</a:t>
            </a:r>
            <a:r>
              <a:rPr lang="ja-JP" altLang="en-US" dirty="0">
                <a:solidFill>
                  <a:schemeClr val="dk1"/>
                </a:solidFill>
                <a:latin typeface="HGPｺﾞｼｯｸM" panose="020B0600000000000000" pitchFamily="50" charset="-128"/>
                <a:ea typeface="HGPｺﾞｼｯｸM" panose="020B0600000000000000" pitchFamily="50" charset="-128"/>
              </a:rPr>
              <a:t>滞留が必要かも？</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何</a:t>
            </a:r>
            <a:r>
              <a:rPr lang="ja-JP" altLang="en-US" dirty="0">
                <a:solidFill>
                  <a:schemeClr val="dk1"/>
                </a:solidFill>
                <a:latin typeface="HGPｺﾞｼｯｸM" panose="020B0600000000000000" pitchFamily="50" charset="-128"/>
                <a:ea typeface="HGPｺﾞｼｯｸM" panose="020B0600000000000000" pitchFamily="50" charset="-128"/>
              </a:rPr>
              <a:t>か準備すべきことはないか？</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館内</a:t>
            </a:r>
            <a:r>
              <a:rPr lang="ja-JP" altLang="en-US" dirty="0">
                <a:solidFill>
                  <a:schemeClr val="dk1"/>
                </a:solidFill>
                <a:latin typeface="HGPｺﾞｼｯｸM" panose="020B0600000000000000" pitchFamily="50" charset="-128"/>
                <a:ea typeface="HGPｺﾞｼｯｸM" panose="020B0600000000000000" pitchFamily="50" charset="-128"/>
              </a:rPr>
              <a:t>の滞留者に伝えるべきことは？伝達方法は？</a:t>
            </a:r>
          </a:p>
        </p:txBody>
      </p:sp>
      <p:sp>
        <p:nvSpPr>
          <p:cNvPr id="12" name="正方形/長方形 11"/>
          <p:cNvSpPr/>
          <p:nvPr/>
        </p:nvSpPr>
        <p:spPr bwMode="auto">
          <a:xfrm>
            <a:off x="308959" y="5351554"/>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7"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70064" y="2364641"/>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8"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5991326" y="2364641"/>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spTree>
    <p:extLst>
      <p:ext uri="{BB962C8B-B14F-4D97-AF65-F5344CB8AC3E}">
        <p14:creationId xmlns:p14="http://schemas.microsoft.com/office/powerpoint/2010/main" val="136038371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47</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lang="ja-JP" altLang="en-US" dirty="0" smtClean="0"/>
              <a:t>★応用　</a:t>
            </a:r>
            <a:r>
              <a:rPr kumimoji="1" lang="ja-JP" altLang="en-US" dirty="0" smtClean="0"/>
              <a:t>イベント</a:t>
            </a:r>
            <a:r>
              <a:rPr lang="ja-JP" altLang="en-US" dirty="0" smtClean="0"/>
              <a:t>３</a:t>
            </a:r>
            <a:r>
              <a:rPr lang="ja-JP" altLang="en-US" dirty="0"/>
              <a:t>　</a:t>
            </a:r>
            <a:r>
              <a:rPr kumimoji="1" lang="ja-JP" altLang="en-US" dirty="0" smtClean="0"/>
              <a:t>発災当日</a:t>
            </a:r>
            <a:r>
              <a:rPr kumimoji="1" lang="en-US" altLang="ja-JP" dirty="0" smtClean="0"/>
              <a:t>13:10</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a:t>
            </a:r>
            <a:r>
              <a:rPr lang="ja-JP" altLang="en-US" sz="2400" dirty="0">
                <a:solidFill>
                  <a:schemeClr val="bg1"/>
                </a:solidFill>
                <a:latin typeface="HGPｺﾞｼｯｸE" panose="020B0900000000000000" pitchFamily="50" charset="-128"/>
                <a:ea typeface="HGPｺﾞｼｯｸE" panose="020B0900000000000000" pitchFamily="50" charset="-128"/>
              </a:rPr>
              <a:t>５</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2"/>
            <a:ext cx="8676580" cy="1499404"/>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他事業所からの出張者の鎌田さん（人物番号</a:t>
            </a:r>
            <a:r>
              <a:rPr lang="en-US" altLang="ja-JP" dirty="0">
                <a:latin typeface="HGPｺﾞｼｯｸM" panose="020B0600000000000000" pitchFamily="50" charset="-128"/>
                <a:ea typeface="HGPｺﾞｼｯｸM" panose="020B0600000000000000" pitchFamily="50" charset="-128"/>
              </a:rPr>
              <a:t>314</a:t>
            </a:r>
            <a:r>
              <a:rPr lang="ja-JP" altLang="en-US" dirty="0">
                <a:latin typeface="HGPｺﾞｼｯｸM" panose="020B0600000000000000" pitchFamily="50" charset="-128"/>
                <a:ea typeface="HGPｺﾞｼｯｸM" panose="020B0600000000000000" pitchFamily="50" charset="-128"/>
              </a:rPr>
              <a:t>）から要望です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a:t>
            </a:r>
            <a:r>
              <a:rPr lang="ja-JP" altLang="en-US" dirty="0">
                <a:latin typeface="HGPｺﾞｼｯｸM" panose="020B0600000000000000" pitchFamily="50" charset="-128"/>
                <a:ea typeface="HGPｺﾞｼｯｸM" panose="020B0600000000000000" pitchFamily="50" charset="-128"/>
              </a:rPr>
              <a:t>ペースメーカーを入れているのですが、周りで携帯電話等をつかっているのが気になります。なんとかなりませんか？</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必要</a:t>
            </a:r>
            <a:r>
              <a:rPr lang="ja-JP" altLang="en-US" dirty="0">
                <a:latin typeface="HGPｺﾞｼｯｸM" panose="020B0600000000000000" pitchFamily="50" charset="-128"/>
                <a:ea typeface="HGPｺﾞｼｯｸM" panose="020B0600000000000000" pitchFamily="50" charset="-128"/>
              </a:rPr>
              <a:t>な対応を検討してください</a:t>
            </a:r>
            <a:r>
              <a:rPr lang="ja-JP" altLang="en-US" dirty="0" smtClean="0">
                <a:latin typeface="HGPｺﾞｼｯｸM" panose="020B0600000000000000" pitchFamily="50" charset="-128"/>
                <a:ea typeface="HGPｺﾞｼｯｸM" panose="020B0600000000000000" pitchFamily="50" charset="-128"/>
              </a:rPr>
              <a:t>。</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923330"/>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電車</a:t>
            </a:r>
            <a:r>
              <a:rPr lang="ja-JP" altLang="en-US" dirty="0">
                <a:solidFill>
                  <a:schemeClr val="dk1"/>
                </a:solidFill>
                <a:latin typeface="HGPｺﾞｼｯｸM" panose="020B0600000000000000" pitchFamily="50" charset="-128"/>
                <a:ea typeface="HGPｺﾞｼｯｸM" panose="020B0600000000000000" pitchFamily="50" charset="-128"/>
              </a:rPr>
              <a:t>のシルバーシートのように、お互いに譲り合う工夫を。</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ほか</a:t>
            </a:r>
            <a:r>
              <a:rPr lang="ja-JP" altLang="en-US" dirty="0">
                <a:solidFill>
                  <a:schemeClr val="dk1"/>
                </a:solidFill>
                <a:latin typeface="HGPｺﾞｼｯｸM" panose="020B0600000000000000" pitchFamily="50" charset="-128"/>
                <a:ea typeface="HGPｺﾞｼｯｸM" panose="020B0600000000000000" pitchFamily="50" charset="-128"/>
              </a:rPr>
              <a:t>に配慮が必要な方々はいないか？</a:t>
            </a:r>
          </a:p>
        </p:txBody>
      </p:sp>
      <p:sp>
        <p:nvSpPr>
          <p:cNvPr id="12" name="正方形/長方形 11"/>
          <p:cNvSpPr/>
          <p:nvPr/>
        </p:nvSpPr>
        <p:spPr bwMode="auto">
          <a:xfrm>
            <a:off x="308959" y="5330066"/>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7"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15668" y="2327856"/>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8"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5936930" y="2327856"/>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spTree>
    <p:extLst>
      <p:ext uri="{BB962C8B-B14F-4D97-AF65-F5344CB8AC3E}">
        <p14:creationId xmlns:p14="http://schemas.microsoft.com/office/powerpoint/2010/main" val="151132623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48</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kumimoji="1" lang="ja-JP" altLang="en-US" dirty="0" smtClean="0"/>
              <a:t>イベント</a:t>
            </a:r>
            <a:r>
              <a:rPr lang="ja-JP" altLang="en-US" dirty="0"/>
              <a:t>４　</a:t>
            </a:r>
            <a:r>
              <a:rPr kumimoji="1" lang="ja-JP" altLang="en-US" dirty="0" smtClean="0"/>
              <a:t>発災当日</a:t>
            </a:r>
            <a:r>
              <a:rPr kumimoji="1" lang="en-US" altLang="ja-JP" dirty="0" smtClean="0"/>
              <a:t>13:45</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a:t>
            </a:r>
            <a:r>
              <a:rPr lang="ja-JP" altLang="en-US" sz="2400" dirty="0">
                <a:solidFill>
                  <a:schemeClr val="bg1"/>
                </a:solidFill>
                <a:latin typeface="HGPｺﾞｼｯｸE" panose="020B0900000000000000" pitchFamily="50" charset="-128"/>
                <a:ea typeface="HGPｺﾞｼｯｸE" panose="020B0900000000000000" pitchFamily="50" charset="-128"/>
              </a:rPr>
              <a:t>５</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2"/>
            <a:ext cx="8676580" cy="1499404"/>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管理部人事総務課の加藤さん（社員番号</a:t>
            </a:r>
            <a:r>
              <a:rPr lang="en-US" altLang="ja-JP" dirty="0">
                <a:latin typeface="HGPｺﾞｼｯｸM" panose="020B0600000000000000" pitchFamily="50" charset="-128"/>
                <a:ea typeface="HGPｺﾞｼｯｸM" panose="020B0600000000000000" pitchFamily="50" charset="-128"/>
              </a:rPr>
              <a:t>110</a:t>
            </a:r>
            <a:r>
              <a:rPr lang="ja-JP" altLang="en-US" dirty="0">
                <a:latin typeface="HGPｺﾞｼｯｸM" panose="020B0600000000000000" pitchFamily="50" charset="-128"/>
                <a:ea typeface="HGPｺﾞｼｯｸM" panose="020B0600000000000000" pitchFamily="50" charset="-128"/>
              </a:rPr>
              <a:t>）が、急な体調不良を訴えています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明らか</a:t>
            </a:r>
            <a:r>
              <a:rPr lang="ja-JP" altLang="en-US" dirty="0">
                <a:latin typeface="HGPｺﾞｼｯｸM" panose="020B0600000000000000" pitchFamily="50" charset="-128"/>
                <a:ea typeface="HGPｺﾞｼｯｸM" panose="020B0600000000000000" pitchFamily="50" charset="-128"/>
              </a:rPr>
              <a:t>に熱があり、体がだるく、においを感じないそうです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必要な対応を検討してください。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1477328"/>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症状</a:t>
            </a:r>
            <a:r>
              <a:rPr lang="ja-JP" altLang="en-US" dirty="0">
                <a:solidFill>
                  <a:schemeClr val="dk1"/>
                </a:solidFill>
                <a:latin typeface="HGPｺﾞｼｯｸM" panose="020B0600000000000000" pitchFamily="50" charset="-128"/>
                <a:ea typeface="HGPｺﾞｼｯｸM" panose="020B0600000000000000" pitchFamily="50" charset="-128"/>
              </a:rPr>
              <a:t>からすると、新型コロナウイルス感染の危険性も！？</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感染</a:t>
            </a:r>
            <a:r>
              <a:rPr lang="ja-JP" altLang="en-US" dirty="0">
                <a:solidFill>
                  <a:schemeClr val="dk1"/>
                </a:solidFill>
                <a:latin typeface="HGPｺﾞｼｯｸM" panose="020B0600000000000000" pitchFamily="50" charset="-128"/>
                <a:ea typeface="HGPｺﾞｼｯｸM" panose="020B0600000000000000" pitchFamily="50" charset="-128"/>
              </a:rPr>
              <a:t>疑い例が出た場合の確認事項や対応手順は準備されていますか？</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この</a:t>
            </a:r>
            <a:r>
              <a:rPr lang="ja-JP" altLang="en-US" dirty="0">
                <a:solidFill>
                  <a:schemeClr val="dk1"/>
                </a:solidFill>
                <a:latin typeface="HGPｺﾞｼｯｸM" panose="020B0600000000000000" pitchFamily="50" charset="-128"/>
                <a:ea typeface="HGPｺﾞｼｯｸM" panose="020B0600000000000000" pitchFamily="50" charset="-128"/>
              </a:rPr>
              <a:t>ような場合に相談可能な公的相談窓口の連絡先を控えていますか？</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在館者</a:t>
            </a:r>
            <a:r>
              <a:rPr lang="ja-JP" altLang="en-US" dirty="0">
                <a:solidFill>
                  <a:schemeClr val="dk1"/>
                </a:solidFill>
                <a:latin typeface="HGPｺﾞｼｯｸM" panose="020B0600000000000000" pitchFamily="50" charset="-128"/>
                <a:ea typeface="HGPｺﾞｼｯｸM" panose="020B0600000000000000" pitchFamily="50" charset="-128"/>
              </a:rPr>
              <a:t>への周知、健康観察の指示、第三者への感染防止対策も重要。</a:t>
            </a:r>
          </a:p>
        </p:txBody>
      </p:sp>
      <p:sp>
        <p:nvSpPr>
          <p:cNvPr id="12" name="正方形/長方形 11"/>
          <p:cNvSpPr/>
          <p:nvPr/>
        </p:nvSpPr>
        <p:spPr bwMode="auto">
          <a:xfrm>
            <a:off x="223269" y="5348254"/>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3" name="矢印: ストライプ 5">
            <a:extLst>
              <a:ext uri="{FF2B5EF4-FFF2-40B4-BE49-F238E27FC236}">
                <a16:creationId xmlns:a16="http://schemas.microsoft.com/office/drawing/2014/main" id="{481D5714-CEFA-424E-8C6A-23C581A8C2F8}"/>
              </a:ext>
            </a:extLst>
          </p:cNvPr>
          <p:cNvSpPr/>
          <p:nvPr/>
        </p:nvSpPr>
        <p:spPr bwMode="auto">
          <a:xfrm>
            <a:off x="4362420" y="3992780"/>
            <a:ext cx="151438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帰宅させる？</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smtClean="0">
                <a:solidFill>
                  <a:schemeClr val="bg1"/>
                </a:solidFill>
                <a:ea typeface="HGPｺﾞｼｯｸE" pitchFamily="50" charset="-128"/>
              </a:rPr>
              <a:t>させない</a:t>
            </a:r>
            <a:r>
              <a:rPr lang="ja-JP" altLang="en-US" sz="1400" dirty="0">
                <a:solidFill>
                  <a:schemeClr val="bg1"/>
                </a:solidFill>
                <a:ea typeface="HGPｺﾞｼｯｸE" pitchFamily="50" charset="-128"/>
              </a:rPr>
              <a:t>？</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7"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94120" y="3992780"/>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8"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6015382" y="3992780"/>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graphicFrame>
        <p:nvGraphicFramePr>
          <p:cNvPr id="19" name="表 18"/>
          <p:cNvGraphicFramePr>
            <a:graphicFrameLocks noGrp="1"/>
          </p:cNvGraphicFramePr>
          <p:nvPr>
            <p:extLst>
              <p:ext uri="{D42A27DB-BD31-4B8C-83A1-F6EECF244321}">
                <p14:modId xmlns:p14="http://schemas.microsoft.com/office/powerpoint/2010/main" val="917900677"/>
              </p:ext>
            </p:extLst>
          </p:nvPr>
        </p:nvGraphicFramePr>
        <p:xfrm>
          <a:off x="284352" y="2322132"/>
          <a:ext cx="8648972" cy="1250884"/>
        </p:xfrm>
        <a:graphic>
          <a:graphicData uri="http://schemas.openxmlformats.org/drawingml/2006/table">
            <a:tbl>
              <a:tblPr firstRow="1" bandRow="1">
                <a:tableStyleId>{5940675A-B579-460E-94D1-54222C63F5DA}</a:tableStyleId>
              </a:tblPr>
              <a:tblGrid>
                <a:gridCol w="401697">
                  <a:extLst>
                    <a:ext uri="{9D8B030D-6E8A-4147-A177-3AD203B41FA5}">
                      <a16:colId xmlns:a16="http://schemas.microsoft.com/office/drawing/2014/main" val="3877273214"/>
                    </a:ext>
                  </a:extLst>
                </a:gridCol>
                <a:gridCol w="516270">
                  <a:extLst>
                    <a:ext uri="{9D8B030D-6E8A-4147-A177-3AD203B41FA5}">
                      <a16:colId xmlns:a16="http://schemas.microsoft.com/office/drawing/2014/main" val="4209792391"/>
                    </a:ext>
                  </a:extLst>
                </a:gridCol>
                <a:gridCol w="587418">
                  <a:extLst>
                    <a:ext uri="{9D8B030D-6E8A-4147-A177-3AD203B41FA5}">
                      <a16:colId xmlns:a16="http://schemas.microsoft.com/office/drawing/2014/main" val="2912966627"/>
                    </a:ext>
                  </a:extLst>
                </a:gridCol>
                <a:gridCol w="325338">
                  <a:extLst>
                    <a:ext uri="{9D8B030D-6E8A-4147-A177-3AD203B41FA5}">
                      <a16:colId xmlns:a16="http://schemas.microsoft.com/office/drawing/2014/main" val="1725177027"/>
                    </a:ext>
                  </a:extLst>
                </a:gridCol>
                <a:gridCol w="355365">
                  <a:extLst>
                    <a:ext uri="{9D8B030D-6E8A-4147-A177-3AD203B41FA5}">
                      <a16:colId xmlns:a16="http://schemas.microsoft.com/office/drawing/2014/main" val="3302879518"/>
                    </a:ext>
                  </a:extLst>
                </a:gridCol>
                <a:gridCol w="726531">
                  <a:extLst>
                    <a:ext uri="{9D8B030D-6E8A-4147-A177-3AD203B41FA5}">
                      <a16:colId xmlns:a16="http://schemas.microsoft.com/office/drawing/2014/main" val="4001093273"/>
                    </a:ext>
                  </a:extLst>
                </a:gridCol>
                <a:gridCol w="858250">
                  <a:extLst>
                    <a:ext uri="{9D8B030D-6E8A-4147-A177-3AD203B41FA5}">
                      <a16:colId xmlns:a16="http://schemas.microsoft.com/office/drawing/2014/main" val="10633682"/>
                    </a:ext>
                  </a:extLst>
                </a:gridCol>
                <a:gridCol w="802218">
                  <a:extLst>
                    <a:ext uri="{9D8B030D-6E8A-4147-A177-3AD203B41FA5}">
                      <a16:colId xmlns:a16="http://schemas.microsoft.com/office/drawing/2014/main" val="1995562691"/>
                    </a:ext>
                  </a:extLst>
                </a:gridCol>
                <a:gridCol w="583431">
                  <a:extLst>
                    <a:ext uri="{9D8B030D-6E8A-4147-A177-3AD203B41FA5}">
                      <a16:colId xmlns:a16="http://schemas.microsoft.com/office/drawing/2014/main" val="3001501914"/>
                    </a:ext>
                  </a:extLst>
                </a:gridCol>
                <a:gridCol w="364645">
                  <a:extLst>
                    <a:ext uri="{9D8B030D-6E8A-4147-A177-3AD203B41FA5}">
                      <a16:colId xmlns:a16="http://schemas.microsoft.com/office/drawing/2014/main" val="3816891333"/>
                    </a:ext>
                  </a:extLst>
                </a:gridCol>
                <a:gridCol w="1042603">
                  <a:extLst>
                    <a:ext uri="{9D8B030D-6E8A-4147-A177-3AD203B41FA5}">
                      <a16:colId xmlns:a16="http://schemas.microsoft.com/office/drawing/2014/main" val="1322008340"/>
                    </a:ext>
                  </a:extLst>
                </a:gridCol>
                <a:gridCol w="1042603">
                  <a:extLst>
                    <a:ext uri="{9D8B030D-6E8A-4147-A177-3AD203B41FA5}">
                      <a16:colId xmlns:a16="http://schemas.microsoft.com/office/drawing/2014/main" val="1080918920"/>
                    </a:ext>
                  </a:extLst>
                </a:gridCol>
                <a:gridCol w="1042603">
                  <a:extLst>
                    <a:ext uri="{9D8B030D-6E8A-4147-A177-3AD203B41FA5}">
                      <a16:colId xmlns:a16="http://schemas.microsoft.com/office/drawing/2014/main" val="964014734"/>
                    </a:ext>
                  </a:extLst>
                </a:gridCol>
              </a:tblGrid>
              <a:tr h="507294">
                <a:tc>
                  <a:txBody>
                    <a:bodyPr/>
                    <a:lstStyle/>
                    <a:p>
                      <a:pPr algn="ctr"/>
                      <a:r>
                        <a:rPr kumimoji="1" lang="ja-JP" altLang="en-US" sz="1000" dirty="0" smtClean="0">
                          <a:solidFill>
                            <a:schemeClr val="bg1"/>
                          </a:solidFill>
                          <a:latin typeface="HGPｺﾞｼｯｸM" panose="020B0600000000000000" pitchFamily="50" charset="-128"/>
                          <a:ea typeface="HGPｺﾞｼｯｸM" panose="020B0600000000000000" pitchFamily="50" charset="-128"/>
                        </a:rPr>
                        <a:t>社員</a:t>
                      </a:r>
                      <a:endParaRPr kumimoji="1" lang="en-US" altLang="ja-JP" sz="10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000" dirty="0" smtClean="0">
                          <a:solidFill>
                            <a:schemeClr val="bg1"/>
                          </a:solidFill>
                          <a:latin typeface="HGPｺﾞｼｯｸM" panose="020B0600000000000000" pitchFamily="50" charset="-128"/>
                          <a:ea typeface="HGPｺﾞｼｯｸM" panose="020B0600000000000000" pitchFamily="50" charset="-128"/>
                        </a:rPr>
                        <a:t>番号</a:t>
                      </a: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所属部門</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名前</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性別</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年齢</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身体的</a:t>
                      </a:r>
                      <a:endParaRPr kumimoji="1" lang="en-US" altLang="ja-JP" sz="12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特徴等</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本人の</a:t>
                      </a:r>
                      <a:endParaRPr kumimoji="1" lang="en-US" altLang="ja-JP" sz="12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安否情報</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住所</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最寄駅</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050" dirty="0" smtClean="0">
                          <a:solidFill>
                            <a:schemeClr val="bg1"/>
                          </a:solidFill>
                          <a:latin typeface="HGPｺﾞｼｯｸM" panose="020B0600000000000000" pitchFamily="50" charset="-128"/>
                          <a:ea typeface="HGPｺﾞｼｯｸM" panose="020B0600000000000000" pitchFamily="50" charset="-128"/>
                        </a:rPr>
                        <a:t>自宅距離</a:t>
                      </a:r>
                      <a:r>
                        <a:rPr kumimoji="1" lang="en-US" altLang="ja-JP" sz="1050" dirty="0" smtClean="0">
                          <a:solidFill>
                            <a:schemeClr val="bg1"/>
                          </a:solidFill>
                          <a:latin typeface="HGPｺﾞｼｯｸM" panose="020B0600000000000000" pitchFamily="50" charset="-128"/>
                          <a:ea typeface="HGPｺﾞｼｯｸM" panose="020B0600000000000000" pitchFamily="50" charset="-128"/>
                        </a:rPr>
                        <a:t>Km</a:t>
                      </a:r>
                      <a:endParaRPr kumimoji="1" lang="ja-JP" altLang="en-US" sz="105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家庭環境</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家族の安否</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機微情報等</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extLst>
                  <a:ext uri="{0D108BD9-81ED-4DB2-BD59-A6C34878D82A}">
                    <a16:rowId xmlns:a16="http://schemas.microsoft.com/office/drawing/2014/main" val="598372025"/>
                  </a:ext>
                </a:extLst>
              </a:tr>
              <a:tr h="698824">
                <a:tc>
                  <a:txBody>
                    <a:bodyPr/>
                    <a:lstStyle/>
                    <a:p>
                      <a:pPr algn="ctr"/>
                      <a:r>
                        <a:rPr kumimoji="1" lang="en-US" altLang="ja-JP" sz="1000" dirty="0" smtClean="0">
                          <a:solidFill>
                            <a:schemeClr val="tx1"/>
                          </a:solidFill>
                          <a:latin typeface="HGPｺﾞｼｯｸM" panose="020B0600000000000000" pitchFamily="50" charset="-128"/>
                          <a:ea typeface="HGPｺﾞｼｯｸM" panose="020B0600000000000000" pitchFamily="50" charset="-128"/>
                        </a:rPr>
                        <a:t>110</a:t>
                      </a:r>
                    </a:p>
                  </a:txBody>
                  <a:tcPr marL="36000" marR="36000" marT="36000" marB="36000"/>
                </a:tc>
                <a:tc>
                  <a:txBody>
                    <a:bodyPr/>
                    <a:lstStyle/>
                    <a:p>
                      <a:r>
                        <a:rPr kumimoji="1" lang="zh-TW" altLang="en-US" sz="1100" dirty="0" smtClean="0">
                          <a:solidFill>
                            <a:schemeClr val="tx1"/>
                          </a:solidFill>
                          <a:latin typeface="HGPｺﾞｼｯｸM" panose="020B0600000000000000" pitchFamily="50" charset="-128"/>
                          <a:ea typeface="HGPｺﾞｼｯｸM" panose="020B0600000000000000" pitchFamily="50" charset="-128"/>
                        </a:rPr>
                        <a:t>人事総務課</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加藤</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男</a:t>
                      </a: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39</a:t>
                      </a: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smtClean="0">
                          <a:solidFill>
                            <a:schemeClr val="tx1"/>
                          </a:solidFill>
                          <a:latin typeface="HGPｺﾞｼｯｸM" panose="020B0600000000000000" pitchFamily="50" charset="-128"/>
                          <a:ea typeface="HGPｺﾞｼｯｸM" panose="020B0600000000000000" pitchFamily="50" charset="-128"/>
                        </a:rPr>
                        <a:t>社内におり、無事</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ひがしの市</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南北線ミカン駅</a:t>
                      </a: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8</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独身、一人暮らし</a:t>
                      </a:r>
                    </a:p>
                  </a:txBody>
                  <a:tcPr marL="36000" marR="36000" marT="36000" marB="36000"/>
                </a:tc>
                <a:tc>
                  <a:txBody>
                    <a:bodyPr/>
                    <a:lstStyle/>
                    <a:p>
                      <a:endParaRPr kumimoji="1" lang="ja-JP" altLang="en-US" sz="1200" dirty="0" smtClean="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extLst>
                  <a:ext uri="{0D108BD9-81ED-4DB2-BD59-A6C34878D82A}">
                    <a16:rowId xmlns:a16="http://schemas.microsoft.com/office/drawing/2014/main" val="1346444265"/>
                  </a:ext>
                </a:extLst>
              </a:tr>
            </a:tbl>
          </a:graphicData>
        </a:graphic>
      </p:graphicFrame>
    </p:spTree>
    <p:extLst>
      <p:ext uri="{BB962C8B-B14F-4D97-AF65-F5344CB8AC3E}">
        <p14:creationId xmlns:p14="http://schemas.microsoft.com/office/powerpoint/2010/main" val="31787309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4</a:t>
            </a:fld>
            <a:endParaRPr lang="en-US" altLang="ja-JP" dirty="0"/>
          </a:p>
        </p:txBody>
      </p:sp>
      <p:sp>
        <p:nvSpPr>
          <p:cNvPr id="5" name="タイトル 1"/>
          <p:cNvSpPr txBox="1">
            <a:spLocks/>
          </p:cNvSpPr>
          <p:nvPr/>
        </p:nvSpPr>
        <p:spPr>
          <a:xfrm>
            <a:off x="107950" y="0"/>
            <a:ext cx="8928100" cy="561975"/>
          </a:xfrm>
          <a:prstGeom prst="rect">
            <a:avLst/>
          </a:prstGeom>
        </p:spPr>
        <p:txBody>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kern="0" dirty="0"/>
              <a:t>２．　</a:t>
            </a:r>
            <a:r>
              <a:rPr lang="en-US" altLang="ja-JP" kern="0" dirty="0"/>
              <a:t>KUG(</a:t>
            </a:r>
            <a:r>
              <a:rPr lang="ja-JP" altLang="en-US" kern="0" dirty="0"/>
              <a:t>企業内滞留版</a:t>
            </a:r>
            <a:r>
              <a:rPr lang="en-US" altLang="ja-JP" kern="0" dirty="0"/>
              <a:t>)</a:t>
            </a:r>
            <a:r>
              <a:rPr lang="ja-JP" altLang="en-US" kern="0" dirty="0"/>
              <a:t>について</a:t>
            </a:r>
          </a:p>
        </p:txBody>
      </p:sp>
      <p:sp>
        <p:nvSpPr>
          <p:cNvPr id="6" name="テキスト ボックス 5"/>
          <p:cNvSpPr txBox="1"/>
          <p:nvPr/>
        </p:nvSpPr>
        <p:spPr>
          <a:xfrm>
            <a:off x="94754" y="765175"/>
            <a:ext cx="4536504" cy="369332"/>
          </a:xfrm>
          <a:prstGeom prst="rect">
            <a:avLst/>
          </a:prstGeom>
          <a:noFill/>
        </p:spPr>
        <p:txBody>
          <a:bodyPr wrap="square" rtlCol="0">
            <a:spAutoFit/>
          </a:bodyPr>
          <a:lstStyle/>
          <a:p>
            <a:r>
              <a:rPr kumimoji="1" lang="en-US" altLang="ja-JP" dirty="0">
                <a:solidFill>
                  <a:srgbClr val="0000FF"/>
                </a:solidFill>
                <a:latin typeface="HGPｺﾞｼｯｸE" panose="020B0900000000000000" pitchFamily="50" charset="-128"/>
                <a:ea typeface="HGPｺﾞｼｯｸE" panose="020B0900000000000000" pitchFamily="50" charset="-128"/>
              </a:rPr>
              <a:t>【</a:t>
            </a:r>
            <a:r>
              <a:rPr lang="ja-JP" altLang="en-US" dirty="0">
                <a:solidFill>
                  <a:srgbClr val="0000FF"/>
                </a:solidFill>
                <a:latin typeface="HGPｺﾞｼｯｸE" panose="020B0900000000000000" pitchFamily="50" charset="-128"/>
                <a:ea typeface="HGPｺﾞｼｯｸE" panose="020B0900000000000000" pitchFamily="50" charset="-128"/>
              </a:rPr>
              <a:t>本ゲーム</a:t>
            </a:r>
            <a:r>
              <a:rPr kumimoji="1" lang="ja-JP" altLang="en-US" dirty="0">
                <a:solidFill>
                  <a:srgbClr val="0000FF"/>
                </a:solidFill>
                <a:latin typeface="HGPｺﾞｼｯｸE" panose="020B0900000000000000" pitchFamily="50" charset="-128"/>
                <a:ea typeface="HGPｺﾞｼｯｸE" panose="020B0900000000000000" pitchFamily="50" charset="-128"/>
              </a:rPr>
              <a:t>について</a:t>
            </a:r>
            <a:r>
              <a:rPr kumimoji="1" lang="en-US" altLang="ja-JP" dirty="0">
                <a:solidFill>
                  <a:srgbClr val="0000FF"/>
                </a:solidFill>
                <a:latin typeface="HGPｺﾞｼｯｸE" panose="020B0900000000000000" pitchFamily="50" charset="-128"/>
                <a:ea typeface="HGPｺﾞｼｯｸE" panose="020B0900000000000000" pitchFamily="50" charset="-128"/>
              </a:rPr>
              <a:t>】</a:t>
            </a:r>
            <a:endParaRPr kumimoji="1" lang="ja-JP" altLang="en-US" dirty="0">
              <a:solidFill>
                <a:srgbClr val="0000FF"/>
              </a:solidFill>
              <a:latin typeface="HGPｺﾞｼｯｸE" panose="020B0900000000000000" pitchFamily="50" charset="-128"/>
              <a:ea typeface="HGPｺﾞｼｯｸE" panose="020B0900000000000000" pitchFamily="50" charset="-128"/>
            </a:endParaRPr>
          </a:p>
        </p:txBody>
      </p:sp>
      <p:sp>
        <p:nvSpPr>
          <p:cNvPr id="7" name="テキスト ボックス 6"/>
          <p:cNvSpPr txBox="1"/>
          <p:nvPr/>
        </p:nvSpPr>
        <p:spPr>
          <a:xfrm>
            <a:off x="107504" y="1158999"/>
            <a:ext cx="8928546" cy="5078313"/>
          </a:xfrm>
          <a:prstGeom prst="rect">
            <a:avLst/>
          </a:prstGeom>
          <a:noFill/>
        </p:spPr>
        <p:txBody>
          <a:bodyPr wrap="square" rtlCol="0">
            <a:spAutoFit/>
          </a:bodyPr>
          <a:lstStyle/>
          <a:p>
            <a:pPr marL="285750" indent="-285750">
              <a:lnSpc>
                <a:spcPct val="150000"/>
              </a:lnSpc>
              <a:buFont typeface="Wingdings" panose="05000000000000000000" pitchFamily="2" charset="2"/>
              <a:buChar char="q"/>
            </a:pPr>
            <a:r>
              <a:rPr lang="en-US" altLang="ja-JP" u="sng" dirty="0">
                <a:solidFill>
                  <a:srgbClr val="C00000"/>
                </a:solidFill>
                <a:latin typeface="HGPｺﾞｼｯｸM" panose="020B0600000000000000" pitchFamily="50" charset="-128"/>
                <a:ea typeface="HGPｺﾞｼｯｸM" panose="020B0600000000000000" pitchFamily="50" charset="-128"/>
              </a:rPr>
              <a:t>KUG</a:t>
            </a:r>
            <a:r>
              <a:rPr lang="ja-JP" altLang="en-US" dirty="0">
                <a:latin typeface="HGPｺﾞｼｯｸM" panose="020B0600000000000000" pitchFamily="50" charset="-128"/>
                <a:ea typeface="HGPｺﾞｼｯｸM" panose="020B0600000000000000" pitchFamily="50" charset="-128"/>
              </a:rPr>
              <a:t>とは、「</a:t>
            </a:r>
            <a:r>
              <a:rPr lang="ja-JP" altLang="en-US" b="1" u="sng" dirty="0">
                <a:solidFill>
                  <a:srgbClr val="C00000"/>
                </a:solidFill>
                <a:latin typeface="HGPｺﾞｼｯｸM" panose="020B0600000000000000" pitchFamily="50" charset="-128"/>
                <a:ea typeface="HGPｺﾞｼｯｸM" panose="020B0600000000000000" pitchFamily="50" charset="-128"/>
              </a:rPr>
              <a:t>帰</a:t>
            </a:r>
            <a:r>
              <a:rPr lang="ja-JP" altLang="en-US" dirty="0">
                <a:latin typeface="HGPｺﾞｼｯｸM" panose="020B0600000000000000" pitchFamily="50" charset="-128"/>
                <a:ea typeface="HGPｺﾞｼｯｸM" panose="020B0600000000000000" pitchFamily="50" charset="-128"/>
              </a:rPr>
              <a:t>宅困難者支援施設</a:t>
            </a:r>
            <a:r>
              <a:rPr lang="ja-JP" altLang="en-US" b="1" u="sng" dirty="0">
                <a:solidFill>
                  <a:srgbClr val="C00000"/>
                </a:solidFill>
                <a:latin typeface="HGPｺﾞｼｯｸM" panose="020B0600000000000000" pitchFamily="50" charset="-128"/>
                <a:ea typeface="HGPｺﾞｼｯｸM" panose="020B0600000000000000" pitchFamily="50" charset="-128"/>
              </a:rPr>
              <a:t>運</a:t>
            </a:r>
            <a:r>
              <a:rPr lang="ja-JP" altLang="en-US" dirty="0">
                <a:latin typeface="HGPｺﾞｼｯｸM" panose="020B0600000000000000" pitchFamily="50" charset="-128"/>
                <a:ea typeface="HGPｺﾞｼｯｸM" panose="020B0600000000000000" pitchFamily="50" charset="-128"/>
              </a:rPr>
              <a:t>営</a:t>
            </a:r>
            <a:r>
              <a:rPr lang="ja-JP" altLang="en-US" b="1" u="sng" dirty="0">
                <a:solidFill>
                  <a:srgbClr val="C00000"/>
                </a:solidFill>
                <a:latin typeface="HGPｺﾞｼｯｸM" panose="020B0600000000000000" pitchFamily="50" charset="-128"/>
                <a:ea typeface="HGPｺﾞｼｯｸM" panose="020B0600000000000000" pitchFamily="50" charset="-128"/>
              </a:rPr>
              <a:t>ゲ</a:t>
            </a:r>
            <a:r>
              <a:rPr lang="ja-JP" altLang="en-US" dirty="0">
                <a:latin typeface="HGPｺﾞｼｯｸM" panose="020B0600000000000000" pitchFamily="50" charset="-128"/>
                <a:ea typeface="HGPｺﾞｼｯｸM" panose="020B0600000000000000" pitchFamily="50" charset="-128"/>
              </a:rPr>
              <a:t>ーム」の略称で、不特定多数の帰宅困難者の受入を行う場合に、周到な準備の必要な実動訓練を行わなくとも、施設設置の是非や運営方法、運営において発生する課題について</a:t>
            </a:r>
            <a:r>
              <a:rPr lang="ja-JP" altLang="en-US" u="sng" dirty="0">
                <a:solidFill>
                  <a:srgbClr val="C00000"/>
                </a:solidFill>
                <a:latin typeface="HGPｺﾞｼｯｸM" panose="020B0600000000000000" pitchFamily="50" charset="-128"/>
                <a:ea typeface="HGPｺﾞｼｯｸM" panose="020B0600000000000000" pitchFamily="50" charset="-128"/>
              </a:rPr>
              <a:t>施設運営を机上で疑似体験し、帰宅困難者問題に対する理解を深めて</a:t>
            </a:r>
            <a:r>
              <a:rPr lang="ja-JP" altLang="en-US" dirty="0">
                <a:latin typeface="HGPｺﾞｼｯｸM" panose="020B0600000000000000" pitchFamily="50" charset="-128"/>
                <a:ea typeface="HGPｺﾞｼｯｸM" panose="020B0600000000000000" pitchFamily="50" charset="-128"/>
              </a:rPr>
              <a:t>頂くことを目的に、東京大学</a:t>
            </a:r>
            <a:r>
              <a:rPr lang="en-US" altLang="ja-JP" dirty="0">
                <a:latin typeface="HGPｺﾞｼｯｸM" panose="020B0600000000000000" pitchFamily="50" charset="-128"/>
                <a:ea typeface="HGPｺﾞｼｯｸM" panose="020B0600000000000000" pitchFamily="50" charset="-128"/>
              </a:rPr>
              <a:t>(</a:t>
            </a:r>
            <a:r>
              <a:rPr lang="ja-JP" altLang="en-US" dirty="0">
                <a:latin typeface="HGPｺﾞｼｯｸM" panose="020B0600000000000000" pitchFamily="50" charset="-128"/>
                <a:ea typeface="HGPｺﾞｼｯｸM" panose="020B0600000000000000" pitchFamily="50" charset="-128"/>
              </a:rPr>
              <a:t>当時は名古屋大学</a:t>
            </a:r>
            <a:r>
              <a:rPr lang="en-US" altLang="ja-JP" dirty="0">
                <a:latin typeface="HGPｺﾞｼｯｸM" panose="020B0600000000000000" pitchFamily="50" charset="-128"/>
                <a:ea typeface="HGPｺﾞｼｯｸM" panose="020B0600000000000000" pitchFamily="50" charset="-128"/>
              </a:rPr>
              <a:t>)</a:t>
            </a:r>
            <a:r>
              <a:rPr lang="ja-JP" altLang="en-US" dirty="0">
                <a:latin typeface="HGPｺﾞｼｯｸM" panose="020B0600000000000000" pitchFamily="50" charset="-128"/>
                <a:ea typeface="HGPｺﾞｼｯｸM" panose="020B0600000000000000" pitchFamily="50" charset="-128"/>
              </a:rPr>
              <a:t>の廣井先生を中心に開発されたツールです。</a:t>
            </a:r>
            <a:endParaRPr lang="en-US" altLang="ja-JP" dirty="0">
              <a:latin typeface="HGPｺﾞｼｯｸM" panose="020B0600000000000000" pitchFamily="50" charset="-128"/>
              <a:ea typeface="HGPｺﾞｼｯｸM" panose="020B0600000000000000" pitchFamily="50" charset="-128"/>
            </a:endParaRPr>
          </a:p>
          <a:p>
            <a:pPr marL="285750" indent="-285750">
              <a:lnSpc>
                <a:spcPct val="150000"/>
              </a:lnSpc>
              <a:buFont typeface="Wingdings" panose="05000000000000000000" pitchFamily="2" charset="2"/>
              <a:buChar char="q"/>
            </a:pPr>
            <a:endParaRPr lang="en-US" altLang="ja-JP" dirty="0">
              <a:latin typeface="HGPｺﾞｼｯｸM" panose="020B0600000000000000" pitchFamily="50" charset="-128"/>
              <a:ea typeface="HGPｺﾞｼｯｸM" panose="020B0600000000000000" pitchFamily="50" charset="-128"/>
            </a:endParaRPr>
          </a:p>
          <a:p>
            <a:pPr marL="285750" indent="-285750">
              <a:lnSpc>
                <a:spcPct val="150000"/>
              </a:lnSpc>
              <a:buFont typeface="Wingdings" panose="05000000000000000000" pitchFamily="2" charset="2"/>
              <a:buChar char="q"/>
            </a:pPr>
            <a:r>
              <a:rPr lang="ja-JP" altLang="en-US" dirty="0">
                <a:latin typeface="HGPｺﾞｼｯｸM" panose="020B0600000000000000" pitchFamily="50" charset="-128"/>
                <a:ea typeface="HGPｺﾞｼｯｸM" panose="020B0600000000000000" pitchFamily="50" charset="-128"/>
              </a:rPr>
              <a:t>災害直後の地域の混乱の抑制においては、一時滞在施設による帰宅困難者の受入のみではなく、</a:t>
            </a:r>
            <a:r>
              <a:rPr lang="ja-JP" altLang="en-US" u="sng" dirty="0">
                <a:solidFill>
                  <a:srgbClr val="C00000"/>
                </a:solidFill>
                <a:latin typeface="HGPｺﾞｼｯｸM" panose="020B0600000000000000" pitchFamily="50" charset="-128"/>
                <a:ea typeface="HGPｺﾞｼｯｸM" panose="020B0600000000000000" pitchFamily="50" charset="-128"/>
              </a:rPr>
              <a:t>各企業・団体が自社の役職員を事業所内に滞留させることが重要</a:t>
            </a:r>
            <a:r>
              <a:rPr lang="ja-JP" altLang="en-US" dirty="0">
                <a:latin typeface="HGPｺﾞｼｯｸM" panose="020B0600000000000000" pitchFamily="50" charset="-128"/>
                <a:ea typeface="HGPｺﾞｼｯｸM" panose="020B0600000000000000" pitchFamily="50" charset="-128"/>
              </a:rPr>
              <a:t>です。</a:t>
            </a:r>
            <a:endParaRPr lang="en-US" altLang="ja-JP" dirty="0">
              <a:latin typeface="HGPｺﾞｼｯｸM" panose="020B0600000000000000" pitchFamily="50" charset="-128"/>
              <a:ea typeface="HGPｺﾞｼｯｸM" panose="020B0600000000000000" pitchFamily="50" charset="-128"/>
            </a:endParaRPr>
          </a:p>
          <a:p>
            <a:pPr marL="285750" indent="-285750">
              <a:lnSpc>
                <a:spcPct val="150000"/>
              </a:lnSpc>
              <a:buFont typeface="Wingdings" panose="05000000000000000000" pitchFamily="2" charset="2"/>
              <a:buChar char="q"/>
            </a:pPr>
            <a:endParaRPr lang="en-US" altLang="ja-JP" dirty="0">
              <a:latin typeface="HGPｺﾞｼｯｸM" panose="020B0600000000000000" pitchFamily="50" charset="-128"/>
              <a:ea typeface="HGPｺﾞｼｯｸM" panose="020B0600000000000000" pitchFamily="50" charset="-128"/>
            </a:endParaRPr>
          </a:p>
          <a:p>
            <a:pPr marL="285750" indent="-285750">
              <a:lnSpc>
                <a:spcPct val="150000"/>
              </a:lnSpc>
              <a:buFont typeface="Wingdings" panose="05000000000000000000" pitchFamily="2" charset="2"/>
              <a:buChar char="q"/>
            </a:pPr>
            <a:r>
              <a:rPr lang="ja-JP" altLang="en-US" dirty="0">
                <a:latin typeface="HGPｺﾞｼｯｸM" panose="020B0600000000000000" pitchFamily="50" charset="-128"/>
                <a:ea typeface="HGPｺﾞｼｯｸM" panose="020B0600000000000000" pitchFamily="50" charset="-128"/>
              </a:rPr>
              <a:t>本ゲームは、帰宅困難者支援施設運営ゲームをもとに、事業所の方々が、</a:t>
            </a:r>
            <a:r>
              <a:rPr lang="ja-JP" altLang="en-US" u="sng" dirty="0">
                <a:solidFill>
                  <a:srgbClr val="C00000"/>
                </a:solidFill>
                <a:latin typeface="HGPｺﾞｼｯｸM" panose="020B0600000000000000" pitchFamily="50" charset="-128"/>
                <a:ea typeface="HGPｺﾞｼｯｸM" panose="020B0600000000000000" pitchFamily="50" charset="-128"/>
              </a:rPr>
              <a:t>企業内に役職員を滞留させるにあたり、なぜ様々な対策が必要であるのかを理解し、また課題や検討事項等について、より明確なイメージをもって議論を行って頂く</a:t>
            </a:r>
            <a:r>
              <a:rPr lang="ja-JP" altLang="en-US" dirty="0">
                <a:latin typeface="HGPｺﾞｼｯｸM" panose="020B0600000000000000" pitchFamily="50" charset="-128"/>
                <a:ea typeface="HGPｺﾞｼｯｸM" panose="020B0600000000000000" pitchFamily="50" charset="-128"/>
              </a:rPr>
              <a:t>ことを意図して開発されました。</a:t>
            </a:r>
            <a:endParaRPr lang="en-US" altLang="ja-JP" dirty="0">
              <a:latin typeface="HGPｺﾞｼｯｸM" panose="020B0600000000000000" pitchFamily="50" charset="-128"/>
              <a:ea typeface="HGPｺﾞｼｯｸM" panose="020B0600000000000000" pitchFamily="50" charset="-128"/>
            </a:endParaRPr>
          </a:p>
        </p:txBody>
      </p:sp>
    </p:spTree>
    <p:extLst>
      <p:ext uri="{BB962C8B-B14F-4D97-AF65-F5344CB8AC3E}">
        <p14:creationId xmlns:p14="http://schemas.microsoft.com/office/powerpoint/2010/main" val="323375373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49</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lang="ja-JP" altLang="en-US" dirty="0" smtClean="0"/>
              <a:t>★応用　</a:t>
            </a:r>
            <a:r>
              <a:rPr kumimoji="1" lang="ja-JP" altLang="en-US" dirty="0" smtClean="0"/>
              <a:t>イベント</a:t>
            </a:r>
            <a:r>
              <a:rPr lang="ja-JP" altLang="en-US" dirty="0" smtClean="0"/>
              <a:t>５</a:t>
            </a:r>
            <a:r>
              <a:rPr lang="ja-JP" altLang="en-US" dirty="0"/>
              <a:t>　</a:t>
            </a:r>
            <a:r>
              <a:rPr kumimoji="1" lang="ja-JP" altLang="en-US" dirty="0" smtClean="0"/>
              <a:t>発災当日</a:t>
            </a:r>
            <a:r>
              <a:rPr lang="en-US" altLang="ja-JP" dirty="0" smtClean="0"/>
              <a:t>14:15</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a:t>
            </a:r>
            <a:r>
              <a:rPr lang="ja-JP" altLang="en-US" sz="2400" dirty="0">
                <a:solidFill>
                  <a:schemeClr val="bg1"/>
                </a:solidFill>
                <a:latin typeface="HGPｺﾞｼｯｸE" panose="020B0900000000000000" pitchFamily="50" charset="-128"/>
                <a:ea typeface="HGPｺﾞｼｯｸE" panose="020B0900000000000000" pitchFamily="50" charset="-128"/>
              </a:rPr>
              <a:t>５</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2"/>
            <a:ext cx="8676580" cy="1499404"/>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専務の鈴木さんの子供と友人（中学生）計</a:t>
            </a:r>
            <a:r>
              <a:rPr lang="en-US" altLang="ja-JP" dirty="0">
                <a:latin typeface="HGPｺﾞｼｯｸM" panose="020B0600000000000000" pitchFamily="50" charset="-128"/>
                <a:ea typeface="HGPｺﾞｼｯｸM" panose="020B0600000000000000" pitchFamily="50" charset="-128"/>
              </a:rPr>
              <a:t>8</a:t>
            </a:r>
            <a:r>
              <a:rPr lang="ja-JP" altLang="en-US" dirty="0">
                <a:latin typeface="HGPｺﾞｼｯｸM" panose="020B0600000000000000" pitchFamily="50" charset="-128"/>
                <a:ea typeface="HGPｺﾞｼｯｸM" panose="020B0600000000000000" pitchFamily="50" charset="-128"/>
              </a:rPr>
              <a:t>人が、近くまで遊びに来ていて帰れなくなったので保護を求めてきました</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必要</a:t>
            </a:r>
            <a:r>
              <a:rPr lang="ja-JP" altLang="en-US" dirty="0">
                <a:latin typeface="HGPｺﾞｼｯｸM" panose="020B0600000000000000" pitchFamily="50" charset="-128"/>
                <a:ea typeface="HGPｺﾞｼｯｸM" panose="020B0600000000000000" pitchFamily="50" charset="-128"/>
              </a:rPr>
              <a:t>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1200329"/>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受け入れる</a:t>
            </a:r>
            <a:r>
              <a:rPr lang="ja-JP" altLang="en-US" dirty="0">
                <a:solidFill>
                  <a:schemeClr val="dk1"/>
                </a:solidFill>
                <a:latin typeface="HGPｺﾞｼｯｸM" panose="020B0600000000000000" pitchFamily="50" charset="-128"/>
                <a:ea typeface="HGPｺﾞｼｯｸM" panose="020B0600000000000000" pitchFamily="50" charset="-128"/>
              </a:rPr>
              <a:t>場合の問題点は？</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守って</a:t>
            </a:r>
            <a:r>
              <a:rPr lang="ja-JP" altLang="en-US" dirty="0">
                <a:solidFill>
                  <a:schemeClr val="dk1"/>
                </a:solidFill>
                <a:latin typeface="HGPｺﾞｼｯｸM" panose="020B0600000000000000" pitchFamily="50" charset="-128"/>
                <a:ea typeface="HGPｺﾞｼｯｸM" panose="020B0600000000000000" pitchFamily="50" charset="-128"/>
              </a:rPr>
              <a:t>もらうべきルールは？</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未成年</a:t>
            </a:r>
            <a:r>
              <a:rPr lang="ja-JP" altLang="en-US" dirty="0">
                <a:solidFill>
                  <a:schemeClr val="dk1"/>
                </a:solidFill>
                <a:latin typeface="HGPｺﾞｼｯｸM" panose="020B0600000000000000" pitchFamily="50" charset="-128"/>
                <a:ea typeface="HGPｺﾞｼｯｸM" panose="020B0600000000000000" pitchFamily="50" charset="-128"/>
              </a:rPr>
              <a:t>であることから、特別な配慮は必要か</a:t>
            </a:r>
            <a:r>
              <a:rPr lang="ja-JP" altLang="en-US" dirty="0" smtClean="0">
                <a:solidFill>
                  <a:schemeClr val="dk1"/>
                </a:solidFill>
                <a:latin typeface="HGPｺﾞｼｯｸM" panose="020B0600000000000000" pitchFamily="50" charset="-128"/>
                <a:ea typeface="HGPｺﾞｼｯｸM" panose="020B0600000000000000" pitchFamily="50" charset="-128"/>
              </a:rPr>
              <a:t>？</a:t>
            </a:r>
            <a:endParaRPr lang="ja-JP" altLang="en-US" dirty="0">
              <a:solidFill>
                <a:schemeClr val="dk1"/>
              </a:solidFill>
              <a:latin typeface="HGPｺﾞｼｯｸM" panose="020B0600000000000000" pitchFamily="50" charset="-128"/>
              <a:ea typeface="HGPｺﾞｼｯｸM" panose="020B0600000000000000" pitchFamily="50" charset="-128"/>
            </a:endParaRPr>
          </a:p>
        </p:txBody>
      </p:sp>
      <p:sp>
        <p:nvSpPr>
          <p:cNvPr id="12" name="正方形/長方形 11"/>
          <p:cNvSpPr/>
          <p:nvPr/>
        </p:nvSpPr>
        <p:spPr bwMode="auto">
          <a:xfrm>
            <a:off x="294370" y="5373216"/>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3" name="矢印: ストライプ 5">
            <a:extLst>
              <a:ext uri="{FF2B5EF4-FFF2-40B4-BE49-F238E27FC236}">
                <a16:creationId xmlns:a16="http://schemas.microsoft.com/office/drawing/2014/main" id="{481D5714-CEFA-424E-8C6A-23C581A8C2F8}"/>
              </a:ext>
            </a:extLst>
          </p:cNvPr>
          <p:cNvSpPr/>
          <p:nvPr/>
        </p:nvSpPr>
        <p:spPr bwMode="auto">
          <a:xfrm>
            <a:off x="4283968" y="2327856"/>
            <a:ext cx="151438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帰宅させる？</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smtClean="0">
                <a:solidFill>
                  <a:schemeClr val="bg1"/>
                </a:solidFill>
                <a:ea typeface="HGPｺﾞｼｯｸE" pitchFamily="50" charset="-128"/>
              </a:rPr>
              <a:t>させない</a:t>
            </a:r>
            <a:r>
              <a:rPr lang="ja-JP" altLang="en-US" sz="1400" dirty="0">
                <a:solidFill>
                  <a:schemeClr val="bg1"/>
                </a:solidFill>
                <a:ea typeface="HGPｺﾞｼｯｸE" pitchFamily="50" charset="-128"/>
              </a:rPr>
              <a:t>？</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7"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15668" y="2327856"/>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8"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5936930" y="2327856"/>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spTree>
    <p:extLst>
      <p:ext uri="{BB962C8B-B14F-4D97-AF65-F5344CB8AC3E}">
        <p14:creationId xmlns:p14="http://schemas.microsoft.com/office/powerpoint/2010/main" val="209020551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50</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kumimoji="1" lang="ja-JP" altLang="en-US" dirty="0" smtClean="0"/>
              <a:t>イベント</a:t>
            </a:r>
            <a:r>
              <a:rPr lang="ja-JP" altLang="en-US" dirty="0" smtClean="0"/>
              <a:t>６</a:t>
            </a:r>
            <a:r>
              <a:rPr lang="ja-JP" altLang="en-US" dirty="0"/>
              <a:t>　</a:t>
            </a:r>
            <a:r>
              <a:rPr kumimoji="1" lang="ja-JP" altLang="en-US" dirty="0" smtClean="0"/>
              <a:t>発災当日</a:t>
            </a:r>
            <a:r>
              <a:rPr lang="en-US" altLang="ja-JP" dirty="0"/>
              <a:t>15:00</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a:t>
            </a:r>
            <a:r>
              <a:rPr lang="ja-JP" altLang="en-US" sz="2400" dirty="0">
                <a:solidFill>
                  <a:schemeClr val="bg1"/>
                </a:solidFill>
                <a:latin typeface="HGPｺﾞｼｯｸE" panose="020B0900000000000000" pitchFamily="50" charset="-128"/>
                <a:ea typeface="HGPｺﾞｼｯｸE" panose="020B0900000000000000" pitchFamily="50" charset="-128"/>
              </a:rPr>
              <a:t>５</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2"/>
            <a:ext cx="8676580" cy="1787435"/>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東西線の中央駅からクマ駅までが復旧しました</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a:latin typeface="HGPｺﾞｼｯｸM" panose="020B0600000000000000" pitchFamily="50" charset="-128"/>
                <a:ea typeface="HGPｺﾞｼｯｸM" panose="020B0600000000000000" pitchFamily="50" charset="-128"/>
              </a:rPr>
              <a:t>営業部営業２課の内田さん（社員番号</a:t>
            </a:r>
            <a:r>
              <a:rPr lang="en-US" altLang="ja-JP" dirty="0">
                <a:latin typeface="HGPｺﾞｼｯｸM" panose="020B0600000000000000" pitchFamily="50" charset="-128"/>
                <a:ea typeface="HGPｺﾞｼｯｸM" panose="020B0600000000000000" pitchFamily="50" charset="-128"/>
              </a:rPr>
              <a:t>187</a:t>
            </a:r>
            <a:r>
              <a:rPr lang="ja-JP" altLang="en-US" dirty="0">
                <a:latin typeface="HGPｺﾞｼｯｸM" panose="020B0600000000000000" pitchFamily="50" charset="-128"/>
                <a:ea typeface="HGPｺﾞｼｯｸM" panose="020B0600000000000000" pitchFamily="50" charset="-128"/>
              </a:rPr>
              <a:t>）と技術部技術１課の渡部さん（社員番号</a:t>
            </a:r>
            <a:r>
              <a:rPr lang="en-US" altLang="ja-JP" dirty="0">
                <a:latin typeface="HGPｺﾞｼｯｸM" panose="020B0600000000000000" pitchFamily="50" charset="-128"/>
                <a:ea typeface="HGPｺﾞｼｯｸM" panose="020B0600000000000000" pitchFamily="50" charset="-128"/>
              </a:rPr>
              <a:t>219</a:t>
            </a:r>
            <a:r>
              <a:rPr lang="ja-JP" altLang="en-US" dirty="0">
                <a:latin typeface="HGPｺﾞｼｯｸM" panose="020B0600000000000000" pitchFamily="50" charset="-128"/>
                <a:ea typeface="HGPｺﾞｼｯｸM" panose="020B0600000000000000" pitchFamily="50" charset="-128"/>
              </a:rPr>
              <a:t>）から要望です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a:t>
            </a:r>
            <a:r>
              <a:rPr lang="ja-JP" altLang="en-US" dirty="0">
                <a:latin typeface="HGPｺﾞｼｯｸM" panose="020B0600000000000000" pitchFamily="50" charset="-128"/>
                <a:ea typeface="HGPｺﾞｼｯｸM" panose="020B0600000000000000" pitchFamily="50" charset="-128"/>
              </a:rPr>
              <a:t>ペットが心配なので帰りたい</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必要</a:t>
            </a:r>
            <a:r>
              <a:rPr lang="ja-JP" altLang="en-US" dirty="0">
                <a:latin typeface="HGPｺﾞｼｯｸM" panose="020B0600000000000000" pitchFamily="50" charset="-128"/>
                <a:ea typeface="HGPｺﾞｼｯｸM" panose="020B0600000000000000" pitchFamily="50" charset="-128"/>
              </a:rPr>
              <a:t>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graphicFrame>
        <p:nvGraphicFramePr>
          <p:cNvPr id="9" name="表 8"/>
          <p:cNvGraphicFramePr>
            <a:graphicFrameLocks noGrp="1"/>
          </p:cNvGraphicFramePr>
          <p:nvPr>
            <p:extLst>
              <p:ext uri="{D42A27DB-BD31-4B8C-83A1-F6EECF244321}">
                <p14:modId xmlns:p14="http://schemas.microsoft.com/office/powerpoint/2010/main" val="1107396497"/>
              </p:ext>
            </p:extLst>
          </p:nvPr>
        </p:nvGraphicFramePr>
        <p:xfrm>
          <a:off x="311384" y="2540319"/>
          <a:ext cx="8648972" cy="1908225"/>
        </p:xfrm>
        <a:graphic>
          <a:graphicData uri="http://schemas.openxmlformats.org/drawingml/2006/table">
            <a:tbl>
              <a:tblPr firstRow="1" bandRow="1">
                <a:tableStyleId>{5940675A-B579-460E-94D1-54222C63F5DA}</a:tableStyleId>
              </a:tblPr>
              <a:tblGrid>
                <a:gridCol w="401697">
                  <a:extLst>
                    <a:ext uri="{9D8B030D-6E8A-4147-A177-3AD203B41FA5}">
                      <a16:colId xmlns:a16="http://schemas.microsoft.com/office/drawing/2014/main" val="3877273214"/>
                    </a:ext>
                  </a:extLst>
                </a:gridCol>
                <a:gridCol w="516270">
                  <a:extLst>
                    <a:ext uri="{9D8B030D-6E8A-4147-A177-3AD203B41FA5}">
                      <a16:colId xmlns:a16="http://schemas.microsoft.com/office/drawing/2014/main" val="4209792391"/>
                    </a:ext>
                  </a:extLst>
                </a:gridCol>
                <a:gridCol w="587418">
                  <a:extLst>
                    <a:ext uri="{9D8B030D-6E8A-4147-A177-3AD203B41FA5}">
                      <a16:colId xmlns:a16="http://schemas.microsoft.com/office/drawing/2014/main" val="2912966627"/>
                    </a:ext>
                  </a:extLst>
                </a:gridCol>
                <a:gridCol w="325338">
                  <a:extLst>
                    <a:ext uri="{9D8B030D-6E8A-4147-A177-3AD203B41FA5}">
                      <a16:colId xmlns:a16="http://schemas.microsoft.com/office/drawing/2014/main" val="1725177027"/>
                    </a:ext>
                  </a:extLst>
                </a:gridCol>
                <a:gridCol w="355365">
                  <a:extLst>
                    <a:ext uri="{9D8B030D-6E8A-4147-A177-3AD203B41FA5}">
                      <a16:colId xmlns:a16="http://schemas.microsoft.com/office/drawing/2014/main" val="3302879518"/>
                    </a:ext>
                  </a:extLst>
                </a:gridCol>
                <a:gridCol w="726531">
                  <a:extLst>
                    <a:ext uri="{9D8B030D-6E8A-4147-A177-3AD203B41FA5}">
                      <a16:colId xmlns:a16="http://schemas.microsoft.com/office/drawing/2014/main" val="4001093273"/>
                    </a:ext>
                  </a:extLst>
                </a:gridCol>
                <a:gridCol w="858250">
                  <a:extLst>
                    <a:ext uri="{9D8B030D-6E8A-4147-A177-3AD203B41FA5}">
                      <a16:colId xmlns:a16="http://schemas.microsoft.com/office/drawing/2014/main" val="10633682"/>
                    </a:ext>
                  </a:extLst>
                </a:gridCol>
                <a:gridCol w="802218">
                  <a:extLst>
                    <a:ext uri="{9D8B030D-6E8A-4147-A177-3AD203B41FA5}">
                      <a16:colId xmlns:a16="http://schemas.microsoft.com/office/drawing/2014/main" val="1995562691"/>
                    </a:ext>
                  </a:extLst>
                </a:gridCol>
                <a:gridCol w="583431">
                  <a:extLst>
                    <a:ext uri="{9D8B030D-6E8A-4147-A177-3AD203B41FA5}">
                      <a16:colId xmlns:a16="http://schemas.microsoft.com/office/drawing/2014/main" val="3001501914"/>
                    </a:ext>
                  </a:extLst>
                </a:gridCol>
                <a:gridCol w="364645">
                  <a:extLst>
                    <a:ext uri="{9D8B030D-6E8A-4147-A177-3AD203B41FA5}">
                      <a16:colId xmlns:a16="http://schemas.microsoft.com/office/drawing/2014/main" val="3816891333"/>
                    </a:ext>
                  </a:extLst>
                </a:gridCol>
                <a:gridCol w="1619773">
                  <a:extLst>
                    <a:ext uri="{9D8B030D-6E8A-4147-A177-3AD203B41FA5}">
                      <a16:colId xmlns:a16="http://schemas.microsoft.com/office/drawing/2014/main" val="1322008340"/>
                    </a:ext>
                  </a:extLst>
                </a:gridCol>
                <a:gridCol w="648072">
                  <a:extLst>
                    <a:ext uri="{9D8B030D-6E8A-4147-A177-3AD203B41FA5}">
                      <a16:colId xmlns:a16="http://schemas.microsoft.com/office/drawing/2014/main" val="1080918920"/>
                    </a:ext>
                  </a:extLst>
                </a:gridCol>
                <a:gridCol w="859964">
                  <a:extLst>
                    <a:ext uri="{9D8B030D-6E8A-4147-A177-3AD203B41FA5}">
                      <a16:colId xmlns:a16="http://schemas.microsoft.com/office/drawing/2014/main" val="964014734"/>
                    </a:ext>
                  </a:extLst>
                </a:gridCol>
              </a:tblGrid>
              <a:tr h="507294">
                <a:tc>
                  <a:txBody>
                    <a:bodyPr/>
                    <a:lstStyle/>
                    <a:p>
                      <a:pPr algn="ctr"/>
                      <a:r>
                        <a:rPr kumimoji="1" lang="ja-JP" altLang="en-US" sz="1000" dirty="0" smtClean="0">
                          <a:solidFill>
                            <a:schemeClr val="bg1"/>
                          </a:solidFill>
                          <a:latin typeface="HGPｺﾞｼｯｸM" panose="020B0600000000000000" pitchFamily="50" charset="-128"/>
                          <a:ea typeface="HGPｺﾞｼｯｸM" panose="020B0600000000000000" pitchFamily="50" charset="-128"/>
                        </a:rPr>
                        <a:t>社員</a:t>
                      </a:r>
                      <a:endParaRPr kumimoji="1" lang="en-US" altLang="ja-JP" sz="10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000" dirty="0" smtClean="0">
                          <a:solidFill>
                            <a:schemeClr val="bg1"/>
                          </a:solidFill>
                          <a:latin typeface="HGPｺﾞｼｯｸM" panose="020B0600000000000000" pitchFamily="50" charset="-128"/>
                          <a:ea typeface="HGPｺﾞｼｯｸM" panose="020B0600000000000000" pitchFamily="50" charset="-128"/>
                        </a:rPr>
                        <a:t>番号</a:t>
                      </a: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所属部門</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名前</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性別</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年齢</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身体的</a:t>
                      </a:r>
                      <a:endParaRPr kumimoji="1" lang="en-US" altLang="ja-JP" sz="12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特徴等</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本人の</a:t>
                      </a:r>
                      <a:endParaRPr kumimoji="1" lang="en-US" altLang="ja-JP" sz="12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安否情報</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住所</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最寄駅</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050" dirty="0" smtClean="0">
                          <a:solidFill>
                            <a:schemeClr val="bg1"/>
                          </a:solidFill>
                          <a:latin typeface="HGPｺﾞｼｯｸM" panose="020B0600000000000000" pitchFamily="50" charset="-128"/>
                          <a:ea typeface="HGPｺﾞｼｯｸM" panose="020B0600000000000000" pitchFamily="50" charset="-128"/>
                        </a:rPr>
                        <a:t>自宅距離</a:t>
                      </a:r>
                      <a:r>
                        <a:rPr kumimoji="1" lang="en-US" altLang="ja-JP" sz="1050" dirty="0" smtClean="0">
                          <a:solidFill>
                            <a:schemeClr val="bg1"/>
                          </a:solidFill>
                          <a:latin typeface="HGPｺﾞｼｯｸM" panose="020B0600000000000000" pitchFamily="50" charset="-128"/>
                          <a:ea typeface="HGPｺﾞｼｯｸM" panose="020B0600000000000000" pitchFamily="50" charset="-128"/>
                        </a:rPr>
                        <a:t>Km</a:t>
                      </a:r>
                      <a:endParaRPr kumimoji="1" lang="ja-JP" altLang="en-US" sz="105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家庭環境</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家族の安否</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機微情報等</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extLst>
                  <a:ext uri="{0D108BD9-81ED-4DB2-BD59-A6C34878D82A}">
                    <a16:rowId xmlns:a16="http://schemas.microsoft.com/office/drawing/2014/main" val="598372025"/>
                  </a:ext>
                </a:extLst>
              </a:tr>
              <a:tr h="552645">
                <a:tc>
                  <a:txBody>
                    <a:bodyPr/>
                    <a:lstStyle/>
                    <a:p>
                      <a:pPr algn="ctr"/>
                      <a:r>
                        <a:rPr kumimoji="1" lang="en-US" altLang="ja-JP" sz="1000" dirty="0" smtClean="0">
                          <a:solidFill>
                            <a:schemeClr val="tx1"/>
                          </a:solidFill>
                          <a:latin typeface="HGPｺﾞｼｯｸM" panose="020B0600000000000000" pitchFamily="50" charset="-128"/>
                          <a:ea typeface="HGPｺﾞｼｯｸM" panose="020B0600000000000000" pitchFamily="50" charset="-128"/>
                        </a:rPr>
                        <a:t>187</a:t>
                      </a:r>
                    </a:p>
                  </a:txBody>
                  <a:tcPr marL="36000" marR="36000" marT="36000" marB="36000"/>
                </a:tc>
                <a:tc>
                  <a:txBody>
                    <a:bodyPr/>
                    <a:lstStyle/>
                    <a:p>
                      <a:r>
                        <a:rPr kumimoji="1" lang="zh-TW" altLang="en-US" sz="1100" dirty="0" smtClean="0">
                          <a:solidFill>
                            <a:schemeClr val="tx1"/>
                          </a:solidFill>
                          <a:latin typeface="HGPｺﾞｼｯｸM" panose="020B0600000000000000" pitchFamily="50" charset="-128"/>
                          <a:ea typeface="HGPｺﾞｼｯｸM" panose="020B0600000000000000" pitchFamily="50" charset="-128"/>
                        </a:rPr>
                        <a:t>営業２課</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内田</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女</a:t>
                      </a: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24</a:t>
                      </a: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smtClean="0">
                          <a:solidFill>
                            <a:schemeClr val="tx1"/>
                          </a:solidFill>
                          <a:latin typeface="HGPｺﾞｼｯｸM" panose="020B0600000000000000" pitchFamily="50" charset="-128"/>
                          <a:ea typeface="HGPｺﾞｼｯｸM" panose="020B0600000000000000" pitchFamily="50" charset="-128"/>
                        </a:rPr>
                        <a:t>社内におり、無事</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ひがしの市</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南北線メロン駅</a:t>
                      </a: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15</a:t>
                      </a: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1</a:t>
                      </a: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人暮らし。猫２匹と暮らしている</a:t>
                      </a:r>
                      <a:endParaRPr kumimoji="1" lang="en-US" altLang="ja-JP" sz="1200" dirty="0" smtClean="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endParaRPr kumimoji="1" lang="ja-JP" altLang="en-US" sz="1200" dirty="0" smtClean="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extLst>
                  <a:ext uri="{0D108BD9-81ED-4DB2-BD59-A6C34878D82A}">
                    <a16:rowId xmlns:a16="http://schemas.microsoft.com/office/drawing/2014/main" val="1346444265"/>
                  </a:ext>
                </a:extLst>
              </a:tr>
              <a:tr h="674734">
                <a:tc>
                  <a:txBody>
                    <a:bodyPr/>
                    <a:lstStyle/>
                    <a:p>
                      <a:pPr algn="ctr"/>
                      <a:r>
                        <a:rPr kumimoji="1" lang="en-US" altLang="ja-JP" sz="1000" dirty="0" smtClean="0">
                          <a:solidFill>
                            <a:schemeClr val="tx1"/>
                          </a:solidFill>
                          <a:latin typeface="HGPｺﾞｼｯｸM" panose="020B0600000000000000" pitchFamily="50" charset="-128"/>
                          <a:ea typeface="HGPｺﾞｼｯｸM" panose="020B0600000000000000" pitchFamily="50" charset="-128"/>
                        </a:rPr>
                        <a:t>219</a:t>
                      </a:r>
                      <a:endParaRPr kumimoji="1" lang="ja-JP" altLang="en-US" sz="10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zh-TW" altLang="en-US" sz="1100" dirty="0" smtClean="0">
                          <a:solidFill>
                            <a:schemeClr val="tx1"/>
                          </a:solidFill>
                          <a:latin typeface="HGPｺﾞｼｯｸM" panose="020B0600000000000000" pitchFamily="50" charset="-128"/>
                          <a:ea typeface="HGPｺﾞｼｯｸM" panose="020B0600000000000000" pitchFamily="50" charset="-128"/>
                        </a:rPr>
                        <a:t>技術１課</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渡部</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男</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47</a:t>
                      </a: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社内におり、無事</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にしやま市</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東西線ばった駅</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25</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1</a:t>
                      </a: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人暮らし。ペットの熱帯魚（クラリオンエンゼル</a:t>
                      </a: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/1</a:t>
                      </a: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匹約</a:t>
                      </a: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25</a:t>
                      </a: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万円）を大切にしている</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extLst>
                  <a:ext uri="{0D108BD9-81ED-4DB2-BD59-A6C34878D82A}">
                    <a16:rowId xmlns:a16="http://schemas.microsoft.com/office/drawing/2014/main" val="4187790595"/>
                  </a:ext>
                </a:extLst>
              </a:tr>
            </a:tbl>
          </a:graphicData>
        </a:graphic>
      </p:graphicFrame>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1200329"/>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再開</a:t>
            </a:r>
            <a:r>
              <a:rPr lang="ja-JP" altLang="en-US" dirty="0">
                <a:solidFill>
                  <a:schemeClr val="dk1"/>
                </a:solidFill>
                <a:latin typeface="HGPｺﾞｼｯｸM" panose="020B0600000000000000" pitchFamily="50" charset="-128"/>
                <a:ea typeface="HGPｺﾞｼｯｸM" panose="020B0600000000000000" pitchFamily="50" charset="-128"/>
              </a:rPr>
              <a:t>直後の駅周辺や道路は混雑するのでは？</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余震</a:t>
            </a:r>
            <a:r>
              <a:rPr lang="ja-JP" altLang="en-US" dirty="0">
                <a:solidFill>
                  <a:schemeClr val="dk1"/>
                </a:solidFill>
                <a:latin typeface="HGPｺﾞｼｯｸM" panose="020B0600000000000000" pitchFamily="50" charset="-128"/>
                <a:ea typeface="HGPｺﾞｼｯｸM" panose="020B0600000000000000" pitchFamily="50" charset="-128"/>
              </a:rPr>
              <a:t>の心配もあるのでは？</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人</a:t>
            </a:r>
            <a:r>
              <a:rPr lang="ja-JP" altLang="en-US" dirty="0">
                <a:solidFill>
                  <a:schemeClr val="dk1"/>
                </a:solidFill>
                <a:latin typeface="HGPｺﾞｼｯｸM" panose="020B0600000000000000" pitchFamily="50" charset="-128"/>
                <a:ea typeface="HGPｺﾞｼｯｸM" panose="020B0600000000000000" pitchFamily="50" charset="-128"/>
              </a:rPr>
              <a:t>によってはペットも家族と同様の存在</a:t>
            </a:r>
          </a:p>
        </p:txBody>
      </p:sp>
      <p:sp>
        <p:nvSpPr>
          <p:cNvPr id="12" name="正方形/長方形 11"/>
          <p:cNvSpPr/>
          <p:nvPr/>
        </p:nvSpPr>
        <p:spPr bwMode="auto">
          <a:xfrm>
            <a:off x="279128" y="5394182"/>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6" name="矢印: ストライプ 5">
            <a:extLst>
              <a:ext uri="{FF2B5EF4-FFF2-40B4-BE49-F238E27FC236}">
                <a16:creationId xmlns:a16="http://schemas.microsoft.com/office/drawing/2014/main" id="{481D5714-CEFA-424E-8C6A-23C581A8C2F8}"/>
              </a:ext>
            </a:extLst>
          </p:cNvPr>
          <p:cNvSpPr/>
          <p:nvPr/>
        </p:nvSpPr>
        <p:spPr bwMode="auto">
          <a:xfrm>
            <a:off x="4362420" y="4460140"/>
            <a:ext cx="151438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帰宅させる？</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smtClean="0">
                <a:solidFill>
                  <a:schemeClr val="bg1"/>
                </a:solidFill>
                <a:ea typeface="HGPｺﾞｼｯｸE" pitchFamily="50" charset="-128"/>
              </a:rPr>
              <a:t>させない</a:t>
            </a:r>
            <a:r>
              <a:rPr lang="ja-JP" altLang="en-US" sz="1400" dirty="0">
                <a:solidFill>
                  <a:schemeClr val="bg1"/>
                </a:solidFill>
                <a:ea typeface="HGPｺﾞｼｯｸE" pitchFamily="50" charset="-128"/>
              </a:rPr>
              <a:t>？</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8"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94120" y="4460140"/>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9"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6015382" y="4460140"/>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spTree>
    <p:extLst>
      <p:ext uri="{BB962C8B-B14F-4D97-AF65-F5344CB8AC3E}">
        <p14:creationId xmlns:p14="http://schemas.microsoft.com/office/powerpoint/2010/main" val="187361970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51</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lang="ja-JP" altLang="en-US" dirty="0"/>
              <a:t>★応用　</a:t>
            </a:r>
            <a:r>
              <a:rPr lang="ja-JP" altLang="en-US" dirty="0" smtClean="0"/>
              <a:t>イベント</a:t>
            </a:r>
            <a:r>
              <a:rPr lang="ja-JP" altLang="en-US" dirty="0"/>
              <a:t>７　発災</a:t>
            </a:r>
            <a:r>
              <a:rPr lang="ja-JP" altLang="en-US" dirty="0" smtClean="0"/>
              <a:t>当日</a:t>
            </a:r>
            <a:r>
              <a:rPr lang="en-US" altLang="ja-JP" dirty="0" smtClean="0"/>
              <a:t>17:00</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a:t>
            </a:r>
            <a:r>
              <a:rPr lang="ja-JP" altLang="en-US" sz="2400" dirty="0">
                <a:solidFill>
                  <a:schemeClr val="bg1"/>
                </a:solidFill>
                <a:latin typeface="HGPｺﾞｼｯｸE" panose="020B0900000000000000" pitchFamily="50" charset="-128"/>
                <a:ea typeface="HGPｺﾞｼｯｸE" panose="020B0900000000000000" pitchFamily="50" charset="-128"/>
              </a:rPr>
              <a:t>３</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2"/>
            <a:ext cx="8676580" cy="1499404"/>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品質保証部品質保証課の秋田さん（社員番号</a:t>
            </a:r>
            <a:r>
              <a:rPr lang="en-US" altLang="ja-JP" dirty="0">
                <a:latin typeface="HGPｺﾞｼｯｸM" panose="020B0600000000000000" pitchFamily="50" charset="-128"/>
                <a:ea typeface="HGPｺﾞｼｯｸM" panose="020B0600000000000000" pitchFamily="50" charset="-128"/>
              </a:rPr>
              <a:t>267</a:t>
            </a:r>
            <a:r>
              <a:rPr lang="ja-JP" altLang="en-US" dirty="0">
                <a:latin typeface="HGPｺﾞｼｯｸM" panose="020B0600000000000000" pitchFamily="50" charset="-128"/>
                <a:ea typeface="HGPｺﾞｼｯｸM" panose="020B0600000000000000" pitchFamily="50" charset="-128"/>
              </a:rPr>
              <a:t>）から質問です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a:t>
            </a:r>
            <a:r>
              <a:rPr lang="ja-JP" altLang="en-US" dirty="0">
                <a:latin typeface="HGPｺﾞｼｯｸM" panose="020B0600000000000000" pitchFamily="50" charset="-128"/>
                <a:ea typeface="HGPｺﾞｼｯｸM" panose="020B0600000000000000" pitchFamily="50" charset="-128"/>
              </a:rPr>
              <a:t>人工透析を受けています。</a:t>
            </a:r>
            <a:r>
              <a:rPr lang="en-US" altLang="ja-JP" dirty="0">
                <a:latin typeface="HGPｺﾞｼｯｸM" panose="020B0600000000000000" pitchFamily="50" charset="-128"/>
                <a:ea typeface="HGPｺﾞｼｯｸM" panose="020B0600000000000000" pitchFamily="50" charset="-128"/>
              </a:rPr>
              <a:t>24</a:t>
            </a:r>
            <a:r>
              <a:rPr lang="ja-JP" altLang="en-US" dirty="0">
                <a:latin typeface="HGPｺﾞｼｯｸM" panose="020B0600000000000000" pitchFamily="50" charset="-128"/>
                <a:ea typeface="HGPｺﾞｼｯｸM" panose="020B0600000000000000" pitchFamily="50" charset="-128"/>
              </a:rPr>
              <a:t>時間以内に透析を受ける必要があるのですが、近隣に人工透析を受けられる病院はありませんか</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必要な対応を検討してください。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923330"/>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地域</a:t>
            </a:r>
            <a:r>
              <a:rPr lang="ja-JP" altLang="en-US" dirty="0">
                <a:solidFill>
                  <a:schemeClr val="dk1"/>
                </a:solidFill>
                <a:latin typeface="HGPｺﾞｼｯｸM" panose="020B0600000000000000" pitchFamily="50" charset="-128"/>
                <a:ea typeface="HGPｺﾞｼｯｸM" panose="020B0600000000000000" pitchFamily="50" charset="-128"/>
              </a:rPr>
              <a:t>で受入可能な透析機関については、保健所や役所にも情報があるかも。</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医療</a:t>
            </a:r>
            <a:r>
              <a:rPr lang="ja-JP" altLang="en-US" dirty="0">
                <a:solidFill>
                  <a:schemeClr val="dk1"/>
                </a:solidFill>
                <a:latin typeface="HGPｺﾞｼｯｸM" panose="020B0600000000000000" pitchFamily="50" charset="-128"/>
                <a:ea typeface="HGPｺﾞｼｯｸM" panose="020B0600000000000000" pitchFamily="50" charset="-128"/>
              </a:rPr>
              <a:t>機関の連絡先リスト等、平時の備えも重要。</a:t>
            </a:r>
          </a:p>
        </p:txBody>
      </p:sp>
      <p:sp>
        <p:nvSpPr>
          <p:cNvPr id="12" name="正方形/長方形 11"/>
          <p:cNvSpPr/>
          <p:nvPr/>
        </p:nvSpPr>
        <p:spPr bwMode="auto">
          <a:xfrm>
            <a:off x="218933" y="5373797"/>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7"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94120" y="3992780"/>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8"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6015382" y="3992780"/>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graphicFrame>
        <p:nvGraphicFramePr>
          <p:cNvPr id="19" name="表 18"/>
          <p:cNvGraphicFramePr>
            <a:graphicFrameLocks noGrp="1"/>
          </p:cNvGraphicFramePr>
          <p:nvPr>
            <p:extLst>
              <p:ext uri="{D42A27DB-BD31-4B8C-83A1-F6EECF244321}">
                <p14:modId xmlns:p14="http://schemas.microsoft.com/office/powerpoint/2010/main" val="1251991890"/>
              </p:ext>
            </p:extLst>
          </p:nvPr>
        </p:nvGraphicFramePr>
        <p:xfrm>
          <a:off x="284352" y="2322132"/>
          <a:ext cx="8648972" cy="1355580"/>
        </p:xfrm>
        <a:graphic>
          <a:graphicData uri="http://schemas.openxmlformats.org/drawingml/2006/table">
            <a:tbl>
              <a:tblPr firstRow="1" bandRow="1">
                <a:tableStyleId>{5940675A-B579-460E-94D1-54222C63F5DA}</a:tableStyleId>
              </a:tblPr>
              <a:tblGrid>
                <a:gridCol w="401697">
                  <a:extLst>
                    <a:ext uri="{9D8B030D-6E8A-4147-A177-3AD203B41FA5}">
                      <a16:colId xmlns:a16="http://schemas.microsoft.com/office/drawing/2014/main" val="3877273214"/>
                    </a:ext>
                  </a:extLst>
                </a:gridCol>
                <a:gridCol w="516270">
                  <a:extLst>
                    <a:ext uri="{9D8B030D-6E8A-4147-A177-3AD203B41FA5}">
                      <a16:colId xmlns:a16="http://schemas.microsoft.com/office/drawing/2014/main" val="4209792391"/>
                    </a:ext>
                  </a:extLst>
                </a:gridCol>
                <a:gridCol w="587418">
                  <a:extLst>
                    <a:ext uri="{9D8B030D-6E8A-4147-A177-3AD203B41FA5}">
                      <a16:colId xmlns:a16="http://schemas.microsoft.com/office/drawing/2014/main" val="2912966627"/>
                    </a:ext>
                  </a:extLst>
                </a:gridCol>
                <a:gridCol w="325338">
                  <a:extLst>
                    <a:ext uri="{9D8B030D-6E8A-4147-A177-3AD203B41FA5}">
                      <a16:colId xmlns:a16="http://schemas.microsoft.com/office/drawing/2014/main" val="1725177027"/>
                    </a:ext>
                  </a:extLst>
                </a:gridCol>
                <a:gridCol w="355365">
                  <a:extLst>
                    <a:ext uri="{9D8B030D-6E8A-4147-A177-3AD203B41FA5}">
                      <a16:colId xmlns:a16="http://schemas.microsoft.com/office/drawing/2014/main" val="3302879518"/>
                    </a:ext>
                  </a:extLst>
                </a:gridCol>
                <a:gridCol w="726531">
                  <a:extLst>
                    <a:ext uri="{9D8B030D-6E8A-4147-A177-3AD203B41FA5}">
                      <a16:colId xmlns:a16="http://schemas.microsoft.com/office/drawing/2014/main" val="4001093273"/>
                    </a:ext>
                  </a:extLst>
                </a:gridCol>
                <a:gridCol w="858250">
                  <a:extLst>
                    <a:ext uri="{9D8B030D-6E8A-4147-A177-3AD203B41FA5}">
                      <a16:colId xmlns:a16="http://schemas.microsoft.com/office/drawing/2014/main" val="10633682"/>
                    </a:ext>
                  </a:extLst>
                </a:gridCol>
                <a:gridCol w="802218">
                  <a:extLst>
                    <a:ext uri="{9D8B030D-6E8A-4147-A177-3AD203B41FA5}">
                      <a16:colId xmlns:a16="http://schemas.microsoft.com/office/drawing/2014/main" val="1995562691"/>
                    </a:ext>
                  </a:extLst>
                </a:gridCol>
                <a:gridCol w="583431">
                  <a:extLst>
                    <a:ext uri="{9D8B030D-6E8A-4147-A177-3AD203B41FA5}">
                      <a16:colId xmlns:a16="http://schemas.microsoft.com/office/drawing/2014/main" val="3001501914"/>
                    </a:ext>
                  </a:extLst>
                </a:gridCol>
                <a:gridCol w="364645">
                  <a:extLst>
                    <a:ext uri="{9D8B030D-6E8A-4147-A177-3AD203B41FA5}">
                      <a16:colId xmlns:a16="http://schemas.microsoft.com/office/drawing/2014/main" val="3816891333"/>
                    </a:ext>
                  </a:extLst>
                </a:gridCol>
                <a:gridCol w="1042603">
                  <a:extLst>
                    <a:ext uri="{9D8B030D-6E8A-4147-A177-3AD203B41FA5}">
                      <a16:colId xmlns:a16="http://schemas.microsoft.com/office/drawing/2014/main" val="1322008340"/>
                    </a:ext>
                  </a:extLst>
                </a:gridCol>
                <a:gridCol w="1042603">
                  <a:extLst>
                    <a:ext uri="{9D8B030D-6E8A-4147-A177-3AD203B41FA5}">
                      <a16:colId xmlns:a16="http://schemas.microsoft.com/office/drawing/2014/main" val="1080918920"/>
                    </a:ext>
                  </a:extLst>
                </a:gridCol>
                <a:gridCol w="1042603">
                  <a:extLst>
                    <a:ext uri="{9D8B030D-6E8A-4147-A177-3AD203B41FA5}">
                      <a16:colId xmlns:a16="http://schemas.microsoft.com/office/drawing/2014/main" val="964014734"/>
                    </a:ext>
                  </a:extLst>
                </a:gridCol>
              </a:tblGrid>
              <a:tr h="507294">
                <a:tc>
                  <a:txBody>
                    <a:bodyPr/>
                    <a:lstStyle/>
                    <a:p>
                      <a:pPr algn="ctr"/>
                      <a:r>
                        <a:rPr kumimoji="1" lang="ja-JP" altLang="en-US" sz="1000" dirty="0" smtClean="0">
                          <a:solidFill>
                            <a:schemeClr val="bg1"/>
                          </a:solidFill>
                          <a:latin typeface="HGPｺﾞｼｯｸM" panose="020B0600000000000000" pitchFamily="50" charset="-128"/>
                          <a:ea typeface="HGPｺﾞｼｯｸM" panose="020B0600000000000000" pitchFamily="50" charset="-128"/>
                        </a:rPr>
                        <a:t>社員</a:t>
                      </a:r>
                      <a:endParaRPr kumimoji="1" lang="en-US" altLang="ja-JP" sz="10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000" dirty="0" smtClean="0">
                          <a:solidFill>
                            <a:schemeClr val="bg1"/>
                          </a:solidFill>
                          <a:latin typeface="HGPｺﾞｼｯｸM" panose="020B0600000000000000" pitchFamily="50" charset="-128"/>
                          <a:ea typeface="HGPｺﾞｼｯｸM" panose="020B0600000000000000" pitchFamily="50" charset="-128"/>
                        </a:rPr>
                        <a:t>番号</a:t>
                      </a: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所属部門</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名前</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性別</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年齢</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身体的</a:t>
                      </a:r>
                      <a:endParaRPr kumimoji="1" lang="en-US" altLang="ja-JP" sz="12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特徴等</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本人の</a:t>
                      </a:r>
                      <a:endParaRPr kumimoji="1" lang="en-US" altLang="ja-JP" sz="12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安否情報</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住所</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最寄駅</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050" dirty="0" smtClean="0">
                          <a:solidFill>
                            <a:schemeClr val="bg1"/>
                          </a:solidFill>
                          <a:latin typeface="HGPｺﾞｼｯｸM" panose="020B0600000000000000" pitchFamily="50" charset="-128"/>
                          <a:ea typeface="HGPｺﾞｼｯｸM" panose="020B0600000000000000" pitchFamily="50" charset="-128"/>
                        </a:rPr>
                        <a:t>自宅距離</a:t>
                      </a:r>
                      <a:r>
                        <a:rPr kumimoji="1" lang="en-US" altLang="ja-JP" sz="1050" dirty="0" smtClean="0">
                          <a:solidFill>
                            <a:schemeClr val="bg1"/>
                          </a:solidFill>
                          <a:latin typeface="HGPｺﾞｼｯｸM" panose="020B0600000000000000" pitchFamily="50" charset="-128"/>
                          <a:ea typeface="HGPｺﾞｼｯｸM" panose="020B0600000000000000" pitchFamily="50" charset="-128"/>
                        </a:rPr>
                        <a:t>Km</a:t>
                      </a:r>
                      <a:endParaRPr kumimoji="1" lang="ja-JP" altLang="en-US" sz="105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家庭環境</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家族の安否</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機微情報等</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extLst>
                  <a:ext uri="{0D108BD9-81ED-4DB2-BD59-A6C34878D82A}">
                    <a16:rowId xmlns:a16="http://schemas.microsoft.com/office/drawing/2014/main" val="598372025"/>
                  </a:ext>
                </a:extLst>
              </a:tr>
              <a:tr h="698824">
                <a:tc>
                  <a:txBody>
                    <a:bodyPr/>
                    <a:lstStyle/>
                    <a:p>
                      <a:pPr algn="ctr"/>
                      <a:r>
                        <a:rPr kumimoji="1" lang="en-US" altLang="ja-JP" sz="1000" dirty="0" smtClean="0">
                          <a:solidFill>
                            <a:schemeClr val="tx1"/>
                          </a:solidFill>
                          <a:latin typeface="HGPｺﾞｼｯｸM" panose="020B0600000000000000" pitchFamily="50" charset="-128"/>
                          <a:ea typeface="HGPｺﾞｼｯｸM" panose="020B0600000000000000" pitchFamily="50" charset="-128"/>
                        </a:rPr>
                        <a:t>267</a:t>
                      </a:r>
                    </a:p>
                  </a:txBody>
                  <a:tcPr marL="36000" marR="36000" marT="36000" marB="36000"/>
                </a:tc>
                <a:tc>
                  <a:txBody>
                    <a:bodyPr/>
                    <a:lstStyle/>
                    <a:p>
                      <a:r>
                        <a:rPr kumimoji="1" lang="zh-TW" altLang="en-US" sz="1100" dirty="0" smtClean="0">
                          <a:solidFill>
                            <a:schemeClr val="tx1"/>
                          </a:solidFill>
                          <a:latin typeface="HGPｺﾞｼｯｸM" panose="020B0600000000000000" pitchFamily="50" charset="-128"/>
                          <a:ea typeface="HGPｺﾞｼｯｸM" panose="020B0600000000000000" pitchFamily="50" charset="-128"/>
                        </a:rPr>
                        <a:t>品質保証課</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秋田</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男</a:t>
                      </a: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50</a:t>
                      </a: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smtClean="0">
                          <a:solidFill>
                            <a:schemeClr val="tx1"/>
                          </a:solidFill>
                          <a:latin typeface="HGPｺﾞｼｯｸM" panose="020B0600000000000000" pitchFamily="50" charset="-128"/>
                          <a:ea typeface="HGPｺﾞｼｯｸM" panose="020B0600000000000000" pitchFamily="50" charset="-128"/>
                        </a:rPr>
                        <a:t>社内におり、無事</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はまべ市</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東西線かぶと駅</a:t>
                      </a: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30</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妻、息子（大学</a:t>
                      </a: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2</a:t>
                      </a: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年生、仙台で一人暮らし）</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妻：自宅で被災、軽傷だが無事。息子：仙台で無事。</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週</a:t>
                      </a: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3</a:t>
                      </a: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回の人工透析が必要</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extLst>
                  <a:ext uri="{0D108BD9-81ED-4DB2-BD59-A6C34878D82A}">
                    <a16:rowId xmlns:a16="http://schemas.microsoft.com/office/drawing/2014/main" val="1346444265"/>
                  </a:ext>
                </a:extLst>
              </a:tr>
            </a:tbl>
          </a:graphicData>
        </a:graphic>
      </p:graphicFrame>
    </p:spTree>
    <p:extLst>
      <p:ext uri="{BB962C8B-B14F-4D97-AF65-F5344CB8AC3E}">
        <p14:creationId xmlns:p14="http://schemas.microsoft.com/office/powerpoint/2010/main" val="271977392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52</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kumimoji="1" lang="ja-JP" altLang="en-US" dirty="0" smtClean="0"/>
              <a:t>イベント</a:t>
            </a:r>
            <a:r>
              <a:rPr lang="ja-JP" altLang="en-US" dirty="0"/>
              <a:t>８　</a:t>
            </a:r>
            <a:r>
              <a:rPr kumimoji="1" lang="ja-JP" altLang="en-US" dirty="0" smtClean="0"/>
              <a:t>発災当日</a:t>
            </a:r>
            <a:r>
              <a:rPr lang="en-US" altLang="ja-JP" dirty="0" smtClean="0"/>
              <a:t>18:00</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a:t>
            </a:r>
            <a:r>
              <a:rPr lang="ja-JP" altLang="en-US" sz="2400" dirty="0">
                <a:solidFill>
                  <a:schemeClr val="bg1"/>
                </a:solidFill>
                <a:latin typeface="HGPｺﾞｼｯｸE" panose="020B0900000000000000" pitchFamily="50" charset="-128"/>
                <a:ea typeface="HGPｺﾞｼｯｸE" panose="020B0900000000000000" pitchFamily="50" charset="-128"/>
              </a:rPr>
              <a:t>３</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2"/>
            <a:ext cx="8676580" cy="2867556"/>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はまべ湾東部で</a:t>
            </a:r>
            <a:r>
              <a:rPr lang="en-US" altLang="ja-JP" dirty="0">
                <a:latin typeface="HGPｺﾞｼｯｸM" panose="020B0600000000000000" pitchFamily="50" charset="-128"/>
                <a:ea typeface="HGPｺﾞｼｯｸM" panose="020B0600000000000000" pitchFamily="50" charset="-128"/>
              </a:rPr>
              <a:t>M7.0</a:t>
            </a:r>
            <a:r>
              <a:rPr lang="ja-JP" altLang="en-US" dirty="0">
                <a:latin typeface="HGPｺﾞｼｯｸM" panose="020B0600000000000000" pitchFamily="50" charset="-128"/>
                <a:ea typeface="HGPｺﾞｼｯｸM" panose="020B0600000000000000" pitchFamily="50" charset="-128"/>
              </a:rPr>
              <a:t>（広範囲で震度</a:t>
            </a:r>
            <a:r>
              <a:rPr lang="en-US" altLang="ja-JP" dirty="0">
                <a:latin typeface="HGPｺﾞｼｯｸM" panose="020B0600000000000000" pitchFamily="50" charset="-128"/>
                <a:ea typeface="HGPｺﾞｼｯｸM" panose="020B0600000000000000" pitchFamily="50" charset="-128"/>
              </a:rPr>
              <a:t>6</a:t>
            </a:r>
            <a:r>
              <a:rPr lang="ja-JP" altLang="en-US" dirty="0">
                <a:latin typeface="HGPｺﾞｼｯｸM" panose="020B0600000000000000" pitchFamily="50" charset="-128"/>
                <a:ea typeface="HGPｺﾞｼｯｸM" panose="020B0600000000000000" pitchFamily="50" charset="-128"/>
              </a:rPr>
              <a:t>強）の非常に大きな地震が発生しました</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ひがし</a:t>
            </a:r>
            <a:r>
              <a:rPr lang="ja-JP" altLang="en-US" dirty="0">
                <a:latin typeface="HGPｺﾞｼｯｸM" panose="020B0600000000000000" pitchFamily="50" charset="-128"/>
                <a:ea typeface="HGPｺﾞｼｯｸM" panose="020B0600000000000000" pitchFamily="50" charset="-128"/>
              </a:rPr>
              <a:t>の市、にしやま市、はまべ市全域で、電気・ガス・上下水道が停止しました。復旧の見込みは立っていません</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鉄道</a:t>
            </a:r>
            <a:r>
              <a:rPr lang="ja-JP" altLang="en-US" dirty="0">
                <a:latin typeface="HGPｺﾞｼｯｸM" panose="020B0600000000000000" pitchFamily="50" charset="-128"/>
                <a:ea typeface="HGPｺﾞｼｯｸM" panose="020B0600000000000000" pitchFamily="50" charset="-128"/>
              </a:rPr>
              <a:t>は全て運転を見合わせています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信号</a:t>
            </a:r>
            <a:r>
              <a:rPr lang="ja-JP" altLang="en-US" dirty="0">
                <a:latin typeface="HGPｺﾞｼｯｸM" panose="020B0600000000000000" pitchFamily="50" charset="-128"/>
                <a:ea typeface="HGPｺﾞｼｯｸM" panose="020B0600000000000000" pitchFamily="50" charset="-128"/>
              </a:rPr>
              <a:t>が停止し、道路交通網は全面的に麻痺しています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なお</a:t>
            </a:r>
            <a:r>
              <a:rPr lang="ja-JP" altLang="en-US" dirty="0">
                <a:latin typeface="HGPｺﾞｼｯｸM" panose="020B0600000000000000" pitchFamily="50" charset="-128"/>
                <a:ea typeface="HGPｺﾞｼｯｸM" panose="020B0600000000000000" pitchFamily="50" charset="-128"/>
              </a:rPr>
              <a:t>、</a:t>
            </a:r>
            <a:r>
              <a:rPr lang="ja-JP" altLang="en-US" dirty="0" smtClean="0">
                <a:latin typeface="HGPｺﾞｼｯｸM" panose="020B0600000000000000" pitchFamily="50" charset="-128"/>
                <a:ea typeface="HGPｺﾞｼｯｸM" panose="020B0600000000000000" pitchFamily="50" charset="-128"/>
              </a:rPr>
              <a:t>当ビル</a:t>
            </a:r>
            <a:r>
              <a:rPr lang="ja-JP" altLang="en-US" dirty="0">
                <a:latin typeface="HGPｺﾞｼｯｸM" panose="020B0600000000000000" pitchFamily="50" charset="-128"/>
                <a:ea typeface="HGPｺﾞｼｯｸM" panose="020B0600000000000000" pitchFamily="50" charset="-128"/>
              </a:rPr>
              <a:t>は最大</a:t>
            </a:r>
            <a:r>
              <a:rPr lang="en-US" altLang="ja-JP" dirty="0">
                <a:latin typeface="HGPｺﾞｼｯｸM" panose="020B0600000000000000" pitchFamily="50" charset="-128"/>
                <a:ea typeface="HGPｺﾞｼｯｸM" panose="020B0600000000000000" pitchFamily="50" charset="-128"/>
              </a:rPr>
              <a:t>60</a:t>
            </a:r>
            <a:r>
              <a:rPr lang="ja-JP" altLang="en-US" dirty="0">
                <a:latin typeface="HGPｺﾞｼｯｸM" panose="020B0600000000000000" pitchFamily="50" charset="-128"/>
                <a:ea typeface="HGPｺﾞｼｯｸM" panose="020B0600000000000000" pitchFamily="50" charset="-128"/>
              </a:rPr>
              <a:t>時間運転可能な非常用発電機があるので、暫くの間電力を供給することができます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必要</a:t>
            </a:r>
            <a:r>
              <a:rPr lang="ja-JP" altLang="en-US" dirty="0">
                <a:latin typeface="HGPｺﾞｼｯｸM" panose="020B0600000000000000" pitchFamily="50" charset="-128"/>
                <a:ea typeface="HGPｺﾞｼｯｸM" panose="020B0600000000000000" pitchFamily="50" charset="-128"/>
              </a:rPr>
              <a:t>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923330"/>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再度</a:t>
            </a:r>
            <a:r>
              <a:rPr lang="ja-JP" altLang="en-US" dirty="0">
                <a:solidFill>
                  <a:schemeClr val="dk1"/>
                </a:solidFill>
                <a:latin typeface="HGPｺﾞｼｯｸM" panose="020B0600000000000000" pitchFamily="50" charset="-128"/>
                <a:ea typeface="HGPｺﾞｼｯｸM" panose="020B0600000000000000" pitchFamily="50" charset="-128"/>
              </a:rPr>
              <a:t>の安否確認が必要では？（家族、外出者等）</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正確</a:t>
            </a:r>
            <a:r>
              <a:rPr lang="ja-JP" altLang="en-US" dirty="0">
                <a:solidFill>
                  <a:schemeClr val="dk1"/>
                </a:solidFill>
                <a:latin typeface="HGPｺﾞｼｯｸM" panose="020B0600000000000000" pitchFamily="50" charset="-128"/>
                <a:ea typeface="HGPｺﾞｼｯｸM" panose="020B0600000000000000" pitchFamily="50" charset="-128"/>
              </a:rPr>
              <a:t>な情報を在館者に伝えることが重要。</a:t>
            </a:r>
          </a:p>
        </p:txBody>
      </p:sp>
      <p:sp>
        <p:nvSpPr>
          <p:cNvPr id="12" name="正方形/長方形 11"/>
          <p:cNvSpPr/>
          <p:nvPr/>
        </p:nvSpPr>
        <p:spPr bwMode="auto">
          <a:xfrm>
            <a:off x="308959" y="5382443"/>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8"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94120" y="4460140"/>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9"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6015382" y="4460140"/>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spTree>
    <p:extLst>
      <p:ext uri="{BB962C8B-B14F-4D97-AF65-F5344CB8AC3E}">
        <p14:creationId xmlns:p14="http://schemas.microsoft.com/office/powerpoint/2010/main" val="361082662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53</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kumimoji="1" lang="ja-JP" altLang="en-US" dirty="0" smtClean="0"/>
              <a:t>イベント</a:t>
            </a:r>
            <a:r>
              <a:rPr lang="ja-JP" altLang="en-US" dirty="0" smtClean="0"/>
              <a:t>９</a:t>
            </a:r>
            <a:r>
              <a:rPr lang="ja-JP" altLang="en-US" dirty="0"/>
              <a:t>　</a:t>
            </a:r>
            <a:r>
              <a:rPr kumimoji="1" lang="ja-JP" altLang="en-US" dirty="0" smtClean="0"/>
              <a:t>発災当日</a:t>
            </a:r>
            <a:r>
              <a:rPr lang="en-US" altLang="ja-JP" dirty="0" smtClean="0"/>
              <a:t>18:10</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a:t>
            </a:r>
            <a:r>
              <a:rPr lang="ja-JP" altLang="en-US" sz="2400" dirty="0">
                <a:solidFill>
                  <a:schemeClr val="bg1"/>
                </a:solidFill>
                <a:latin typeface="HGPｺﾞｼｯｸE" panose="020B0900000000000000" pitchFamily="50" charset="-128"/>
                <a:ea typeface="HGPｺﾞｼｯｸE" panose="020B0900000000000000" pitchFamily="50" charset="-128"/>
              </a:rPr>
              <a:t>５</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2"/>
            <a:ext cx="8676580" cy="1514152"/>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技術部技術２課の松岡さん（社員番号</a:t>
            </a:r>
            <a:r>
              <a:rPr lang="en-US" altLang="ja-JP" dirty="0">
                <a:latin typeface="HGPｺﾞｼｯｸM" panose="020B0600000000000000" pitchFamily="50" charset="-128"/>
                <a:ea typeface="HGPｺﾞｼｯｸM" panose="020B0600000000000000" pitchFamily="50" charset="-128"/>
              </a:rPr>
              <a:t>256</a:t>
            </a:r>
            <a:r>
              <a:rPr lang="ja-JP" altLang="en-US" dirty="0">
                <a:latin typeface="HGPｺﾞｼｯｸM" panose="020B0600000000000000" pitchFamily="50" charset="-128"/>
                <a:ea typeface="HGPｺﾞｼｯｸM" panose="020B0600000000000000" pitchFamily="50" charset="-128"/>
              </a:rPr>
              <a:t>）が</a:t>
            </a:r>
            <a:r>
              <a:rPr lang="ja-JP" altLang="en-US" dirty="0" smtClean="0">
                <a:latin typeface="HGPｺﾞｼｯｸM" panose="020B0600000000000000" pitchFamily="50" charset="-128"/>
                <a:ea typeface="HGPｺﾞｼｯｸM" panose="020B0600000000000000" pitchFamily="50" charset="-128"/>
              </a:rPr>
              <a:t>、今しがたの</a:t>
            </a:r>
            <a:r>
              <a:rPr lang="ja-JP" altLang="en-US" dirty="0">
                <a:latin typeface="HGPｺﾞｼｯｸM" panose="020B0600000000000000" pitchFamily="50" charset="-128"/>
                <a:ea typeface="HGPｺﾞｼｯｸM" panose="020B0600000000000000" pitchFamily="50" charset="-128"/>
              </a:rPr>
              <a:t>地震の揺れで転倒し、足を負傷しました</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自力</a:t>
            </a:r>
            <a:r>
              <a:rPr lang="ja-JP" altLang="en-US" dirty="0">
                <a:latin typeface="HGPｺﾞｼｯｸM" panose="020B0600000000000000" pitchFamily="50" charset="-128"/>
                <a:ea typeface="HGPｺﾞｼｯｸM" panose="020B0600000000000000" pitchFamily="50" charset="-128"/>
              </a:rPr>
              <a:t>で歩けないようです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必要</a:t>
            </a:r>
            <a:r>
              <a:rPr lang="ja-JP" altLang="en-US" dirty="0">
                <a:latin typeface="HGPｺﾞｼｯｸM" panose="020B0600000000000000" pitchFamily="50" charset="-128"/>
                <a:ea typeface="HGPｺﾞｼｯｸM" panose="020B0600000000000000" pitchFamily="50" charset="-128"/>
              </a:rPr>
              <a:t>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1200329"/>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en-US" altLang="ja-JP" dirty="0">
                <a:solidFill>
                  <a:schemeClr val="dk1"/>
                </a:solidFill>
                <a:latin typeface="HGPｺﾞｼｯｸM" panose="020B0600000000000000" pitchFamily="50" charset="-128"/>
                <a:ea typeface="HGPｺﾞｼｯｸM" panose="020B0600000000000000" pitchFamily="50" charset="-128"/>
              </a:rPr>
              <a:t>119</a:t>
            </a:r>
            <a:r>
              <a:rPr lang="ja-JP" altLang="en-US" dirty="0">
                <a:solidFill>
                  <a:schemeClr val="dk1"/>
                </a:solidFill>
                <a:latin typeface="HGPｺﾞｼｯｸM" panose="020B0600000000000000" pitchFamily="50" charset="-128"/>
                <a:ea typeface="HGPｺﾞｼｯｸM" panose="020B0600000000000000" pitchFamily="50" charset="-128"/>
              </a:rPr>
              <a:t>番は必要だが、救急車が来られない可能性も視野に入れる必要がある。</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病院</a:t>
            </a:r>
            <a:r>
              <a:rPr lang="ja-JP" altLang="en-US" dirty="0">
                <a:solidFill>
                  <a:schemeClr val="dk1"/>
                </a:solidFill>
                <a:latin typeface="HGPｺﾞｼｯｸM" panose="020B0600000000000000" pitchFamily="50" charset="-128"/>
                <a:ea typeface="HGPｺﾞｼｯｸM" panose="020B0600000000000000" pitchFamily="50" charset="-128"/>
              </a:rPr>
              <a:t>の受入状況、病院までの搬送ルートの確認はどのように行う？</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皆さん</a:t>
            </a:r>
            <a:r>
              <a:rPr lang="ja-JP" altLang="en-US" dirty="0">
                <a:solidFill>
                  <a:schemeClr val="dk1"/>
                </a:solidFill>
                <a:latin typeface="HGPｺﾞｼｯｸM" panose="020B0600000000000000" pitchFamily="50" charset="-128"/>
                <a:ea typeface="HGPｺﾞｼｯｸM" panose="020B0600000000000000" pitchFamily="50" charset="-128"/>
              </a:rPr>
              <a:t>で搬送する場合の資機材、人数は？</a:t>
            </a:r>
          </a:p>
        </p:txBody>
      </p:sp>
      <p:sp>
        <p:nvSpPr>
          <p:cNvPr id="12" name="正方形/長方形 11"/>
          <p:cNvSpPr/>
          <p:nvPr/>
        </p:nvSpPr>
        <p:spPr bwMode="auto">
          <a:xfrm>
            <a:off x="281504" y="5401820"/>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3"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94120" y="3992780"/>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4"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6015382" y="3992780"/>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graphicFrame>
        <p:nvGraphicFramePr>
          <p:cNvPr id="15" name="表 14"/>
          <p:cNvGraphicFramePr>
            <a:graphicFrameLocks noGrp="1"/>
          </p:cNvGraphicFramePr>
          <p:nvPr>
            <p:extLst>
              <p:ext uri="{D42A27DB-BD31-4B8C-83A1-F6EECF244321}">
                <p14:modId xmlns:p14="http://schemas.microsoft.com/office/powerpoint/2010/main" val="1295049831"/>
              </p:ext>
            </p:extLst>
          </p:nvPr>
        </p:nvGraphicFramePr>
        <p:xfrm>
          <a:off x="284352" y="2322132"/>
          <a:ext cx="8648972" cy="1250884"/>
        </p:xfrm>
        <a:graphic>
          <a:graphicData uri="http://schemas.openxmlformats.org/drawingml/2006/table">
            <a:tbl>
              <a:tblPr firstRow="1" bandRow="1">
                <a:tableStyleId>{5940675A-B579-460E-94D1-54222C63F5DA}</a:tableStyleId>
              </a:tblPr>
              <a:tblGrid>
                <a:gridCol w="401697">
                  <a:extLst>
                    <a:ext uri="{9D8B030D-6E8A-4147-A177-3AD203B41FA5}">
                      <a16:colId xmlns:a16="http://schemas.microsoft.com/office/drawing/2014/main" val="3877273214"/>
                    </a:ext>
                  </a:extLst>
                </a:gridCol>
                <a:gridCol w="516270">
                  <a:extLst>
                    <a:ext uri="{9D8B030D-6E8A-4147-A177-3AD203B41FA5}">
                      <a16:colId xmlns:a16="http://schemas.microsoft.com/office/drawing/2014/main" val="4209792391"/>
                    </a:ext>
                  </a:extLst>
                </a:gridCol>
                <a:gridCol w="587418">
                  <a:extLst>
                    <a:ext uri="{9D8B030D-6E8A-4147-A177-3AD203B41FA5}">
                      <a16:colId xmlns:a16="http://schemas.microsoft.com/office/drawing/2014/main" val="2912966627"/>
                    </a:ext>
                  </a:extLst>
                </a:gridCol>
                <a:gridCol w="325338">
                  <a:extLst>
                    <a:ext uri="{9D8B030D-6E8A-4147-A177-3AD203B41FA5}">
                      <a16:colId xmlns:a16="http://schemas.microsoft.com/office/drawing/2014/main" val="1725177027"/>
                    </a:ext>
                  </a:extLst>
                </a:gridCol>
                <a:gridCol w="368693">
                  <a:extLst>
                    <a:ext uri="{9D8B030D-6E8A-4147-A177-3AD203B41FA5}">
                      <a16:colId xmlns:a16="http://schemas.microsoft.com/office/drawing/2014/main" val="3302879518"/>
                    </a:ext>
                  </a:extLst>
                </a:gridCol>
                <a:gridCol w="713203">
                  <a:extLst>
                    <a:ext uri="{9D8B030D-6E8A-4147-A177-3AD203B41FA5}">
                      <a16:colId xmlns:a16="http://schemas.microsoft.com/office/drawing/2014/main" val="4001093273"/>
                    </a:ext>
                  </a:extLst>
                </a:gridCol>
                <a:gridCol w="858250">
                  <a:extLst>
                    <a:ext uri="{9D8B030D-6E8A-4147-A177-3AD203B41FA5}">
                      <a16:colId xmlns:a16="http://schemas.microsoft.com/office/drawing/2014/main" val="10633682"/>
                    </a:ext>
                  </a:extLst>
                </a:gridCol>
                <a:gridCol w="802218">
                  <a:extLst>
                    <a:ext uri="{9D8B030D-6E8A-4147-A177-3AD203B41FA5}">
                      <a16:colId xmlns:a16="http://schemas.microsoft.com/office/drawing/2014/main" val="1995562691"/>
                    </a:ext>
                  </a:extLst>
                </a:gridCol>
                <a:gridCol w="583431">
                  <a:extLst>
                    <a:ext uri="{9D8B030D-6E8A-4147-A177-3AD203B41FA5}">
                      <a16:colId xmlns:a16="http://schemas.microsoft.com/office/drawing/2014/main" val="3001501914"/>
                    </a:ext>
                  </a:extLst>
                </a:gridCol>
                <a:gridCol w="364645">
                  <a:extLst>
                    <a:ext uri="{9D8B030D-6E8A-4147-A177-3AD203B41FA5}">
                      <a16:colId xmlns:a16="http://schemas.microsoft.com/office/drawing/2014/main" val="3816891333"/>
                    </a:ext>
                  </a:extLst>
                </a:gridCol>
                <a:gridCol w="1042603">
                  <a:extLst>
                    <a:ext uri="{9D8B030D-6E8A-4147-A177-3AD203B41FA5}">
                      <a16:colId xmlns:a16="http://schemas.microsoft.com/office/drawing/2014/main" val="1322008340"/>
                    </a:ext>
                  </a:extLst>
                </a:gridCol>
                <a:gridCol w="1042603">
                  <a:extLst>
                    <a:ext uri="{9D8B030D-6E8A-4147-A177-3AD203B41FA5}">
                      <a16:colId xmlns:a16="http://schemas.microsoft.com/office/drawing/2014/main" val="1080918920"/>
                    </a:ext>
                  </a:extLst>
                </a:gridCol>
                <a:gridCol w="1042603">
                  <a:extLst>
                    <a:ext uri="{9D8B030D-6E8A-4147-A177-3AD203B41FA5}">
                      <a16:colId xmlns:a16="http://schemas.microsoft.com/office/drawing/2014/main" val="964014734"/>
                    </a:ext>
                  </a:extLst>
                </a:gridCol>
              </a:tblGrid>
              <a:tr h="507294">
                <a:tc>
                  <a:txBody>
                    <a:bodyPr/>
                    <a:lstStyle/>
                    <a:p>
                      <a:pPr algn="ctr"/>
                      <a:r>
                        <a:rPr kumimoji="1" lang="ja-JP" altLang="en-US" sz="1000" dirty="0" smtClean="0">
                          <a:solidFill>
                            <a:schemeClr val="bg1"/>
                          </a:solidFill>
                          <a:latin typeface="HGPｺﾞｼｯｸM" panose="020B0600000000000000" pitchFamily="50" charset="-128"/>
                          <a:ea typeface="HGPｺﾞｼｯｸM" panose="020B0600000000000000" pitchFamily="50" charset="-128"/>
                        </a:rPr>
                        <a:t>社員</a:t>
                      </a:r>
                      <a:endParaRPr kumimoji="1" lang="en-US" altLang="ja-JP" sz="10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000" dirty="0" smtClean="0">
                          <a:solidFill>
                            <a:schemeClr val="bg1"/>
                          </a:solidFill>
                          <a:latin typeface="HGPｺﾞｼｯｸM" panose="020B0600000000000000" pitchFamily="50" charset="-128"/>
                          <a:ea typeface="HGPｺﾞｼｯｸM" panose="020B0600000000000000" pitchFamily="50" charset="-128"/>
                        </a:rPr>
                        <a:t>番号</a:t>
                      </a: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所属部門</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名前</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性別</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年齢</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身体的</a:t>
                      </a:r>
                      <a:endParaRPr kumimoji="1" lang="en-US" altLang="ja-JP" sz="12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特徴等</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本人の</a:t>
                      </a:r>
                      <a:endParaRPr kumimoji="1" lang="en-US" altLang="ja-JP" sz="12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安否情報</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住所</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最寄駅</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050" dirty="0" smtClean="0">
                          <a:solidFill>
                            <a:schemeClr val="bg1"/>
                          </a:solidFill>
                          <a:latin typeface="HGPｺﾞｼｯｸM" panose="020B0600000000000000" pitchFamily="50" charset="-128"/>
                          <a:ea typeface="HGPｺﾞｼｯｸM" panose="020B0600000000000000" pitchFamily="50" charset="-128"/>
                        </a:rPr>
                        <a:t>自宅距離</a:t>
                      </a:r>
                      <a:r>
                        <a:rPr kumimoji="1" lang="en-US" altLang="ja-JP" sz="1050" dirty="0" smtClean="0">
                          <a:solidFill>
                            <a:schemeClr val="bg1"/>
                          </a:solidFill>
                          <a:latin typeface="HGPｺﾞｼｯｸM" panose="020B0600000000000000" pitchFamily="50" charset="-128"/>
                          <a:ea typeface="HGPｺﾞｼｯｸM" panose="020B0600000000000000" pitchFamily="50" charset="-128"/>
                        </a:rPr>
                        <a:t>Km</a:t>
                      </a:r>
                      <a:endParaRPr kumimoji="1" lang="ja-JP" altLang="en-US" sz="105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家庭環境</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家族の安否</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機微情報等</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extLst>
                  <a:ext uri="{0D108BD9-81ED-4DB2-BD59-A6C34878D82A}">
                    <a16:rowId xmlns:a16="http://schemas.microsoft.com/office/drawing/2014/main" val="598372025"/>
                  </a:ext>
                </a:extLst>
              </a:tr>
              <a:tr h="698824">
                <a:tc>
                  <a:txBody>
                    <a:bodyPr/>
                    <a:lstStyle/>
                    <a:p>
                      <a:pPr algn="ctr"/>
                      <a:r>
                        <a:rPr kumimoji="1" lang="en-US" altLang="ja-JP" sz="1000" dirty="0" smtClean="0">
                          <a:solidFill>
                            <a:schemeClr val="tx1"/>
                          </a:solidFill>
                          <a:latin typeface="HGPｺﾞｼｯｸM" panose="020B0600000000000000" pitchFamily="50" charset="-128"/>
                          <a:ea typeface="HGPｺﾞｼｯｸM" panose="020B0600000000000000" pitchFamily="50" charset="-128"/>
                        </a:rPr>
                        <a:t>256</a:t>
                      </a:r>
                    </a:p>
                  </a:txBody>
                  <a:tcPr marL="36000" marR="36000" marT="36000" marB="36000"/>
                </a:tc>
                <a:tc>
                  <a:txBody>
                    <a:bodyPr/>
                    <a:lstStyle/>
                    <a:p>
                      <a:r>
                        <a:rPr kumimoji="1" lang="zh-TW" altLang="en-US" sz="1100" dirty="0" smtClean="0">
                          <a:solidFill>
                            <a:schemeClr val="tx1"/>
                          </a:solidFill>
                          <a:latin typeface="HGPｺﾞｼｯｸM" panose="020B0600000000000000" pitchFamily="50" charset="-128"/>
                          <a:ea typeface="HGPｺﾞｼｯｸM" panose="020B0600000000000000" pitchFamily="50" charset="-128"/>
                        </a:rPr>
                        <a:t>技術２課</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松岡</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女</a:t>
                      </a: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28</a:t>
                      </a: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smtClean="0">
                          <a:solidFill>
                            <a:schemeClr val="tx1"/>
                          </a:solidFill>
                          <a:latin typeface="HGPｺﾞｼｯｸM" panose="020B0600000000000000" pitchFamily="50" charset="-128"/>
                          <a:ea typeface="HGPｺﾞｼｯｸM" panose="020B0600000000000000" pitchFamily="50" charset="-128"/>
                        </a:rPr>
                        <a:t>社内におり、無事</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にしやま市</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東西線ばった駅</a:t>
                      </a: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25</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独身、一人暮らし</a:t>
                      </a:r>
                    </a:p>
                  </a:txBody>
                  <a:tcPr marL="36000" marR="36000" marT="36000" marB="36000"/>
                </a:tc>
                <a:tc>
                  <a:txBody>
                    <a:bodyPr/>
                    <a:lstStyle/>
                    <a:p>
                      <a:endParaRPr kumimoji="1" lang="ja-JP" altLang="en-US" sz="1200" dirty="0" smtClean="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extLst>
                  <a:ext uri="{0D108BD9-81ED-4DB2-BD59-A6C34878D82A}">
                    <a16:rowId xmlns:a16="http://schemas.microsoft.com/office/drawing/2014/main" val="1346444265"/>
                  </a:ext>
                </a:extLst>
              </a:tr>
            </a:tbl>
          </a:graphicData>
        </a:graphic>
      </p:graphicFrame>
    </p:spTree>
    <p:extLst>
      <p:ext uri="{BB962C8B-B14F-4D97-AF65-F5344CB8AC3E}">
        <p14:creationId xmlns:p14="http://schemas.microsoft.com/office/powerpoint/2010/main" val="353118681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54</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kumimoji="1" lang="ja-JP" altLang="en-US" dirty="0" smtClean="0"/>
              <a:t>イベント</a:t>
            </a:r>
            <a:r>
              <a:rPr lang="ja-JP" altLang="en-US" dirty="0" smtClean="0"/>
              <a:t>１</a:t>
            </a:r>
            <a:r>
              <a:rPr lang="ja-JP" altLang="en-US" dirty="0"/>
              <a:t>０　</a:t>
            </a:r>
            <a:r>
              <a:rPr kumimoji="1" lang="ja-JP" altLang="en-US" dirty="0" smtClean="0"/>
              <a:t>発災当日</a:t>
            </a:r>
            <a:r>
              <a:rPr lang="en-US" altLang="ja-JP" dirty="0" smtClean="0"/>
              <a:t>18:10</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a:t>
            </a:r>
            <a:r>
              <a:rPr lang="ja-JP" altLang="en-US" sz="2400" dirty="0">
                <a:solidFill>
                  <a:schemeClr val="bg1"/>
                </a:solidFill>
                <a:latin typeface="HGPｺﾞｼｯｸE" panose="020B0900000000000000" pitchFamily="50" charset="-128"/>
                <a:ea typeface="HGPｺﾞｼｯｸE" panose="020B0900000000000000" pitchFamily="50" charset="-128"/>
              </a:rPr>
              <a:t>５</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2"/>
            <a:ext cx="8676580" cy="2103436"/>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大きな地震の影響で、はまべ市の沿岸部に大津波警報が出されています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a:latin typeface="HGPｺﾞｼｯｸM" panose="020B0600000000000000" pitchFamily="50" charset="-128"/>
                <a:ea typeface="HGPｺﾞｼｯｸM" panose="020B0600000000000000" pitchFamily="50" charset="-128"/>
              </a:rPr>
              <a:t>津波の到達予想時間は</a:t>
            </a:r>
            <a:r>
              <a:rPr lang="en-US" altLang="ja-JP" dirty="0">
                <a:latin typeface="HGPｺﾞｼｯｸM" panose="020B0600000000000000" pitchFamily="50" charset="-128"/>
                <a:ea typeface="HGPｺﾞｼｯｸM" panose="020B0600000000000000" pitchFamily="50" charset="-128"/>
              </a:rPr>
              <a:t>1</a:t>
            </a:r>
            <a:r>
              <a:rPr lang="ja-JP" altLang="en-US" dirty="0">
                <a:latin typeface="HGPｺﾞｼｯｸM" panose="020B0600000000000000" pitchFamily="50" charset="-128"/>
                <a:ea typeface="HGPｺﾞｼｯｸM" panose="020B0600000000000000" pitchFamily="50" charset="-128"/>
              </a:rPr>
              <a:t>時間後で高さは最大</a:t>
            </a:r>
            <a:r>
              <a:rPr lang="en-US" altLang="ja-JP" dirty="0">
                <a:latin typeface="HGPｺﾞｼｯｸM" panose="020B0600000000000000" pitchFamily="50" charset="-128"/>
                <a:ea typeface="HGPｺﾞｼｯｸM" panose="020B0600000000000000" pitchFamily="50" charset="-128"/>
              </a:rPr>
              <a:t>20m</a:t>
            </a:r>
            <a:r>
              <a:rPr lang="ja-JP" altLang="en-US" dirty="0">
                <a:latin typeface="HGPｺﾞｼｯｸM" panose="020B0600000000000000" pitchFamily="50" charset="-128"/>
                <a:ea typeface="HGPｺﾞｼｯｸM" panose="020B0600000000000000" pitchFamily="50" charset="-128"/>
              </a:rPr>
              <a:t>とされています。</a:t>
            </a:r>
          </a:p>
          <a:p>
            <a:pPr>
              <a:spcAft>
                <a:spcPts val="600"/>
              </a:spcAft>
            </a:pPr>
            <a:r>
              <a:rPr lang="ja-JP" altLang="en-US" dirty="0">
                <a:latin typeface="HGPｺﾞｼｯｸM" panose="020B0600000000000000" pitchFamily="50" charset="-128"/>
                <a:ea typeface="HGPｺﾞｼｯｸM" panose="020B0600000000000000" pitchFamily="50" charset="-128"/>
              </a:rPr>
              <a:t>営業部営業３課の藤本さん（社員番号</a:t>
            </a:r>
            <a:r>
              <a:rPr lang="en-US" altLang="ja-JP" dirty="0">
                <a:latin typeface="HGPｺﾞｼｯｸM" panose="020B0600000000000000" pitchFamily="50" charset="-128"/>
                <a:ea typeface="HGPｺﾞｼｯｸM" panose="020B0600000000000000" pitchFamily="50" charset="-128"/>
              </a:rPr>
              <a:t>198</a:t>
            </a:r>
            <a:r>
              <a:rPr lang="ja-JP" altLang="en-US" dirty="0">
                <a:latin typeface="HGPｺﾞｼｯｸM" panose="020B0600000000000000" pitchFamily="50" charset="-128"/>
                <a:ea typeface="HGPｺﾞｼｯｸM" panose="020B0600000000000000" pitchFamily="50" charset="-128"/>
              </a:rPr>
              <a:t>）と品質保証部顧客サポート課の尾崎さん（社員番号</a:t>
            </a:r>
            <a:r>
              <a:rPr lang="en-US" altLang="ja-JP" dirty="0">
                <a:latin typeface="HGPｺﾞｼｯｸM" panose="020B0600000000000000" pitchFamily="50" charset="-128"/>
                <a:ea typeface="HGPｺﾞｼｯｸM" panose="020B0600000000000000" pitchFamily="50" charset="-128"/>
              </a:rPr>
              <a:t>290</a:t>
            </a:r>
            <a:r>
              <a:rPr lang="ja-JP" altLang="en-US" dirty="0">
                <a:latin typeface="HGPｺﾞｼｯｸM" panose="020B0600000000000000" pitchFamily="50" charset="-128"/>
                <a:ea typeface="HGPｺﾞｼｯｸM" panose="020B0600000000000000" pitchFamily="50" charset="-128"/>
              </a:rPr>
              <a:t>）から要望です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a:t>
            </a:r>
            <a:r>
              <a:rPr lang="en-US" altLang="ja-JP" dirty="0">
                <a:latin typeface="HGPｺﾞｼｯｸM" panose="020B0600000000000000" pitchFamily="50" charset="-128"/>
                <a:ea typeface="HGPｺﾞｼｯｸM" panose="020B0600000000000000" pitchFamily="50" charset="-128"/>
              </a:rPr>
              <a:t>3</a:t>
            </a:r>
            <a:r>
              <a:rPr lang="ja-JP" altLang="en-US" dirty="0">
                <a:latin typeface="HGPｺﾞｼｯｸM" panose="020B0600000000000000" pitchFamily="50" charset="-128"/>
                <a:ea typeface="HGPｺﾞｼｯｸM" panose="020B0600000000000000" pitchFamily="50" charset="-128"/>
              </a:rPr>
              <a:t>歳の子供を預けている保育園と連絡がとれないので帰宅したい</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必要</a:t>
            </a:r>
            <a:r>
              <a:rPr lang="ja-JP" altLang="en-US" dirty="0">
                <a:latin typeface="HGPｺﾞｼｯｸM" panose="020B0600000000000000" pitchFamily="50" charset="-128"/>
                <a:ea typeface="HGPｺﾞｼｯｸM" panose="020B0600000000000000" pitchFamily="50" charset="-128"/>
              </a:rPr>
              <a:t>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1200329"/>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a:solidFill>
                  <a:schemeClr val="dk1"/>
                </a:solidFill>
                <a:latin typeface="HGPｺﾞｼｯｸM" panose="020B0600000000000000" pitchFamily="50" charset="-128"/>
                <a:ea typeface="HGPｺﾞｼｯｸM" panose="020B0600000000000000" pitchFamily="50" charset="-128"/>
              </a:rPr>
              <a:t>帰宅する方向は大津波警報の出ている地域の場合はどうする？企業として従業員の安全のためにできることは？</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夕刻</a:t>
            </a:r>
            <a:r>
              <a:rPr lang="ja-JP" altLang="en-US" dirty="0">
                <a:solidFill>
                  <a:schemeClr val="dk1"/>
                </a:solidFill>
                <a:latin typeface="HGPｺﾞｼｯｸM" panose="020B0600000000000000" pitchFamily="50" charset="-128"/>
                <a:ea typeface="HGPｺﾞｼｯｸM" panose="020B0600000000000000" pitchFamily="50" charset="-128"/>
              </a:rPr>
              <a:t>で停電しており、外は真っ暗。</a:t>
            </a:r>
          </a:p>
        </p:txBody>
      </p:sp>
      <p:sp>
        <p:nvSpPr>
          <p:cNvPr id="12" name="正方形/長方形 11"/>
          <p:cNvSpPr/>
          <p:nvPr/>
        </p:nvSpPr>
        <p:spPr bwMode="auto">
          <a:xfrm>
            <a:off x="311384" y="5394182"/>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graphicFrame>
        <p:nvGraphicFramePr>
          <p:cNvPr id="17" name="表 16"/>
          <p:cNvGraphicFramePr>
            <a:graphicFrameLocks noGrp="1"/>
          </p:cNvGraphicFramePr>
          <p:nvPr>
            <p:extLst>
              <p:ext uri="{D42A27DB-BD31-4B8C-83A1-F6EECF244321}">
                <p14:modId xmlns:p14="http://schemas.microsoft.com/office/powerpoint/2010/main" val="1925124745"/>
              </p:ext>
            </p:extLst>
          </p:nvPr>
        </p:nvGraphicFramePr>
        <p:xfrm>
          <a:off x="311384" y="2805864"/>
          <a:ext cx="8648972" cy="1801959"/>
        </p:xfrm>
        <a:graphic>
          <a:graphicData uri="http://schemas.openxmlformats.org/drawingml/2006/table">
            <a:tbl>
              <a:tblPr firstRow="1" bandRow="1">
                <a:tableStyleId>{5940675A-B579-460E-94D1-54222C63F5DA}</a:tableStyleId>
              </a:tblPr>
              <a:tblGrid>
                <a:gridCol w="401697">
                  <a:extLst>
                    <a:ext uri="{9D8B030D-6E8A-4147-A177-3AD203B41FA5}">
                      <a16:colId xmlns:a16="http://schemas.microsoft.com/office/drawing/2014/main" val="3877273214"/>
                    </a:ext>
                  </a:extLst>
                </a:gridCol>
                <a:gridCol w="516270">
                  <a:extLst>
                    <a:ext uri="{9D8B030D-6E8A-4147-A177-3AD203B41FA5}">
                      <a16:colId xmlns:a16="http://schemas.microsoft.com/office/drawing/2014/main" val="4209792391"/>
                    </a:ext>
                  </a:extLst>
                </a:gridCol>
                <a:gridCol w="587418">
                  <a:extLst>
                    <a:ext uri="{9D8B030D-6E8A-4147-A177-3AD203B41FA5}">
                      <a16:colId xmlns:a16="http://schemas.microsoft.com/office/drawing/2014/main" val="2912966627"/>
                    </a:ext>
                  </a:extLst>
                </a:gridCol>
                <a:gridCol w="325338">
                  <a:extLst>
                    <a:ext uri="{9D8B030D-6E8A-4147-A177-3AD203B41FA5}">
                      <a16:colId xmlns:a16="http://schemas.microsoft.com/office/drawing/2014/main" val="1725177027"/>
                    </a:ext>
                  </a:extLst>
                </a:gridCol>
                <a:gridCol w="355365">
                  <a:extLst>
                    <a:ext uri="{9D8B030D-6E8A-4147-A177-3AD203B41FA5}">
                      <a16:colId xmlns:a16="http://schemas.microsoft.com/office/drawing/2014/main" val="3302879518"/>
                    </a:ext>
                  </a:extLst>
                </a:gridCol>
                <a:gridCol w="726531">
                  <a:extLst>
                    <a:ext uri="{9D8B030D-6E8A-4147-A177-3AD203B41FA5}">
                      <a16:colId xmlns:a16="http://schemas.microsoft.com/office/drawing/2014/main" val="4001093273"/>
                    </a:ext>
                  </a:extLst>
                </a:gridCol>
                <a:gridCol w="858250">
                  <a:extLst>
                    <a:ext uri="{9D8B030D-6E8A-4147-A177-3AD203B41FA5}">
                      <a16:colId xmlns:a16="http://schemas.microsoft.com/office/drawing/2014/main" val="10633682"/>
                    </a:ext>
                  </a:extLst>
                </a:gridCol>
                <a:gridCol w="802218">
                  <a:extLst>
                    <a:ext uri="{9D8B030D-6E8A-4147-A177-3AD203B41FA5}">
                      <a16:colId xmlns:a16="http://schemas.microsoft.com/office/drawing/2014/main" val="1995562691"/>
                    </a:ext>
                  </a:extLst>
                </a:gridCol>
                <a:gridCol w="583431">
                  <a:extLst>
                    <a:ext uri="{9D8B030D-6E8A-4147-A177-3AD203B41FA5}">
                      <a16:colId xmlns:a16="http://schemas.microsoft.com/office/drawing/2014/main" val="3001501914"/>
                    </a:ext>
                  </a:extLst>
                </a:gridCol>
                <a:gridCol w="364645">
                  <a:extLst>
                    <a:ext uri="{9D8B030D-6E8A-4147-A177-3AD203B41FA5}">
                      <a16:colId xmlns:a16="http://schemas.microsoft.com/office/drawing/2014/main" val="3816891333"/>
                    </a:ext>
                  </a:extLst>
                </a:gridCol>
                <a:gridCol w="971701">
                  <a:extLst>
                    <a:ext uri="{9D8B030D-6E8A-4147-A177-3AD203B41FA5}">
                      <a16:colId xmlns:a16="http://schemas.microsoft.com/office/drawing/2014/main" val="1322008340"/>
                    </a:ext>
                  </a:extLst>
                </a:gridCol>
                <a:gridCol w="1512168">
                  <a:extLst>
                    <a:ext uri="{9D8B030D-6E8A-4147-A177-3AD203B41FA5}">
                      <a16:colId xmlns:a16="http://schemas.microsoft.com/office/drawing/2014/main" val="1080918920"/>
                    </a:ext>
                  </a:extLst>
                </a:gridCol>
                <a:gridCol w="643940">
                  <a:extLst>
                    <a:ext uri="{9D8B030D-6E8A-4147-A177-3AD203B41FA5}">
                      <a16:colId xmlns:a16="http://schemas.microsoft.com/office/drawing/2014/main" val="964014734"/>
                    </a:ext>
                  </a:extLst>
                </a:gridCol>
              </a:tblGrid>
              <a:tr h="514853">
                <a:tc>
                  <a:txBody>
                    <a:bodyPr/>
                    <a:lstStyle/>
                    <a:p>
                      <a:pPr algn="ctr"/>
                      <a:r>
                        <a:rPr kumimoji="1" lang="ja-JP" altLang="en-US" sz="1000" dirty="0" smtClean="0">
                          <a:solidFill>
                            <a:schemeClr val="bg1"/>
                          </a:solidFill>
                          <a:latin typeface="HGPｺﾞｼｯｸM" panose="020B0600000000000000" pitchFamily="50" charset="-128"/>
                          <a:ea typeface="HGPｺﾞｼｯｸM" panose="020B0600000000000000" pitchFamily="50" charset="-128"/>
                        </a:rPr>
                        <a:t>社員</a:t>
                      </a:r>
                      <a:endParaRPr kumimoji="1" lang="en-US" altLang="ja-JP" sz="10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000" dirty="0" smtClean="0">
                          <a:solidFill>
                            <a:schemeClr val="bg1"/>
                          </a:solidFill>
                          <a:latin typeface="HGPｺﾞｼｯｸM" panose="020B0600000000000000" pitchFamily="50" charset="-128"/>
                          <a:ea typeface="HGPｺﾞｼｯｸM" panose="020B0600000000000000" pitchFamily="50" charset="-128"/>
                        </a:rPr>
                        <a:t>番号</a:t>
                      </a: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所属部門</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名前</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性別</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年齢</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身体的</a:t>
                      </a:r>
                      <a:endParaRPr kumimoji="1" lang="en-US" altLang="ja-JP" sz="12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特徴等</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本人の</a:t>
                      </a:r>
                      <a:endParaRPr kumimoji="1" lang="en-US" altLang="ja-JP" sz="12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安否情報</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住所</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最寄駅</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050" dirty="0" smtClean="0">
                          <a:solidFill>
                            <a:schemeClr val="bg1"/>
                          </a:solidFill>
                          <a:latin typeface="HGPｺﾞｼｯｸM" panose="020B0600000000000000" pitchFamily="50" charset="-128"/>
                          <a:ea typeface="HGPｺﾞｼｯｸM" panose="020B0600000000000000" pitchFamily="50" charset="-128"/>
                        </a:rPr>
                        <a:t>自宅距離</a:t>
                      </a:r>
                      <a:r>
                        <a:rPr kumimoji="1" lang="en-US" altLang="ja-JP" sz="1050" dirty="0" smtClean="0">
                          <a:solidFill>
                            <a:schemeClr val="bg1"/>
                          </a:solidFill>
                          <a:latin typeface="HGPｺﾞｼｯｸM" panose="020B0600000000000000" pitchFamily="50" charset="-128"/>
                          <a:ea typeface="HGPｺﾞｼｯｸM" panose="020B0600000000000000" pitchFamily="50" charset="-128"/>
                        </a:rPr>
                        <a:t>Km</a:t>
                      </a:r>
                      <a:endParaRPr kumimoji="1" lang="ja-JP" altLang="en-US" sz="105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家庭環境</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家族の安否</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機微情報等</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extLst>
                  <a:ext uri="{0D108BD9-81ED-4DB2-BD59-A6C34878D82A}">
                    <a16:rowId xmlns:a16="http://schemas.microsoft.com/office/drawing/2014/main" val="598372025"/>
                  </a:ext>
                </a:extLst>
              </a:tr>
              <a:tr h="578811">
                <a:tc>
                  <a:txBody>
                    <a:bodyPr/>
                    <a:lstStyle/>
                    <a:p>
                      <a:pPr algn="ctr"/>
                      <a:r>
                        <a:rPr kumimoji="1" lang="en-US" altLang="ja-JP" sz="1000" dirty="0" smtClean="0">
                          <a:solidFill>
                            <a:schemeClr val="tx1"/>
                          </a:solidFill>
                          <a:latin typeface="HGPｺﾞｼｯｸM" panose="020B0600000000000000" pitchFamily="50" charset="-128"/>
                          <a:ea typeface="HGPｺﾞｼｯｸM" panose="020B0600000000000000" pitchFamily="50" charset="-128"/>
                        </a:rPr>
                        <a:t>198</a:t>
                      </a:r>
                    </a:p>
                  </a:txBody>
                  <a:tcPr marL="36000" marR="36000" marT="36000" marB="36000"/>
                </a:tc>
                <a:tc>
                  <a:txBody>
                    <a:bodyPr/>
                    <a:lstStyle/>
                    <a:p>
                      <a:r>
                        <a:rPr kumimoji="1" lang="zh-TW" altLang="en-US" sz="1100" dirty="0" smtClean="0">
                          <a:solidFill>
                            <a:schemeClr val="tx1"/>
                          </a:solidFill>
                          <a:latin typeface="HGPｺﾞｼｯｸM" panose="020B0600000000000000" pitchFamily="50" charset="-128"/>
                          <a:ea typeface="HGPｺﾞｼｯｸM" panose="020B0600000000000000" pitchFamily="50" charset="-128"/>
                        </a:rPr>
                        <a:t>営業３課</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藤本</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男</a:t>
                      </a: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35</a:t>
                      </a: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smtClean="0">
                          <a:solidFill>
                            <a:schemeClr val="tx1"/>
                          </a:solidFill>
                          <a:latin typeface="HGPｺﾞｼｯｸM" panose="020B0600000000000000" pitchFamily="50" charset="-128"/>
                          <a:ea typeface="HGPｺﾞｼｯｸM" panose="020B0600000000000000" pitchFamily="50" charset="-128"/>
                        </a:rPr>
                        <a:t>社内におり、無事</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にしやま市</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東西線はち駅</a:t>
                      </a: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15</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妻（会社員）、娘</a:t>
                      </a: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(3</a:t>
                      </a: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歳、保育園通い）</a:t>
                      </a:r>
                      <a:endParaRPr kumimoji="1" lang="en-US" altLang="ja-JP" sz="1200" dirty="0" smtClean="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妻：勤務先</a:t>
                      </a: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a:t>
                      </a: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南北線リンゴ駅）で無事。娘：保育園と連絡できず、不明</a:t>
                      </a: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extLst>
                  <a:ext uri="{0D108BD9-81ED-4DB2-BD59-A6C34878D82A}">
                    <a16:rowId xmlns:a16="http://schemas.microsoft.com/office/drawing/2014/main" val="1346444265"/>
                  </a:ext>
                </a:extLst>
              </a:tr>
              <a:tr h="629259">
                <a:tc>
                  <a:txBody>
                    <a:bodyPr/>
                    <a:lstStyle/>
                    <a:p>
                      <a:pPr algn="ctr"/>
                      <a:r>
                        <a:rPr kumimoji="1" lang="en-US" altLang="ja-JP" sz="1000" dirty="0" smtClean="0">
                          <a:solidFill>
                            <a:schemeClr val="tx1"/>
                          </a:solidFill>
                          <a:latin typeface="HGPｺﾞｼｯｸM" panose="020B0600000000000000" pitchFamily="50" charset="-128"/>
                          <a:ea typeface="HGPｺﾞｼｯｸM" panose="020B0600000000000000" pitchFamily="50" charset="-128"/>
                        </a:rPr>
                        <a:t>290</a:t>
                      </a:r>
                      <a:endParaRPr kumimoji="1" lang="ja-JP" altLang="en-US" sz="10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100" dirty="0" smtClean="0">
                          <a:solidFill>
                            <a:schemeClr val="tx1"/>
                          </a:solidFill>
                          <a:latin typeface="HGPｺﾞｼｯｸM" panose="020B0600000000000000" pitchFamily="50" charset="-128"/>
                          <a:ea typeface="HGPｺﾞｼｯｸM" panose="020B0600000000000000" pitchFamily="50" charset="-128"/>
                        </a:rPr>
                        <a:t>顧客サポート課</a:t>
                      </a:r>
                      <a:endParaRPr kumimoji="1" lang="zh-TW" altLang="en-US" sz="1100" dirty="0" smtClean="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尾崎</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女</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35</a:t>
                      </a: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社内におり、無事</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はまべ市</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南北線くじら駅</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20</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息子</a:t>
                      </a: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(3</a:t>
                      </a: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歳、保育園通い）と</a:t>
                      </a: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2</a:t>
                      </a: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人暮らし</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息子：保育園と連絡できず、不明</a:t>
                      </a: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extLst>
                  <a:ext uri="{0D108BD9-81ED-4DB2-BD59-A6C34878D82A}">
                    <a16:rowId xmlns:a16="http://schemas.microsoft.com/office/drawing/2014/main" val="4187790595"/>
                  </a:ext>
                </a:extLst>
              </a:tr>
            </a:tbl>
          </a:graphicData>
        </a:graphic>
      </p:graphicFrame>
      <p:sp>
        <p:nvSpPr>
          <p:cNvPr id="18" name="矢印: ストライプ 5">
            <a:extLst>
              <a:ext uri="{FF2B5EF4-FFF2-40B4-BE49-F238E27FC236}">
                <a16:creationId xmlns:a16="http://schemas.microsoft.com/office/drawing/2014/main" id="{481D5714-CEFA-424E-8C6A-23C581A8C2F8}"/>
              </a:ext>
            </a:extLst>
          </p:cNvPr>
          <p:cNvSpPr/>
          <p:nvPr/>
        </p:nvSpPr>
        <p:spPr bwMode="auto">
          <a:xfrm>
            <a:off x="4362420" y="4460140"/>
            <a:ext cx="151438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帰宅させる？</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smtClean="0">
                <a:solidFill>
                  <a:schemeClr val="bg1"/>
                </a:solidFill>
                <a:ea typeface="HGPｺﾞｼｯｸE" pitchFamily="50" charset="-128"/>
              </a:rPr>
              <a:t>させない</a:t>
            </a:r>
            <a:r>
              <a:rPr lang="ja-JP" altLang="en-US" sz="1400" dirty="0">
                <a:solidFill>
                  <a:schemeClr val="bg1"/>
                </a:solidFill>
                <a:ea typeface="HGPｺﾞｼｯｸE" pitchFamily="50" charset="-128"/>
              </a:rPr>
              <a:t>？</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9"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94120" y="4460140"/>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20"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6015382" y="4460140"/>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spTree>
    <p:extLst>
      <p:ext uri="{BB962C8B-B14F-4D97-AF65-F5344CB8AC3E}">
        <p14:creationId xmlns:p14="http://schemas.microsoft.com/office/powerpoint/2010/main" val="115977895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55</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kumimoji="1" lang="ja-JP" altLang="en-US" dirty="0" smtClean="0"/>
              <a:t>イベント</a:t>
            </a:r>
            <a:r>
              <a:rPr lang="ja-JP" altLang="en-US" dirty="0" smtClean="0"/>
              <a:t>１</a:t>
            </a:r>
            <a:r>
              <a:rPr lang="ja-JP" altLang="en-US" dirty="0"/>
              <a:t>１　</a:t>
            </a:r>
            <a:r>
              <a:rPr kumimoji="1" lang="ja-JP" altLang="en-US" dirty="0" smtClean="0"/>
              <a:t>発災当日</a:t>
            </a:r>
            <a:r>
              <a:rPr lang="en-US" altLang="ja-JP" dirty="0" smtClean="0"/>
              <a:t>18:20</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a:t>
            </a:r>
            <a:r>
              <a:rPr lang="ja-JP" altLang="en-US" sz="2400" dirty="0">
                <a:solidFill>
                  <a:schemeClr val="bg1"/>
                </a:solidFill>
                <a:latin typeface="HGPｺﾞｼｯｸE" panose="020B0900000000000000" pitchFamily="50" charset="-128"/>
                <a:ea typeface="HGPｺﾞｼｯｸE" panose="020B0900000000000000" pitchFamily="50" charset="-128"/>
              </a:rPr>
              <a:t>５</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1"/>
            <a:ext cx="8676580" cy="1625757"/>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日が暮れました</a:t>
            </a:r>
            <a:r>
              <a:rPr lang="ja-JP" altLang="en-US" dirty="0" smtClean="0">
                <a:latin typeface="HGPｺﾞｼｯｸM" panose="020B0600000000000000" pitchFamily="50" charset="-128"/>
                <a:ea typeface="HGPｺﾞｼｯｸM" panose="020B0600000000000000" pitchFamily="50" charset="-128"/>
              </a:rPr>
              <a:t>。</a:t>
            </a:r>
            <a:endParaRPr lang="ja-JP" altLang="en-US" dirty="0">
              <a:latin typeface="HGPｺﾞｼｯｸM" panose="020B0600000000000000" pitchFamily="50" charset="-128"/>
              <a:ea typeface="HGPｺﾞｼｯｸM" panose="020B0600000000000000" pitchFamily="50" charset="-128"/>
            </a:endParaRPr>
          </a:p>
          <a:p>
            <a:pPr>
              <a:spcAft>
                <a:spcPts val="600"/>
              </a:spcAft>
            </a:pPr>
            <a:r>
              <a:rPr lang="ja-JP" altLang="en-US" dirty="0">
                <a:latin typeface="HGPｺﾞｼｯｸM" panose="020B0600000000000000" pitchFamily="50" charset="-128"/>
                <a:ea typeface="HGPｺﾞｼｯｸM" panose="020B0600000000000000" pitchFamily="50" charset="-128"/>
              </a:rPr>
              <a:t>一部の従業員が携帯電話やその他私用電子機器の充電をしています</a:t>
            </a:r>
            <a:r>
              <a:rPr lang="ja-JP" altLang="en-US" dirty="0" smtClean="0">
                <a:latin typeface="HGPｺﾞｼｯｸM" panose="020B0600000000000000" pitchFamily="50" charset="-128"/>
                <a:ea typeface="HGPｺﾞｼｯｸM" panose="020B0600000000000000" pitchFamily="50" charset="-128"/>
              </a:rPr>
              <a:t>。</a:t>
            </a:r>
            <a:endParaRPr lang="ja-JP" altLang="en-US" dirty="0">
              <a:latin typeface="HGPｺﾞｼｯｸM" panose="020B0600000000000000" pitchFamily="50" charset="-128"/>
              <a:ea typeface="HGPｺﾞｼｯｸM" panose="020B0600000000000000" pitchFamily="50" charset="-128"/>
            </a:endParaRPr>
          </a:p>
          <a:p>
            <a:pPr>
              <a:spcAft>
                <a:spcPts val="600"/>
              </a:spcAft>
            </a:pPr>
            <a:r>
              <a:rPr lang="ja-JP" altLang="en-US" dirty="0">
                <a:latin typeface="HGPｺﾞｼｯｸM" panose="020B0600000000000000" pitchFamily="50" charset="-128"/>
                <a:ea typeface="HGPｺﾞｼｯｸM" panose="020B0600000000000000" pitchFamily="50" charset="-128"/>
              </a:rPr>
              <a:t>会社を出て一度帰宅した複数の人が、階段を上って戻ってきました</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a:latin typeface="HGPｺﾞｼｯｸM" panose="020B0600000000000000" pitchFamily="50" charset="-128"/>
                <a:ea typeface="HGPｺﾞｼｯｸM" panose="020B0600000000000000" pitchFamily="50" charset="-128"/>
              </a:rPr>
              <a:t>必要な対応を検討してください。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1477328"/>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これから</a:t>
            </a:r>
            <a:r>
              <a:rPr lang="ja-JP" altLang="en-US" dirty="0">
                <a:solidFill>
                  <a:schemeClr val="dk1"/>
                </a:solidFill>
                <a:latin typeface="HGPｺﾞｼｯｸM" panose="020B0600000000000000" pitchFamily="50" charset="-128"/>
                <a:ea typeface="HGPｺﾞｼｯｸM" panose="020B0600000000000000" pitchFamily="50" charset="-128"/>
              </a:rPr>
              <a:t>寒くなるかも。毛布等の備蓄品は配布した</a:t>
            </a:r>
            <a:r>
              <a:rPr lang="ja-JP" altLang="en-US" dirty="0" smtClean="0">
                <a:solidFill>
                  <a:schemeClr val="dk1"/>
                </a:solidFill>
                <a:latin typeface="HGPｺﾞｼｯｸM" panose="020B0600000000000000" pitchFamily="50" charset="-128"/>
                <a:ea typeface="HGPｺﾞｼｯｸM" panose="020B0600000000000000" pitchFamily="50" charset="-128"/>
              </a:rPr>
              <a:t>？</a:t>
            </a:r>
            <a:endParaRPr lang="ja-JP" altLang="en-US" dirty="0">
              <a:solidFill>
                <a:schemeClr val="dk1"/>
              </a:solidFill>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節電</a:t>
            </a:r>
            <a:r>
              <a:rPr lang="ja-JP" altLang="en-US" dirty="0">
                <a:solidFill>
                  <a:schemeClr val="dk1"/>
                </a:solidFill>
                <a:latin typeface="HGPｺﾞｼｯｸM" panose="020B0600000000000000" pitchFamily="50" charset="-128"/>
                <a:ea typeface="HGPｺﾞｼｯｸM" panose="020B0600000000000000" pitchFamily="50" charset="-128"/>
              </a:rPr>
              <a:t>と充電の必要性のバランスを考慮すべき</a:t>
            </a:r>
            <a:r>
              <a:rPr lang="ja-JP" altLang="en-US" dirty="0" smtClean="0">
                <a:solidFill>
                  <a:schemeClr val="dk1"/>
                </a:solidFill>
                <a:latin typeface="HGPｺﾞｼｯｸM" panose="020B0600000000000000" pitchFamily="50" charset="-128"/>
                <a:ea typeface="HGPｺﾞｼｯｸM" panose="020B0600000000000000" pitchFamily="50" charset="-128"/>
              </a:rPr>
              <a:t>。</a:t>
            </a:r>
            <a:endParaRPr lang="ja-JP" altLang="en-US" dirty="0">
              <a:solidFill>
                <a:schemeClr val="dk1"/>
              </a:solidFill>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戻って</a:t>
            </a:r>
            <a:r>
              <a:rPr lang="ja-JP" altLang="en-US" dirty="0">
                <a:solidFill>
                  <a:schemeClr val="dk1"/>
                </a:solidFill>
                <a:latin typeface="HGPｺﾞｼｯｸM" panose="020B0600000000000000" pitchFamily="50" charset="-128"/>
                <a:ea typeface="HGPｺﾞｼｯｸM" panose="020B0600000000000000" pitchFamily="50" charset="-128"/>
              </a:rPr>
              <a:t>きた人は</a:t>
            </a:r>
            <a:r>
              <a:rPr lang="en-US" altLang="ja-JP" dirty="0">
                <a:solidFill>
                  <a:schemeClr val="dk1"/>
                </a:solidFill>
                <a:latin typeface="HGPｺﾞｼｯｸM" panose="020B0600000000000000" pitchFamily="50" charset="-128"/>
                <a:ea typeface="HGPｺﾞｼｯｸM" panose="020B0600000000000000" pitchFamily="50" charset="-128"/>
              </a:rPr>
              <a:t>…</a:t>
            </a:r>
            <a:r>
              <a:rPr lang="ja-JP" altLang="en-US" dirty="0">
                <a:solidFill>
                  <a:schemeClr val="dk1"/>
                </a:solidFill>
                <a:latin typeface="HGPｺﾞｼｯｸM" panose="020B0600000000000000" pitchFamily="50" charset="-128"/>
                <a:ea typeface="HGPｺﾞｼｯｸM" panose="020B0600000000000000" pitchFamily="50" charset="-128"/>
              </a:rPr>
              <a:t>・疲れているかも？今の滞留方針を知りません。外の事情を知っているはず。</a:t>
            </a:r>
          </a:p>
        </p:txBody>
      </p:sp>
      <p:sp>
        <p:nvSpPr>
          <p:cNvPr id="12" name="正方形/長方形 11"/>
          <p:cNvSpPr/>
          <p:nvPr/>
        </p:nvSpPr>
        <p:spPr bwMode="auto">
          <a:xfrm>
            <a:off x="251520" y="5410135"/>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3"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15668" y="2327856"/>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4"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5936930" y="2327856"/>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spTree>
    <p:extLst>
      <p:ext uri="{BB962C8B-B14F-4D97-AF65-F5344CB8AC3E}">
        <p14:creationId xmlns:p14="http://schemas.microsoft.com/office/powerpoint/2010/main" val="420536765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56</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kumimoji="1" lang="ja-JP" altLang="en-US" dirty="0" smtClean="0"/>
              <a:t>イベント</a:t>
            </a:r>
            <a:r>
              <a:rPr lang="ja-JP" altLang="en-US" dirty="0" smtClean="0"/>
              <a:t>１２</a:t>
            </a:r>
            <a:r>
              <a:rPr lang="ja-JP" altLang="en-US" dirty="0"/>
              <a:t>　</a:t>
            </a:r>
            <a:r>
              <a:rPr kumimoji="1" lang="ja-JP" altLang="en-US" dirty="0" smtClean="0"/>
              <a:t>発災当日</a:t>
            </a:r>
            <a:r>
              <a:rPr lang="en-US" altLang="ja-JP" dirty="0" smtClean="0"/>
              <a:t>19:00</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a:t>
            </a:r>
            <a:r>
              <a:rPr lang="ja-JP" altLang="en-US" sz="2400" dirty="0">
                <a:solidFill>
                  <a:schemeClr val="bg1"/>
                </a:solidFill>
                <a:latin typeface="HGPｺﾞｼｯｸE" panose="020B0900000000000000" pitchFamily="50" charset="-128"/>
                <a:ea typeface="HGPｺﾞｼｯｸE" panose="020B0900000000000000" pitchFamily="50" charset="-128"/>
              </a:rPr>
              <a:t>３</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2"/>
            <a:ext cx="8676580" cy="1499404"/>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人事・総務担当者から上申です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a:t>
            </a:r>
            <a:r>
              <a:rPr lang="ja-JP" altLang="en-US" dirty="0">
                <a:latin typeface="HGPｺﾞｼｯｸM" panose="020B0600000000000000" pitchFamily="50" charset="-128"/>
                <a:ea typeface="HGPｺﾞｼｯｸM" panose="020B0600000000000000" pitchFamily="50" charset="-128"/>
              </a:rPr>
              <a:t>疲労している従業員が増えています。対策本部のみなさんも、適宜休憩を取るようにしてください。」	</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対策</a:t>
            </a:r>
            <a:r>
              <a:rPr lang="ja-JP" altLang="en-US" dirty="0">
                <a:latin typeface="HGPｺﾞｼｯｸM" panose="020B0600000000000000" pitchFamily="50" charset="-128"/>
                <a:ea typeface="HGPｺﾞｼｯｸM" panose="020B0600000000000000" pitchFamily="50" charset="-128"/>
              </a:rPr>
              <a:t>本部長役と書記係役の方は、交代してください。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923330"/>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有事</a:t>
            </a:r>
            <a:r>
              <a:rPr lang="ja-JP" altLang="en-US" dirty="0">
                <a:solidFill>
                  <a:schemeClr val="dk1"/>
                </a:solidFill>
                <a:latin typeface="HGPｺﾞｼｯｸM" panose="020B0600000000000000" pitchFamily="50" charset="-128"/>
                <a:ea typeface="HGPｺﾞｼｯｸM" panose="020B0600000000000000" pitchFamily="50" charset="-128"/>
              </a:rPr>
              <a:t>対応は長時間に渡るため、休憩は必要。</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引き継ぎ</a:t>
            </a:r>
            <a:r>
              <a:rPr lang="ja-JP" altLang="en-US" dirty="0">
                <a:solidFill>
                  <a:schemeClr val="dk1"/>
                </a:solidFill>
                <a:latin typeface="HGPｺﾞｼｯｸM" panose="020B0600000000000000" pitchFamily="50" charset="-128"/>
                <a:ea typeface="HGPｺﾞｼｯｸM" panose="020B0600000000000000" pitchFamily="50" charset="-128"/>
              </a:rPr>
              <a:t>や申し送りを行い、人が交代しても対応できるようにすることが重要。</a:t>
            </a:r>
          </a:p>
        </p:txBody>
      </p:sp>
      <p:sp>
        <p:nvSpPr>
          <p:cNvPr id="12" name="正方形/長方形 11"/>
          <p:cNvSpPr/>
          <p:nvPr/>
        </p:nvSpPr>
        <p:spPr bwMode="auto">
          <a:xfrm>
            <a:off x="251520" y="5405920"/>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3"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15668" y="2327856"/>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4"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5936930" y="2327856"/>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spTree>
    <p:extLst>
      <p:ext uri="{BB962C8B-B14F-4D97-AF65-F5344CB8AC3E}">
        <p14:creationId xmlns:p14="http://schemas.microsoft.com/office/powerpoint/2010/main" val="24742035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57</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lang="ja-JP" altLang="en-US" dirty="0"/>
              <a:t>★応用　</a:t>
            </a:r>
            <a:r>
              <a:rPr lang="ja-JP" altLang="en-US" dirty="0" smtClean="0"/>
              <a:t>イベント１</a:t>
            </a:r>
            <a:r>
              <a:rPr lang="ja-JP" altLang="en-US" dirty="0"/>
              <a:t>３　発災</a:t>
            </a:r>
            <a:r>
              <a:rPr lang="ja-JP" altLang="en-US" dirty="0" smtClean="0"/>
              <a:t>当日</a:t>
            </a:r>
            <a:r>
              <a:rPr lang="en-US" altLang="ja-JP" dirty="0" smtClean="0"/>
              <a:t>19:30</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a:t>
            </a:r>
            <a:r>
              <a:rPr lang="ja-JP" altLang="en-US" sz="2400" dirty="0">
                <a:solidFill>
                  <a:schemeClr val="bg1"/>
                </a:solidFill>
                <a:latin typeface="HGPｺﾞｼｯｸE" panose="020B0900000000000000" pitchFamily="50" charset="-128"/>
                <a:ea typeface="HGPｺﾞｼｯｸE" panose="020B0900000000000000" pitchFamily="50" charset="-128"/>
              </a:rPr>
              <a:t>３</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2"/>
            <a:ext cx="8676580" cy="1499404"/>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smtClean="0">
                <a:latin typeface="HGPｺﾞｼｯｸM" panose="020B0600000000000000" pitchFamily="50" charset="-128"/>
                <a:ea typeface="HGPｺﾞｼｯｸM" panose="020B0600000000000000" pitchFamily="50" charset="-128"/>
              </a:rPr>
              <a:t>社長</a:t>
            </a:r>
            <a:r>
              <a:rPr lang="ja-JP" altLang="en-US" dirty="0">
                <a:latin typeface="HGPｺﾞｼｯｸM" panose="020B0600000000000000" pitchFamily="50" charset="-128"/>
                <a:ea typeface="HGPｺﾞｼｯｸM" panose="020B0600000000000000" pitchFamily="50" charset="-128"/>
              </a:rPr>
              <a:t>から連絡です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a:t>
            </a:r>
            <a:r>
              <a:rPr lang="ja-JP" altLang="en-US" dirty="0">
                <a:latin typeface="HGPｺﾞｼｯｸM" panose="020B0600000000000000" pitchFamily="50" charset="-128"/>
                <a:ea typeface="HGPｺﾞｼｯｸM" panose="020B0600000000000000" pitchFamily="50" charset="-128"/>
              </a:rPr>
              <a:t>営業部営業３課の平野さん（社員番号</a:t>
            </a:r>
            <a:r>
              <a:rPr lang="en-US" altLang="ja-JP" dirty="0">
                <a:latin typeface="HGPｺﾞｼｯｸM" panose="020B0600000000000000" pitchFamily="50" charset="-128"/>
                <a:ea typeface="HGPｺﾞｼｯｸM" panose="020B0600000000000000" pitchFamily="50" charset="-128"/>
              </a:rPr>
              <a:t>206</a:t>
            </a:r>
            <a:r>
              <a:rPr lang="ja-JP" altLang="en-US" dirty="0">
                <a:latin typeface="HGPｺﾞｼｯｸM" panose="020B0600000000000000" pitchFamily="50" charset="-128"/>
                <a:ea typeface="HGPｺﾞｼｯｸM" panose="020B0600000000000000" pitchFamily="50" charset="-128"/>
              </a:rPr>
              <a:t>）の安否確認はとれているのか？」	</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必要な対応を検討してください。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923330"/>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社長</a:t>
            </a:r>
            <a:r>
              <a:rPr lang="ja-JP" altLang="en-US" dirty="0">
                <a:solidFill>
                  <a:schemeClr val="dk1"/>
                </a:solidFill>
                <a:latin typeface="HGPｺﾞｼｯｸM" panose="020B0600000000000000" pitchFamily="50" charset="-128"/>
                <a:ea typeface="HGPｺﾞｼｯｸM" panose="020B0600000000000000" pitchFamily="50" charset="-128"/>
              </a:rPr>
              <a:t>に伝えるべきは、平野さんの安否だけ？</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通常</a:t>
            </a:r>
            <a:r>
              <a:rPr lang="ja-JP" altLang="en-US" dirty="0">
                <a:solidFill>
                  <a:schemeClr val="dk1"/>
                </a:solidFill>
                <a:latin typeface="HGPｺﾞｼｯｸM" panose="020B0600000000000000" pitchFamily="50" charset="-128"/>
                <a:ea typeface="HGPｺﾞｼｯｸM" panose="020B0600000000000000" pitchFamily="50" charset="-128"/>
              </a:rPr>
              <a:t>の安否確認の報告ルールにのっとった対応は？</a:t>
            </a:r>
          </a:p>
        </p:txBody>
      </p:sp>
      <p:sp>
        <p:nvSpPr>
          <p:cNvPr id="12" name="正方形/長方形 11"/>
          <p:cNvSpPr/>
          <p:nvPr/>
        </p:nvSpPr>
        <p:spPr bwMode="auto">
          <a:xfrm>
            <a:off x="251520" y="5364644"/>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7"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94120" y="3992780"/>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8"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6015382" y="3992780"/>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graphicFrame>
        <p:nvGraphicFramePr>
          <p:cNvPr id="19" name="表 18"/>
          <p:cNvGraphicFramePr>
            <a:graphicFrameLocks noGrp="1"/>
          </p:cNvGraphicFramePr>
          <p:nvPr>
            <p:extLst>
              <p:ext uri="{D42A27DB-BD31-4B8C-83A1-F6EECF244321}">
                <p14:modId xmlns:p14="http://schemas.microsoft.com/office/powerpoint/2010/main" val="805804243"/>
              </p:ext>
            </p:extLst>
          </p:nvPr>
        </p:nvGraphicFramePr>
        <p:xfrm>
          <a:off x="284352" y="2322132"/>
          <a:ext cx="8648972" cy="1250884"/>
        </p:xfrm>
        <a:graphic>
          <a:graphicData uri="http://schemas.openxmlformats.org/drawingml/2006/table">
            <a:tbl>
              <a:tblPr firstRow="1" bandRow="1">
                <a:tableStyleId>{5940675A-B579-460E-94D1-54222C63F5DA}</a:tableStyleId>
              </a:tblPr>
              <a:tblGrid>
                <a:gridCol w="401697">
                  <a:extLst>
                    <a:ext uri="{9D8B030D-6E8A-4147-A177-3AD203B41FA5}">
                      <a16:colId xmlns:a16="http://schemas.microsoft.com/office/drawing/2014/main" val="3877273214"/>
                    </a:ext>
                  </a:extLst>
                </a:gridCol>
                <a:gridCol w="516270">
                  <a:extLst>
                    <a:ext uri="{9D8B030D-6E8A-4147-A177-3AD203B41FA5}">
                      <a16:colId xmlns:a16="http://schemas.microsoft.com/office/drawing/2014/main" val="4209792391"/>
                    </a:ext>
                  </a:extLst>
                </a:gridCol>
                <a:gridCol w="587418">
                  <a:extLst>
                    <a:ext uri="{9D8B030D-6E8A-4147-A177-3AD203B41FA5}">
                      <a16:colId xmlns:a16="http://schemas.microsoft.com/office/drawing/2014/main" val="2912966627"/>
                    </a:ext>
                  </a:extLst>
                </a:gridCol>
                <a:gridCol w="325338">
                  <a:extLst>
                    <a:ext uri="{9D8B030D-6E8A-4147-A177-3AD203B41FA5}">
                      <a16:colId xmlns:a16="http://schemas.microsoft.com/office/drawing/2014/main" val="1725177027"/>
                    </a:ext>
                  </a:extLst>
                </a:gridCol>
                <a:gridCol w="355365">
                  <a:extLst>
                    <a:ext uri="{9D8B030D-6E8A-4147-A177-3AD203B41FA5}">
                      <a16:colId xmlns:a16="http://schemas.microsoft.com/office/drawing/2014/main" val="3302879518"/>
                    </a:ext>
                  </a:extLst>
                </a:gridCol>
                <a:gridCol w="726531">
                  <a:extLst>
                    <a:ext uri="{9D8B030D-6E8A-4147-A177-3AD203B41FA5}">
                      <a16:colId xmlns:a16="http://schemas.microsoft.com/office/drawing/2014/main" val="4001093273"/>
                    </a:ext>
                  </a:extLst>
                </a:gridCol>
                <a:gridCol w="858250">
                  <a:extLst>
                    <a:ext uri="{9D8B030D-6E8A-4147-A177-3AD203B41FA5}">
                      <a16:colId xmlns:a16="http://schemas.microsoft.com/office/drawing/2014/main" val="10633682"/>
                    </a:ext>
                  </a:extLst>
                </a:gridCol>
                <a:gridCol w="802218">
                  <a:extLst>
                    <a:ext uri="{9D8B030D-6E8A-4147-A177-3AD203B41FA5}">
                      <a16:colId xmlns:a16="http://schemas.microsoft.com/office/drawing/2014/main" val="1995562691"/>
                    </a:ext>
                  </a:extLst>
                </a:gridCol>
                <a:gridCol w="583431">
                  <a:extLst>
                    <a:ext uri="{9D8B030D-6E8A-4147-A177-3AD203B41FA5}">
                      <a16:colId xmlns:a16="http://schemas.microsoft.com/office/drawing/2014/main" val="3001501914"/>
                    </a:ext>
                  </a:extLst>
                </a:gridCol>
                <a:gridCol w="364645">
                  <a:extLst>
                    <a:ext uri="{9D8B030D-6E8A-4147-A177-3AD203B41FA5}">
                      <a16:colId xmlns:a16="http://schemas.microsoft.com/office/drawing/2014/main" val="3816891333"/>
                    </a:ext>
                  </a:extLst>
                </a:gridCol>
                <a:gridCol w="1042603">
                  <a:extLst>
                    <a:ext uri="{9D8B030D-6E8A-4147-A177-3AD203B41FA5}">
                      <a16:colId xmlns:a16="http://schemas.microsoft.com/office/drawing/2014/main" val="1322008340"/>
                    </a:ext>
                  </a:extLst>
                </a:gridCol>
                <a:gridCol w="1042603">
                  <a:extLst>
                    <a:ext uri="{9D8B030D-6E8A-4147-A177-3AD203B41FA5}">
                      <a16:colId xmlns:a16="http://schemas.microsoft.com/office/drawing/2014/main" val="1080918920"/>
                    </a:ext>
                  </a:extLst>
                </a:gridCol>
                <a:gridCol w="1042603">
                  <a:extLst>
                    <a:ext uri="{9D8B030D-6E8A-4147-A177-3AD203B41FA5}">
                      <a16:colId xmlns:a16="http://schemas.microsoft.com/office/drawing/2014/main" val="964014734"/>
                    </a:ext>
                  </a:extLst>
                </a:gridCol>
              </a:tblGrid>
              <a:tr h="507294">
                <a:tc>
                  <a:txBody>
                    <a:bodyPr/>
                    <a:lstStyle/>
                    <a:p>
                      <a:pPr algn="ctr"/>
                      <a:r>
                        <a:rPr kumimoji="1" lang="ja-JP" altLang="en-US" sz="1000" dirty="0" smtClean="0">
                          <a:solidFill>
                            <a:schemeClr val="bg1"/>
                          </a:solidFill>
                          <a:latin typeface="HGPｺﾞｼｯｸM" panose="020B0600000000000000" pitchFamily="50" charset="-128"/>
                          <a:ea typeface="HGPｺﾞｼｯｸM" panose="020B0600000000000000" pitchFamily="50" charset="-128"/>
                        </a:rPr>
                        <a:t>社員</a:t>
                      </a:r>
                      <a:endParaRPr kumimoji="1" lang="en-US" altLang="ja-JP" sz="10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000" dirty="0" smtClean="0">
                          <a:solidFill>
                            <a:schemeClr val="bg1"/>
                          </a:solidFill>
                          <a:latin typeface="HGPｺﾞｼｯｸM" panose="020B0600000000000000" pitchFamily="50" charset="-128"/>
                          <a:ea typeface="HGPｺﾞｼｯｸM" panose="020B0600000000000000" pitchFamily="50" charset="-128"/>
                        </a:rPr>
                        <a:t>番号</a:t>
                      </a: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所属部門</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名前</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性別</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年齢</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身体的</a:t>
                      </a:r>
                      <a:endParaRPr kumimoji="1" lang="en-US" altLang="ja-JP" sz="12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特徴等</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本人の</a:t>
                      </a:r>
                      <a:endParaRPr kumimoji="1" lang="en-US" altLang="ja-JP" sz="12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安否情報</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住所</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最寄駅</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050" dirty="0" smtClean="0">
                          <a:solidFill>
                            <a:schemeClr val="bg1"/>
                          </a:solidFill>
                          <a:latin typeface="HGPｺﾞｼｯｸM" panose="020B0600000000000000" pitchFamily="50" charset="-128"/>
                          <a:ea typeface="HGPｺﾞｼｯｸM" panose="020B0600000000000000" pitchFamily="50" charset="-128"/>
                        </a:rPr>
                        <a:t>自宅距離</a:t>
                      </a:r>
                      <a:r>
                        <a:rPr kumimoji="1" lang="en-US" altLang="ja-JP" sz="1050" dirty="0" smtClean="0">
                          <a:solidFill>
                            <a:schemeClr val="bg1"/>
                          </a:solidFill>
                          <a:latin typeface="HGPｺﾞｼｯｸM" panose="020B0600000000000000" pitchFamily="50" charset="-128"/>
                          <a:ea typeface="HGPｺﾞｼｯｸM" panose="020B0600000000000000" pitchFamily="50" charset="-128"/>
                        </a:rPr>
                        <a:t>Km</a:t>
                      </a:r>
                      <a:endParaRPr kumimoji="1" lang="ja-JP" altLang="en-US" sz="105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家庭環境</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家族の安否</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機微情報等</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extLst>
                  <a:ext uri="{0D108BD9-81ED-4DB2-BD59-A6C34878D82A}">
                    <a16:rowId xmlns:a16="http://schemas.microsoft.com/office/drawing/2014/main" val="598372025"/>
                  </a:ext>
                </a:extLst>
              </a:tr>
              <a:tr h="698824">
                <a:tc>
                  <a:txBody>
                    <a:bodyPr/>
                    <a:lstStyle/>
                    <a:p>
                      <a:pPr algn="ctr"/>
                      <a:r>
                        <a:rPr kumimoji="1" lang="en-US" altLang="ja-JP" sz="1000" dirty="0" smtClean="0">
                          <a:solidFill>
                            <a:schemeClr val="tx1"/>
                          </a:solidFill>
                          <a:latin typeface="HGPｺﾞｼｯｸM" panose="020B0600000000000000" pitchFamily="50" charset="-128"/>
                          <a:ea typeface="HGPｺﾞｼｯｸM" panose="020B0600000000000000" pitchFamily="50" charset="-128"/>
                        </a:rPr>
                        <a:t>206</a:t>
                      </a:r>
                    </a:p>
                  </a:txBody>
                  <a:tcPr marL="36000" marR="36000" marT="36000" marB="36000"/>
                </a:tc>
                <a:tc>
                  <a:txBody>
                    <a:bodyPr/>
                    <a:lstStyle/>
                    <a:p>
                      <a:r>
                        <a:rPr kumimoji="1" lang="zh-TW" altLang="en-US" sz="1100" dirty="0" smtClean="0">
                          <a:solidFill>
                            <a:schemeClr val="tx1"/>
                          </a:solidFill>
                          <a:latin typeface="HGPｺﾞｼｯｸM" panose="020B0600000000000000" pitchFamily="50" charset="-128"/>
                          <a:ea typeface="HGPｺﾞｼｯｸM" panose="020B0600000000000000" pitchFamily="50" charset="-128"/>
                        </a:rPr>
                        <a:t>営業３課</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平野</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baseline="0" dirty="0" smtClean="0">
                          <a:solidFill>
                            <a:schemeClr val="tx1"/>
                          </a:solidFill>
                          <a:latin typeface="HGPｺﾞｼｯｸM" panose="020B0600000000000000" pitchFamily="50" charset="-128"/>
                          <a:ea typeface="HGPｺﾞｼｯｸM" panose="020B0600000000000000" pitchFamily="50" charset="-128"/>
                        </a:rPr>
                        <a:t>女</a:t>
                      </a:r>
                      <a:endParaRPr kumimoji="1" lang="en-US" altLang="ja-JP" sz="1200" baseline="0" dirty="0" smtClean="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28</a:t>
                      </a: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外出先で被災、無事</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はまべ市</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南北線くじら駅</a:t>
                      </a: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20</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独身、一人暮らし</a:t>
                      </a:r>
                    </a:p>
                  </a:txBody>
                  <a:tcPr marL="36000" marR="36000" marT="36000" marB="36000"/>
                </a:tc>
                <a:tc>
                  <a:txBody>
                    <a:bodyPr/>
                    <a:lstStyle/>
                    <a:p>
                      <a:endParaRPr kumimoji="1" lang="ja-JP" altLang="en-US" sz="1200" dirty="0" smtClean="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社長の実娘</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extLst>
                  <a:ext uri="{0D108BD9-81ED-4DB2-BD59-A6C34878D82A}">
                    <a16:rowId xmlns:a16="http://schemas.microsoft.com/office/drawing/2014/main" val="1346444265"/>
                  </a:ext>
                </a:extLst>
              </a:tr>
            </a:tbl>
          </a:graphicData>
        </a:graphic>
      </p:graphicFrame>
    </p:spTree>
    <p:extLst>
      <p:ext uri="{BB962C8B-B14F-4D97-AF65-F5344CB8AC3E}">
        <p14:creationId xmlns:p14="http://schemas.microsoft.com/office/powerpoint/2010/main" val="263605120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58</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kumimoji="1" lang="ja-JP" altLang="en-US" dirty="0" smtClean="0"/>
              <a:t>イベント</a:t>
            </a:r>
            <a:r>
              <a:rPr lang="ja-JP" altLang="en-US" dirty="0" smtClean="0"/>
              <a:t>１</a:t>
            </a:r>
            <a:r>
              <a:rPr lang="ja-JP" altLang="en-US" dirty="0"/>
              <a:t>４　</a:t>
            </a:r>
            <a:r>
              <a:rPr kumimoji="1" lang="ja-JP" altLang="en-US" dirty="0" smtClean="0"/>
              <a:t>発災当日</a:t>
            </a:r>
            <a:r>
              <a:rPr lang="en-US" altLang="ja-JP" dirty="0" smtClean="0"/>
              <a:t>20:00</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約３分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2"/>
            <a:ext cx="8676580" cy="1499404"/>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複数の女性従業員等から要望です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a:t>
            </a:r>
            <a:r>
              <a:rPr lang="ja-JP" altLang="en-US" dirty="0">
                <a:latin typeface="HGPｺﾞｼｯｸM" panose="020B0600000000000000" pitchFamily="50" charset="-128"/>
                <a:ea typeface="HGPｺﾞｼｯｸM" panose="020B0600000000000000" pitchFamily="50" charset="-128"/>
              </a:rPr>
              <a:t>疲れたので仮眠をとりたいが、まわりに男性がいると落ち着いて眠れない。なんとかならないか？</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a:latin typeface="HGPｺﾞｼｯｸM" panose="020B0600000000000000" pitchFamily="50" charset="-128"/>
                <a:ea typeface="HGPｺﾞｼｯｸM" panose="020B0600000000000000" pitchFamily="50" charset="-128"/>
              </a:rPr>
              <a:t>必要な対応を検討してください。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1477328"/>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女性</a:t>
            </a:r>
            <a:r>
              <a:rPr lang="ja-JP" altLang="en-US" dirty="0">
                <a:solidFill>
                  <a:schemeClr val="dk1"/>
                </a:solidFill>
                <a:latin typeface="HGPｺﾞｼｯｸM" panose="020B0600000000000000" pitchFamily="50" charset="-128"/>
                <a:ea typeface="HGPｺﾞｼｯｸM" panose="020B0600000000000000" pitchFamily="50" charset="-128"/>
              </a:rPr>
              <a:t>に限らず、配慮が必要な方はいるかも？例えば</a:t>
            </a:r>
            <a:r>
              <a:rPr lang="en-US" altLang="ja-JP" dirty="0">
                <a:solidFill>
                  <a:schemeClr val="dk1"/>
                </a:solidFill>
                <a:latin typeface="HGPｺﾞｼｯｸM" panose="020B0600000000000000" pitchFamily="50" charset="-128"/>
                <a:ea typeface="HGPｺﾞｼｯｸM" panose="020B0600000000000000" pitchFamily="50" charset="-128"/>
              </a:rPr>
              <a:t>…</a:t>
            </a:r>
          </a:p>
          <a:p>
            <a:pPr lvl="1"/>
            <a:r>
              <a:rPr lang="en-US" altLang="ja-JP" dirty="0">
                <a:solidFill>
                  <a:schemeClr val="dk1"/>
                </a:solidFill>
                <a:latin typeface="HGPｺﾞｼｯｸM" panose="020B0600000000000000" pitchFamily="50" charset="-128"/>
                <a:ea typeface="HGPｺﾞｼｯｸM" panose="020B0600000000000000" pitchFamily="50" charset="-128"/>
              </a:rPr>
              <a:t>(1)</a:t>
            </a:r>
            <a:r>
              <a:rPr lang="ja-JP" altLang="en-US" dirty="0">
                <a:solidFill>
                  <a:schemeClr val="dk1"/>
                </a:solidFill>
                <a:latin typeface="HGPｺﾞｼｯｸM" panose="020B0600000000000000" pitchFamily="50" charset="-128"/>
                <a:ea typeface="HGPｺﾞｼｯｸM" panose="020B0600000000000000" pitchFamily="50" charset="-128"/>
              </a:rPr>
              <a:t>スカートでも安心して横になりたい</a:t>
            </a:r>
          </a:p>
          <a:p>
            <a:pPr lvl="1"/>
            <a:r>
              <a:rPr lang="en-US" altLang="ja-JP" dirty="0">
                <a:solidFill>
                  <a:schemeClr val="dk1"/>
                </a:solidFill>
                <a:latin typeface="HGPｺﾞｼｯｸM" panose="020B0600000000000000" pitchFamily="50" charset="-128"/>
                <a:ea typeface="HGPｺﾞｼｯｸM" panose="020B0600000000000000" pitchFamily="50" charset="-128"/>
              </a:rPr>
              <a:t>(2)</a:t>
            </a:r>
            <a:r>
              <a:rPr lang="ja-JP" altLang="en-US" dirty="0">
                <a:solidFill>
                  <a:schemeClr val="dk1"/>
                </a:solidFill>
                <a:latin typeface="HGPｺﾞｼｯｸM" panose="020B0600000000000000" pitchFamily="50" charset="-128"/>
                <a:ea typeface="HGPｺﾞｼｯｸM" panose="020B0600000000000000" pitchFamily="50" charset="-128"/>
              </a:rPr>
              <a:t>人に見られずに薬を服用（注射等もありうる）したい</a:t>
            </a:r>
          </a:p>
          <a:p>
            <a:pPr lvl="1"/>
            <a:r>
              <a:rPr lang="en-US" altLang="ja-JP" dirty="0">
                <a:solidFill>
                  <a:schemeClr val="dk1"/>
                </a:solidFill>
                <a:latin typeface="HGPｺﾞｼｯｸM" panose="020B0600000000000000" pitchFamily="50" charset="-128"/>
                <a:ea typeface="HGPｺﾞｼｯｸM" panose="020B0600000000000000" pitchFamily="50" charset="-128"/>
              </a:rPr>
              <a:t>(3)LGBT</a:t>
            </a:r>
            <a:r>
              <a:rPr lang="ja-JP" altLang="en-US" dirty="0">
                <a:solidFill>
                  <a:schemeClr val="dk1"/>
                </a:solidFill>
                <a:latin typeface="HGPｺﾞｼｯｸM" panose="020B0600000000000000" pitchFamily="50" charset="-128"/>
                <a:ea typeface="HGPｺﾞｼｯｸM" panose="020B0600000000000000" pitchFamily="50" charset="-128"/>
              </a:rPr>
              <a:t>で着替えを人に見られたくない　など</a:t>
            </a:r>
          </a:p>
        </p:txBody>
      </p:sp>
      <p:sp>
        <p:nvSpPr>
          <p:cNvPr id="12" name="正方形/長方形 11"/>
          <p:cNvSpPr/>
          <p:nvPr/>
        </p:nvSpPr>
        <p:spPr bwMode="auto">
          <a:xfrm>
            <a:off x="261680" y="5382488"/>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3"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15668" y="2327856"/>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4"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5936930" y="2327856"/>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spTree>
    <p:extLst>
      <p:ext uri="{BB962C8B-B14F-4D97-AF65-F5344CB8AC3E}">
        <p14:creationId xmlns:p14="http://schemas.microsoft.com/office/powerpoint/2010/main" val="144558561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5</a:t>
            </a:fld>
            <a:endParaRPr lang="en-US" altLang="ja-JP" dirty="0"/>
          </a:p>
        </p:txBody>
      </p:sp>
      <p:sp>
        <p:nvSpPr>
          <p:cNvPr id="5" name="タイトル 1"/>
          <p:cNvSpPr txBox="1">
            <a:spLocks/>
          </p:cNvSpPr>
          <p:nvPr/>
        </p:nvSpPr>
        <p:spPr>
          <a:xfrm>
            <a:off x="107950" y="0"/>
            <a:ext cx="8928100" cy="561975"/>
          </a:xfrm>
          <a:prstGeom prst="rect">
            <a:avLst/>
          </a:prstGeom>
        </p:spPr>
        <p:txBody>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kern="0" dirty="0"/>
              <a:t>２．　</a:t>
            </a:r>
            <a:r>
              <a:rPr lang="en-US" altLang="ja-JP" kern="0" dirty="0"/>
              <a:t>KUG(</a:t>
            </a:r>
            <a:r>
              <a:rPr lang="ja-JP" altLang="en-US" kern="0" dirty="0"/>
              <a:t>企業内滞留版</a:t>
            </a:r>
            <a:r>
              <a:rPr lang="en-US" altLang="ja-JP" kern="0" dirty="0"/>
              <a:t>)</a:t>
            </a:r>
            <a:r>
              <a:rPr lang="ja-JP" altLang="en-US" kern="0" dirty="0"/>
              <a:t>について</a:t>
            </a:r>
          </a:p>
        </p:txBody>
      </p:sp>
      <p:sp>
        <p:nvSpPr>
          <p:cNvPr id="6" name="テキスト ボックス 5"/>
          <p:cNvSpPr txBox="1"/>
          <p:nvPr/>
        </p:nvSpPr>
        <p:spPr>
          <a:xfrm>
            <a:off x="94754" y="669925"/>
            <a:ext cx="4536504" cy="369332"/>
          </a:xfrm>
          <a:prstGeom prst="rect">
            <a:avLst/>
          </a:prstGeom>
          <a:noFill/>
        </p:spPr>
        <p:txBody>
          <a:bodyPr wrap="square" rtlCol="0">
            <a:spAutoFit/>
          </a:bodyPr>
          <a:lstStyle/>
          <a:p>
            <a:r>
              <a:rPr kumimoji="1" lang="en-US" altLang="ja-JP" dirty="0">
                <a:solidFill>
                  <a:srgbClr val="0000FF"/>
                </a:solidFill>
                <a:latin typeface="HGPｺﾞｼｯｸE" panose="020B0900000000000000" pitchFamily="50" charset="-128"/>
                <a:ea typeface="HGPｺﾞｼｯｸE" panose="020B0900000000000000" pitchFamily="50" charset="-128"/>
              </a:rPr>
              <a:t>【</a:t>
            </a:r>
            <a:r>
              <a:rPr kumimoji="1" lang="ja-JP" altLang="en-US" dirty="0">
                <a:solidFill>
                  <a:srgbClr val="0000FF"/>
                </a:solidFill>
                <a:latin typeface="HGPｺﾞｼｯｸE" panose="020B0900000000000000" pitchFamily="50" charset="-128"/>
                <a:ea typeface="HGPｺﾞｼｯｸE" panose="020B0900000000000000" pitchFamily="50" charset="-128"/>
              </a:rPr>
              <a:t>一斉帰宅抑制の意義</a:t>
            </a:r>
            <a:r>
              <a:rPr kumimoji="1" lang="en-US" altLang="ja-JP" dirty="0">
                <a:solidFill>
                  <a:srgbClr val="0000FF"/>
                </a:solidFill>
                <a:latin typeface="HGPｺﾞｼｯｸE" panose="020B0900000000000000" pitchFamily="50" charset="-128"/>
                <a:ea typeface="HGPｺﾞｼｯｸE" panose="020B0900000000000000" pitchFamily="50" charset="-128"/>
              </a:rPr>
              <a:t>】</a:t>
            </a:r>
            <a:endParaRPr kumimoji="1" lang="ja-JP" altLang="en-US" dirty="0">
              <a:solidFill>
                <a:srgbClr val="0000FF"/>
              </a:solidFill>
              <a:latin typeface="HGPｺﾞｼｯｸE" panose="020B0900000000000000" pitchFamily="50" charset="-128"/>
              <a:ea typeface="HGPｺﾞｼｯｸE" panose="020B0900000000000000" pitchFamily="50" charset="-128"/>
            </a:endParaRPr>
          </a:p>
        </p:txBody>
      </p:sp>
      <p:sp>
        <p:nvSpPr>
          <p:cNvPr id="8" name="コンテンツ プレースホルダー 2"/>
          <p:cNvSpPr txBox="1">
            <a:spLocks/>
          </p:cNvSpPr>
          <p:nvPr/>
        </p:nvSpPr>
        <p:spPr bwMode="auto">
          <a:xfrm>
            <a:off x="367468" y="912234"/>
            <a:ext cx="8527580" cy="5493812"/>
          </a:xfrm>
          <a:prstGeom prst="rect">
            <a:avLst/>
          </a:prstGeom>
          <a:noFill/>
        </p:spPr>
        <p:txBody>
          <a:bodyPr wrap="square" rtlCol="0">
            <a:spAutoFit/>
          </a:bodyPr>
          <a:lstStyle>
            <a:defPPr>
              <a:defRPr lang="ja-JP"/>
            </a:defPPr>
            <a:lvl1pPr marL="285750" indent="-285750">
              <a:lnSpc>
                <a:spcPct val="150000"/>
              </a:lnSpc>
              <a:buFont typeface="Wingdings" panose="05000000000000000000" pitchFamily="2" charset="2"/>
              <a:buChar char="q"/>
              <a:defRPr u="sng">
                <a:solidFill>
                  <a:srgbClr val="C00000"/>
                </a:solidFill>
                <a:latin typeface="HGPｺﾞｼｯｸM" panose="020B0600000000000000" pitchFamily="50" charset="-128"/>
                <a:ea typeface="HGPｺﾞｼｯｸM" panose="020B0600000000000000" pitchFamily="50" charset="-128"/>
              </a:defRPr>
            </a:lvl1pPr>
          </a:lstStyle>
          <a:p>
            <a:r>
              <a:rPr lang="ja-JP" altLang="en-US" dirty="0"/>
              <a:t>公共交通機関のマヒ　⇒　交通渋滞の発生</a:t>
            </a:r>
            <a:endParaRPr lang="en-US" altLang="ja-JP" dirty="0"/>
          </a:p>
          <a:p>
            <a:pPr lvl="1">
              <a:lnSpc>
                <a:spcPct val="150000"/>
              </a:lnSpc>
            </a:pPr>
            <a:r>
              <a:rPr lang="ja-JP" altLang="en-US" dirty="0"/>
              <a:t>あらゆる災害対応の妨げとなる</a:t>
            </a:r>
            <a:endParaRPr lang="en-US" altLang="ja-JP" dirty="0"/>
          </a:p>
          <a:p>
            <a:pPr lvl="1">
              <a:lnSpc>
                <a:spcPct val="150000"/>
              </a:lnSpc>
            </a:pPr>
            <a:r>
              <a:rPr lang="ja-JP" altLang="en-US" dirty="0"/>
              <a:t>　消防車</a:t>
            </a:r>
            <a:endParaRPr lang="en-US" altLang="ja-JP" dirty="0"/>
          </a:p>
          <a:p>
            <a:pPr lvl="1">
              <a:lnSpc>
                <a:spcPct val="150000"/>
              </a:lnSpc>
            </a:pPr>
            <a:r>
              <a:rPr lang="ja-JP" altLang="en-US" dirty="0"/>
              <a:t>　救急車</a:t>
            </a:r>
            <a:endParaRPr lang="en-US" altLang="ja-JP" dirty="0"/>
          </a:p>
          <a:p>
            <a:pPr lvl="1">
              <a:lnSpc>
                <a:spcPct val="150000"/>
              </a:lnSpc>
            </a:pPr>
            <a:r>
              <a:rPr lang="ja-JP" altLang="en-US" dirty="0"/>
              <a:t>　津波・火災からの避難</a:t>
            </a:r>
            <a:endParaRPr lang="en-US" altLang="ja-JP" dirty="0"/>
          </a:p>
          <a:p>
            <a:pPr lvl="1">
              <a:lnSpc>
                <a:spcPct val="150000"/>
              </a:lnSpc>
            </a:pPr>
            <a:r>
              <a:rPr lang="ja-JP" altLang="en-US" dirty="0"/>
              <a:t>　道路啓開・ライフライン復旧作業</a:t>
            </a:r>
            <a:endParaRPr lang="en-US" altLang="ja-JP" dirty="0"/>
          </a:p>
          <a:p>
            <a:pPr lvl="1">
              <a:lnSpc>
                <a:spcPct val="150000"/>
              </a:lnSpc>
            </a:pPr>
            <a:r>
              <a:rPr lang="ja-JP" altLang="en-US" dirty="0"/>
              <a:t>　工事車両・重機・電源車両等の移動　</a:t>
            </a:r>
            <a:r>
              <a:rPr lang="en-US" altLang="ja-JP" dirty="0"/>
              <a:t>etc.</a:t>
            </a:r>
          </a:p>
          <a:p>
            <a:r>
              <a:rPr lang="ja-JP" altLang="en-US" dirty="0"/>
              <a:t>数多くの帰宅困難者が街道にあふれる</a:t>
            </a:r>
            <a:endParaRPr lang="en-US" altLang="ja-JP" dirty="0"/>
          </a:p>
          <a:p>
            <a:pPr lvl="1">
              <a:lnSpc>
                <a:spcPct val="150000"/>
              </a:lnSpc>
            </a:pPr>
            <a:r>
              <a:rPr lang="ja-JP" altLang="en-US" dirty="0"/>
              <a:t>人々がドミノ倒しとなり（群衆雪崩） 、死傷する危険性</a:t>
            </a:r>
            <a:endParaRPr lang="en-US" altLang="ja-JP" dirty="0"/>
          </a:p>
          <a:p>
            <a:pPr lvl="1">
              <a:lnSpc>
                <a:spcPct val="150000"/>
              </a:lnSpc>
            </a:pPr>
            <a:r>
              <a:rPr lang="ja-JP" altLang="en-US" dirty="0"/>
              <a:t>落下物等が落ちてきても、逃げられない</a:t>
            </a:r>
            <a:endParaRPr lang="en-US" altLang="ja-JP" dirty="0"/>
          </a:p>
          <a:p>
            <a:pPr lvl="1">
              <a:lnSpc>
                <a:spcPct val="150000"/>
              </a:lnSpc>
            </a:pPr>
            <a:r>
              <a:rPr lang="ja-JP" altLang="en-US" dirty="0"/>
              <a:t>「密」が発生し、感染リスクが高まる</a:t>
            </a:r>
            <a:endParaRPr lang="en-US" altLang="ja-JP" dirty="0"/>
          </a:p>
          <a:p>
            <a:r>
              <a:rPr lang="ja-JP" altLang="en-US" b="1" dirty="0"/>
              <a:t>災害対応を阻害しないこと　＆　従業員の安全確保のためには、「むやみに移動を開始させない」（家族による発災直後の車でのお迎えも避ける）ことが重要</a:t>
            </a:r>
            <a:endParaRPr lang="en-US" altLang="ja-JP" b="1" dirty="0"/>
          </a:p>
        </p:txBody>
      </p:sp>
      <p:sp>
        <p:nvSpPr>
          <p:cNvPr id="10" name="Rectangle 38"/>
          <p:cNvSpPr>
            <a:spLocks noChangeArrowheads="1"/>
          </p:cNvSpPr>
          <p:nvPr/>
        </p:nvSpPr>
        <p:spPr bwMode="auto">
          <a:xfrm>
            <a:off x="5590674" y="3616023"/>
            <a:ext cx="324101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spcBef>
                <a:spcPct val="20000"/>
              </a:spcBef>
              <a:defRPr kumimoji="1" sz="22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defRPr kumimoji="1" sz="1700">
                <a:solidFill>
                  <a:schemeClr val="tx1"/>
                </a:solidFill>
                <a:latin typeface="メイリオ" pitchFamily="50" charset="-128"/>
                <a:ea typeface="メイリオ" pitchFamily="50" charset="-128"/>
                <a:cs typeface="メイリオ" pitchFamily="50" charset="-128"/>
              </a:defRPr>
            </a:lvl2pPr>
            <a:lvl3pPr marL="1143000" indent="-228600" eaLnBrk="0" hangingPunct="0">
              <a:spcBef>
                <a:spcPct val="20000"/>
              </a:spcBef>
              <a:defRPr kumimoji="1" sz="1700">
                <a:solidFill>
                  <a:schemeClr val="tx1"/>
                </a:solidFill>
                <a:latin typeface="メイリオ" pitchFamily="50" charset="-128"/>
                <a:ea typeface="メイリオ" pitchFamily="50" charset="-128"/>
                <a:cs typeface="メイリオ" pitchFamily="50" charset="-128"/>
              </a:defRPr>
            </a:lvl3pPr>
            <a:lvl4pPr marL="1600200" indent="-228600" eaLnBrk="0" hangingPunct="0">
              <a:spcBef>
                <a:spcPct val="20000"/>
              </a:spcBef>
              <a:defRPr kumimoji="1" sz="1700">
                <a:solidFill>
                  <a:schemeClr val="tx1"/>
                </a:solidFill>
                <a:latin typeface="メイリオ" pitchFamily="50" charset="-128"/>
                <a:ea typeface="メイリオ" pitchFamily="50" charset="-128"/>
                <a:cs typeface="メイリオ" pitchFamily="50" charset="-128"/>
              </a:defRPr>
            </a:lvl4pPr>
            <a:lvl5pPr marL="2057400" indent="-228600" eaLnBrk="0" hangingPunct="0">
              <a:spcBef>
                <a:spcPct val="20000"/>
              </a:spcBef>
              <a:defRPr kumimoji="1" sz="1700">
                <a:solidFill>
                  <a:schemeClr val="tx1"/>
                </a:solidFill>
                <a:latin typeface="メイリオ" pitchFamily="50" charset="-128"/>
                <a:ea typeface="メイリオ" pitchFamily="50" charset="-128"/>
                <a:cs typeface="メイリオ" pitchFamily="50" charset="-128"/>
              </a:defRPr>
            </a:lvl5pPr>
            <a:lvl6pPr marL="2514600" indent="-228600" eaLnBrk="0" fontAlgn="base" hangingPunct="0">
              <a:spcBef>
                <a:spcPct val="20000"/>
              </a:spcBef>
              <a:spcAft>
                <a:spcPct val="0"/>
              </a:spcAft>
              <a:defRPr kumimoji="1" sz="1700">
                <a:solidFill>
                  <a:schemeClr val="tx1"/>
                </a:solidFill>
                <a:latin typeface="メイリオ" pitchFamily="50" charset="-128"/>
                <a:ea typeface="メイリオ" pitchFamily="50" charset="-128"/>
                <a:cs typeface="メイリオ" pitchFamily="50" charset="-128"/>
              </a:defRPr>
            </a:lvl6pPr>
            <a:lvl7pPr marL="2971800" indent="-228600" eaLnBrk="0" fontAlgn="base" hangingPunct="0">
              <a:spcBef>
                <a:spcPct val="20000"/>
              </a:spcBef>
              <a:spcAft>
                <a:spcPct val="0"/>
              </a:spcAft>
              <a:defRPr kumimoji="1" sz="1700">
                <a:solidFill>
                  <a:schemeClr val="tx1"/>
                </a:solidFill>
                <a:latin typeface="メイリオ" pitchFamily="50" charset="-128"/>
                <a:ea typeface="メイリオ" pitchFamily="50" charset="-128"/>
                <a:cs typeface="メイリオ" pitchFamily="50" charset="-128"/>
              </a:defRPr>
            </a:lvl7pPr>
            <a:lvl8pPr marL="3429000" indent="-228600" eaLnBrk="0" fontAlgn="base" hangingPunct="0">
              <a:spcBef>
                <a:spcPct val="20000"/>
              </a:spcBef>
              <a:spcAft>
                <a:spcPct val="0"/>
              </a:spcAft>
              <a:defRPr kumimoji="1" sz="1700">
                <a:solidFill>
                  <a:schemeClr val="tx1"/>
                </a:solidFill>
                <a:latin typeface="メイリオ" pitchFamily="50" charset="-128"/>
                <a:ea typeface="メイリオ" pitchFamily="50" charset="-128"/>
                <a:cs typeface="メイリオ" pitchFamily="50" charset="-128"/>
              </a:defRPr>
            </a:lvl8pPr>
            <a:lvl9pPr marL="3886200" indent="-228600" eaLnBrk="0" fontAlgn="base" hangingPunct="0">
              <a:spcBef>
                <a:spcPct val="20000"/>
              </a:spcBef>
              <a:spcAft>
                <a:spcPct val="0"/>
              </a:spcAft>
              <a:defRPr kumimoji="1" sz="1700">
                <a:solidFill>
                  <a:schemeClr val="tx1"/>
                </a:solidFill>
                <a:latin typeface="メイリオ" pitchFamily="50" charset="-128"/>
                <a:ea typeface="メイリオ" pitchFamily="50" charset="-128"/>
                <a:cs typeface="メイリオ" pitchFamily="50" charset="-128"/>
              </a:defRPr>
            </a:lvl9pPr>
          </a:lstStyle>
          <a:p>
            <a:pPr algn="r" eaLnBrk="1" hangingPunct="1">
              <a:spcBef>
                <a:spcPct val="0"/>
              </a:spcBef>
            </a:pPr>
            <a:r>
              <a:rPr lang="ja-JP" altLang="en-US" sz="900" dirty="0">
                <a:solidFill>
                  <a:srgbClr val="292929"/>
                </a:solidFill>
                <a:latin typeface="Meiryo UI" pitchFamily="50" charset="-128"/>
                <a:ea typeface="Meiryo UI" pitchFamily="50" charset="-128"/>
                <a:cs typeface="Meiryo UI" pitchFamily="50" charset="-128"/>
              </a:rPr>
              <a:t>東日本大震災当日の品川駅付近の道路</a:t>
            </a:r>
            <a:endParaRPr lang="en-US" altLang="ja-JP" sz="900" dirty="0">
              <a:solidFill>
                <a:srgbClr val="292929"/>
              </a:solidFill>
              <a:latin typeface="Meiryo UI" pitchFamily="50" charset="-128"/>
              <a:ea typeface="Meiryo UI" pitchFamily="50" charset="-128"/>
              <a:cs typeface="Meiryo UI" pitchFamily="50" charset="-128"/>
            </a:endParaRPr>
          </a:p>
          <a:p>
            <a:pPr algn="r" eaLnBrk="1" hangingPunct="1">
              <a:spcBef>
                <a:spcPct val="0"/>
              </a:spcBef>
            </a:pPr>
            <a:r>
              <a:rPr lang="ja-JP" altLang="en-US" sz="900" dirty="0">
                <a:solidFill>
                  <a:srgbClr val="292929"/>
                </a:solidFill>
                <a:latin typeface="Meiryo UI" pitchFamily="50" charset="-128"/>
                <a:ea typeface="Meiryo UI" pitchFamily="50" charset="-128"/>
                <a:cs typeface="Meiryo UI" pitchFamily="50" charset="-128"/>
              </a:rPr>
              <a:t>東京都「東京都帰宅困難者対策ハンドブック」より</a:t>
            </a:r>
          </a:p>
        </p:txBody>
      </p:sp>
      <p:pic>
        <p:nvPicPr>
          <p:cNvPr id="7" name="図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8064" y="897355"/>
            <a:ext cx="3627407" cy="2733547"/>
          </a:xfrm>
          <a:prstGeom prst="rect">
            <a:avLst/>
          </a:prstGeom>
        </p:spPr>
      </p:pic>
    </p:spTree>
    <p:extLst>
      <p:ext uri="{BB962C8B-B14F-4D97-AF65-F5344CB8AC3E}">
        <p14:creationId xmlns:p14="http://schemas.microsoft.com/office/powerpoint/2010/main" val="191274535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59</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kumimoji="1" lang="ja-JP" altLang="en-US" dirty="0" smtClean="0"/>
              <a:t>イベント</a:t>
            </a:r>
            <a:r>
              <a:rPr lang="ja-JP" altLang="en-US" dirty="0" smtClean="0"/>
              <a:t>１５</a:t>
            </a:r>
            <a:r>
              <a:rPr lang="ja-JP" altLang="en-US" dirty="0"/>
              <a:t>　</a:t>
            </a:r>
            <a:r>
              <a:rPr kumimoji="1" lang="ja-JP" altLang="en-US" dirty="0" smtClean="0"/>
              <a:t>発災翌日</a:t>
            </a:r>
            <a:r>
              <a:rPr kumimoji="1" lang="en-US" altLang="ja-JP" dirty="0" smtClean="0"/>
              <a:t>06</a:t>
            </a:r>
            <a:r>
              <a:rPr lang="en-US" altLang="ja-JP" dirty="0" smtClean="0"/>
              <a:t>:00</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a:t>
            </a:r>
            <a:r>
              <a:rPr lang="ja-JP" altLang="en-US" sz="2400" dirty="0">
                <a:solidFill>
                  <a:schemeClr val="bg1"/>
                </a:solidFill>
                <a:latin typeface="HGPｺﾞｼｯｸE" panose="020B0900000000000000" pitchFamily="50" charset="-128"/>
                <a:ea typeface="HGPｺﾞｼｯｸE" panose="020B0900000000000000" pitchFamily="50" charset="-128"/>
              </a:rPr>
              <a:t>１</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2"/>
            <a:ext cx="8676580" cy="1499404"/>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朝になりました</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今日</a:t>
            </a:r>
            <a:r>
              <a:rPr lang="ja-JP" altLang="en-US" dirty="0">
                <a:latin typeface="HGPｺﾞｼｯｸM" panose="020B0600000000000000" pitchFamily="50" charset="-128"/>
                <a:ea typeface="HGPｺﾞｼｯｸM" panose="020B0600000000000000" pitchFamily="50" charset="-128"/>
              </a:rPr>
              <a:t>は昨日に比べて気温がだいぶ上がり、暑くなりそうです。</a:t>
            </a:r>
          </a:p>
          <a:p>
            <a:pPr>
              <a:spcAft>
                <a:spcPts val="600"/>
              </a:spcAft>
            </a:pPr>
            <a:r>
              <a:rPr lang="ja-JP" altLang="en-US" dirty="0">
                <a:latin typeface="HGPｺﾞｼｯｸM" panose="020B0600000000000000" pitchFamily="50" charset="-128"/>
                <a:ea typeface="HGPｺﾞｼｯｸM" panose="020B0600000000000000" pitchFamily="50" charset="-128"/>
              </a:rPr>
              <a:t>社会インフラの復旧の目途は依然立っていません</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必要</a:t>
            </a:r>
            <a:r>
              <a:rPr lang="ja-JP" altLang="en-US" dirty="0">
                <a:latin typeface="HGPｺﾞｼｯｸM" panose="020B0600000000000000" pitchFamily="50" charset="-128"/>
                <a:ea typeface="HGPｺﾞｼｯｸM" panose="020B0600000000000000" pitchFamily="50" charset="-128"/>
              </a:rPr>
              <a:t>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646331"/>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a:solidFill>
                  <a:schemeClr val="dk1"/>
                </a:solidFill>
                <a:latin typeface="HGPｺﾞｼｯｸM" panose="020B0600000000000000" pitchFamily="50" charset="-128"/>
                <a:ea typeface="HGPｺﾞｼｯｸM" panose="020B0600000000000000" pitchFamily="50" charset="-128"/>
              </a:rPr>
              <a:t>熱中症予防には、こまめな水分補給等、先手を打った対策が重要。</a:t>
            </a:r>
          </a:p>
        </p:txBody>
      </p:sp>
      <p:sp>
        <p:nvSpPr>
          <p:cNvPr id="12" name="正方形/長方形 11"/>
          <p:cNvSpPr/>
          <p:nvPr/>
        </p:nvSpPr>
        <p:spPr bwMode="auto">
          <a:xfrm>
            <a:off x="281216" y="5368030"/>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3"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15668" y="2327856"/>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4"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5936930" y="2327856"/>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spTree>
    <p:extLst>
      <p:ext uri="{BB962C8B-B14F-4D97-AF65-F5344CB8AC3E}">
        <p14:creationId xmlns:p14="http://schemas.microsoft.com/office/powerpoint/2010/main" val="80555509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60</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kumimoji="1" lang="ja-JP" altLang="en-US" dirty="0" smtClean="0"/>
              <a:t>イベント</a:t>
            </a:r>
            <a:r>
              <a:rPr lang="ja-JP" altLang="en-US" dirty="0" smtClean="0"/>
              <a:t>１</a:t>
            </a:r>
            <a:r>
              <a:rPr lang="ja-JP" altLang="en-US" dirty="0"/>
              <a:t>６　</a:t>
            </a:r>
            <a:r>
              <a:rPr kumimoji="1" lang="ja-JP" altLang="en-US" dirty="0" smtClean="0"/>
              <a:t>発災翌日</a:t>
            </a:r>
            <a:r>
              <a:rPr kumimoji="1" lang="en-US" altLang="ja-JP" dirty="0" smtClean="0"/>
              <a:t>08</a:t>
            </a:r>
            <a:r>
              <a:rPr lang="en-US" altLang="ja-JP" dirty="0" smtClean="0"/>
              <a:t>:00</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約５分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2"/>
            <a:ext cx="8676580" cy="1499404"/>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ビルの管理会社から下層階で下水管が詰まっているとの連絡が入ってきました。</a:t>
            </a:r>
          </a:p>
          <a:p>
            <a:pPr>
              <a:spcAft>
                <a:spcPts val="600"/>
              </a:spcAft>
            </a:pPr>
            <a:r>
              <a:rPr lang="ja-JP" altLang="en-US" dirty="0">
                <a:latin typeface="HGPｺﾞｼｯｸM" panose="020B0600000000000000" pitchFamily="50" charset="-128"/>
                <a:ea typeface="HGPｺﾞｼｯｸM" panose="020B0600000000000000" pitchFamily="50" charset="-128"/>
              </a:rPr>
              <a:t>営業部営業</a:t>
            </a:r>
            <a:r>
              <a:rPr lang="en-US" altLang="ja-JP" dirty="0">
                <a:latin typeface="HGPｺﾞｼｯｸM" panose="020B0600000000000000" pitchFamily="50" charset="-128"/>
                <a:ea typeface="HGPｺﾞｼｯｸM" panose="020B0600000000000000" pitchFamily="50" charset="-128"/>
              </a:rPr>
              <a:t>1</a:t>
            </a:r>
            <a:r>
              <a:rPr lang="ja-JP" altLang="en-US" dirty="0">
                <a:latin typeface="HGPｺﾞｼｯｸM" panose="020B0600000000000000" pitchFamily="50" charset="-128"/>
                <a:ea typeface="HGPｺﾞｼｯｸM" panose="020B0600000000000000" pitchFamily="50" charset="-128"/>
              </a:rPr>
              <a:t>課の村上さん（社員番号</a:t>
            </a:r>
            <a:r>
              <a:rPr lang="en-US" altLang="ja-JP" dirty="0">
                <a:latin typeface="HGPｺﾞｼｯｸM" panose="020B0600000000000000" pitchFamily="50" charset="-128"/>
                <a:ea typeface="HGPｺﾞｼｯｸM" panose="020B0600000000000000" pitchFamily="50" charset="-128"/>
              </a:rPr>
              <a:t>145</a:t>
            </a:r>
            <a:r>
              <a:rPr lang="ja-JP" altLang="en-US" dirty="0">
                <a:latin typeface="HGPｺﾞｼｯｸM" panose="020B0600000000000000" pitchFamily="50" charset="-128"/>
                <a:ea typeface="HGPｺﾞｼｯｸM" panose="020B0600000000000000" pitchFamily="50" charset="-128"/>
              </a:rPr>
              <a:t>）から、持病の薬が切れたがどうすればよいかとの相談がありました</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必要</a:t>
            </a:r>
            <a:r>
              <a:rPr lang="ja-JP" altLang="en-US" dirty="0">
                <a:latin typeface="HGPｺﾞｼｯｸM" panose="020B0600000000000000" pitchFamily="50" charset="-128"/>
                <a:ea typeface="HGPｺﾞｼｯｸM" panose="020B0600000000000000" pitchFamily="50" charset="-128"/>
              </a:rPr>
              <a:t>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1477328"/>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a:solidFill>
                  <a:schemeClr val="dk1"/>
                </a:solidFill>
                <a:latin typeface="HGPｺﾞｼｯｸM" panose="020B0600000000000000" pitchFamily="50" charset="-128"/>
                <a:ea typeface="HGPｺﾞｼｯｸM" panose="020B0600000000000000" pitchFamily="50" charset="-128"/>
              </a:rPr>
              <a:t>下水が使えなくなると、水道・トイレが利用</a:t>
            </a:r>
            <a:r>
              <a:rPr lang="en-US" altLang="ja-JP" dirty="0">
                <a:solidFill>
                  <a:schemeClr val="dk1"/>
                </a:solidFill>
                <a:latin typeface="HGPｺﾞｼｯｸM" panose="020B0600000000000000" pitchFamily="50" charset="-128"/>
                <a:ea typeface="HGPｺﾞｼｯｸM" panose="020B0600000000000000" pitchFamily="50" charset="-128"/>
              </a:rPr>
              <a:t>NG</a:t>
            </a:r>
            <a:r>
              <a:rPr lang="ja-JP" altLang="en-US" dirty="0">
                <a:solidFill>
                  <a:schemeClr val="dk1"/>
                </a:solidFill>
                <a:latin typeface="HGPｺﾞｼｯｸM" panose="020B0600000000000000" pitchFamily="50" charset="-128"/>
                <a:ea typeface="HGPｺﾞｼｯｸM" panose="020B0600000000000000" pitchFamily="50" charset="-128"/>
              </a:rPr>
              <a:t>となる。</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簡易</a:t>
            </a:r>
            <a:r>
              <a:rPr lang="ja-JP" altLang="en-US" dirty="0">
                <a:solidFill>
                  <a:schemeClr val="dk1"/>
                </a:solidFill>
                <a:latin typeface="HGPｺﾞｼｯｸM" panose="020B0600000000000000" pitchFamily="50" charset="-128"/>
                <a:ea typeface="HGPｺﾞｼｯｸM" panose="020B0600000000000000" pitchFamily="50" charset="-128"/>
              </a:rPr>
              <a:t>トイレ使用時の注意事項は？従業員への周知は？</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医療</a:t>
            </a:r>
            <a:r>
              <a:rPr lang="ja-JP" altLang="en-US" dirty="0">
                <a:solidFill>
                  <a:schemeClr val="dk1"/>
                </a:solidFill>
                <a:latin typeface="HGPｺﾞｼｯｸM" panose="020B0600000000000000" pitchFamily="50" charset="-128"/>
                <a:ea typeface="HGPｺﾞｼｯｸM" panose="020B0600000000000000" pitchFamily="50" charset="-128"/>
              </a:rPr>
              <a:t>機関への連絡手段の提供も支援のひとつ。</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薬</a:t>
            </a:r>
            <a:r>
              <a:rPr lang="ja-JP" altLang="en-US" dirty="0">
                <a:solidFill>
                  <a:schemeClr val="dk1"/>
                </a:solidFill>
                <a:latin typeface="HGPｺﾞｼｯｸM" panose="020B0600000000000000" pitchFamily="50" charset="-128"/>
                <a:ea typeface="HGPｺﾞｼｯｸM" panose="020B0600000000000000" pitchFamily="50" charset="-128"/>
              </a:rPr>
              <a:t>を飲まないとどのような症状が起こりうるか、事前確認も</a:t>
            </a:r>
            <a:r>
              <a:rPr lang="ja-JP" altLang="en-US" dirty="0" smtClean="0">
                <a:solidFill>
                  <a:schemeClr val="dk1"/>
                </a:solidFill>
                <a:latin typeface="HGPｺﾞｼｯｸM" panose="020B0600000000000000" pitchFamily="50" charset="-128"/>
                <a:ea typeface="HGPｺﾞｼｯｸM" panose="020B0600000000000000" pitchFamily="50" charset="-128"/>
              </a:rPr>
              <a:t>重要。</a:t>
            </a:r>
            <a:endParaRPr lang="ja-JP" altLang="en-US" dirty="0">
              <a:solidFill>
                <a:schemeClr val="dk1"/>
              </a:solidFill>
              <a:latin typeface="HGPｺﾞｼｯｸM" panose="020B0600000000000000" pitchFamily="50" charset="-128"/>
              <a:ea typeface="HGPｺﾞｼｯｸM" panose="020B0600000000000000" pitchFamily="50" charset="-128"/>
            </a:endParaRPr>
          </a:p>
        </p:txBody>
      </p:sp>
      <p:sp>
        <p:nvSpPr>
          <p:cNvPr id="12" name="正方形/長方形 11"/>
          <p:cNvSpPr/>
          <p:nvPr/>
        </p:nvSpPr>
        <p:spPr bwMode="auto">
          <a:xfrm>
            <a:off x="251024" y="5397022"/>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graphicFrame>
        <p:nvGraphicFramePr>
          <p:cNvPr id="10" name="表 9"/>
          <p:cNvGraphicFramePr>
            <a:graphicFrameLocks noGrp="1"/>
          </p:cNvGraphicFramePr>
          <p:nvPr>
            <p:extLst>
              <p:ext uri="{D42A27DB-BD31-4B8C-83A1-F6EECF244321}">
                <p14:modId xmlns:p14="http://schemas.microsoft.com/office/powerpoint/2010/main" val="976265053"/>
              </p:ext>
            </p:extLst>
          </p:nvPr>
        </p:nvGraphicFramePr>
        <p:xfrm>
          <a:off x="251024" y="2337002"/>
          <a:ext cx="8648972" cy="1172700"/>
        </p:xfrm>
        <a:graphic>
          <a:graphicData uri="http://schemas.openxmlformats.org/drawingml/2006/table">
            <a:tbl>
              <a:tblPr firstRow="1" bandRow="1">
                <a:tableStyleId>{5940675A-B579-460E-94D1-54222C63F5DA}</a:tableStyleId>
              </a:tblPr>
              <a:tblGrid>
                <a:gridCol w="401697">
                  <a:extLst>
                    <a:ext uri="{9D8B030D-6E8A-4147-A177-3AD203B41FA5}">
                      <a16:colId xmlns:a16="http://schemas.microsoft.com/office/drawing/2014/main" val="3877273214"/>
                    </a:ext>
                  </a:extLst>
                </a:gridCol>
                <a:gridCol w="516270">
                  <a:extLst>
                    <a:ext uri="{9D8B030D-6E8A-4147-A177-3AD203B41FA5}">
                      <a16:colId xmlns:a16="http://schemas.microsoft.com/office/drawing/2014/main" val="4209792391"/>
                    </a:ext>
                  </a:extLst>
                </a:gridCol>
                <a:gridCol w="587418">
                  <a:extLst>
                    <a:ext uri="{9D8B030D-6E8A-4147-A177-3AD203B41FA5}">
                      <a16:colId xmlns:a16="http://schemas.microsoft.com/office/drawing/2014/main" val="2912966627"/>
                    </a:ext>
                  </a:extLst>
                </a:gridCol>
                <a:gridCol w="325338">
                  <a:extLst>
                    <a:ext uri="{9D8B030D-6E8A-4147-A177-3AD203B41FA5}">
                      <a16:colId xmlns:a16="http://schemas.microsoft.com/office/drawing/2014/main" val="1725177027"/>
                    </a:ext>
                  </a:extLst>
                </a:gridCol>
                <a:gridCol w="355365">
                  <a:extLst>
                    <a:ext uri="{9D8B030D-6E8A-4147-A177-3AD203B41FA5}">
                      <a16:colId xmlns:a16="http://schemas.microsoft.com/office/drawing/2014/main" val="3302879518"/>
                    </a:ext>
                  </a:extLst>
                </a:gridCol>
                <a:gridCol w="726531">
                  <a:extLst>
                    <a:ext uri="{9D8B030D-6E8A-4147-A177-3AD203B41FA5}">
                      <a16:colId xmlns:a16="http://schemas.microsoft.com/office/drawing/2014/main" val="4001093273"/>
                    </a:ext>
                  </a:extLst>
                </a:gridCol>
                <a:gridCol w="858250">
                  <a:extLst>
                    <a:ext uri="{9D8B030D-6E8A-4147-A177-3AD203B41FA5}">
                      <a16:colId xmlns:a16="http://schemas.microsoft.com/office/drawing/2014/main" val="10633682"/>
                    </a:ext>
                  </a:extLst>
                </a:gridCol>
                <a:gridCol w="802218">
                  <a:extLst>
                    <a:ext uri="{9D8B030D-6E8A-4147-A177-3AD203B41FA5}">
                      <a16:colId xmlns:a16="http://schemas.microsoft.com/office/drawing/2014/main" val="1995562691"/>
                    </a:ext>
                  </a:extLst>
                </a:gridCol>
                <a:gridCol w="583431">
                  <a:extLst>
                    <a:ext uri="{9D8B030D-6E8A-4147-A177-3AD203B41FA5}">
                      <a16:colId xmlns:a16="http://schemas.microsoft.com/office/drawing/2014/main" val="3001501914"/>
                    </a:ext>
                  </a:extLst>
                </a:gridCol>
                <a:gridCol w="364645">
                  <a:extLst>
                    <a:ext uri="{9D8B030D-6E8A-4147-A177-3AD203B41FA5}">
                      <a16:colId xmlns:a16="http://schemas.microsoft.com/office/drawing/2014/main" val="3816891333"/>
                    </a:ext>
                  </a:extLst>
                </a:gridCol>
                <a:gridCol w="971701">
                  <a:extLst>
                    <a:ext uri="{9D8B030D-6E8A-4147-A177-3AD203B41FA5}">
                      <a16:colId xmlns:a16="http://schemas.microsoft.com/office/drawing/2014/main" val="1322008340"/>
                    </a:ext>
                  </a:extLst>
                </a:gridCol>
                <a:gridCol w="924456">
                  <a:extLst>
                    <a:ext uri="{9D8B030D-6E8A-4147-A177-3AD203B41FA5}">
                      <a16:colId xmlns:a16="http://schemas.microsoft.com/office/drawing/2014/main" val="1080918920"/>
                    </a:ext>
                  </a:extLst>
                </a:gridCol>
                <a:gridCol w="1231652">
                  <a:extLst>
                    <a:ext uri="{9D8B030D-6E8A-4147-A177-3AD203B41FA5}">
                      <a16:colId xmlns:a16="http://schemas.microsoft.com/office/drawing/2014/main" val="964014734"/>
                    </a:ext>
                  </a:extLst>
                </a:gridCol>
              </a:tblGrid>
              <a:tr h="514853">
                <a:tc>
                  <a:txBody>
                    <a:bodyPr/>
                    <a:lstStyle/>
                    <a:p>
                      <a:pPr algn="ctr"/>
                      <a:r>
                        <a:rPr kumimoji="1" lang="ja-JP" altLang="en-US" sz="1000" dirty="0" smtClean="0">
                          <a:solidFill>
                            <a:schemeClr val="bg1"/>
                          </a:solidFill>
                          <a:latin typeface="HGPｺﾞｼｯｸM" panose="020B0600000000000000" pitchFamily="50" charset="-128"/>
                          <a:ea typeface="HGPｺﾞｼｯｸM" panose="020B0600000000000000" pitchFamily="50" charset="-128"/>
                        </a:rPr>
                        <a:t>社員</a:t>
                      </a:r>
                      <a:endParaRPr kumimoji="1" lang="en-US" altLang="ja-JP" sz="10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000" dirty="0" smtClean="0">
                          <a:solidFill>
                            <a:schemeClr val="bg1"/>
                          </a:solidFill>
                          <a:latin typeface="HGPｺﾞｼｯｸM" panose="020B0600000000000000" pitchFamily="50" charset="-128"/>
                          <a:ea typeface="HGPｺﾞｼｯｸM" panose="020B0600000000000000" pitchFamily="50" charset="-128"/>
                        </a:rPr>
                        <a:t>番号</a:t>
                      </a: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所属部門</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名前</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性別</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年齢</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身体的</a:t>
                      </a:r>
                      <a:endParaRPr kumimoji="1" lang="en-US" altLang="ja-JP" sz="12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特徴等</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本人の</a:t>
                      </a:r>
                      <a:endParaRPr kumimoji="1" lang="en-US" altLang="ja-JP" sz="12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安否情報</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住所</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最寄駅</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050" dirty="0" smtClean="0">
                          <a:solidFill>
                            <a:schemeClr val="bg1"/>
                          </a:solidFill>
                          <a:latin typeface="HGPｺﾞｼｯｸM" panose="020B0600000000000000" pitchFamily="50" charset="-128"/>
                          <a:ea typeface="HGPｺﾞｼｯｸM" panose="020B0600000000000000" pitchFamily="50" charset="-128"/>
                        </a:rPr>
                        <a:t>自宅距離</a:t>
                      </a:r>
                      <a:r>
                        <a:rPr kumimoji="1" lang="en-US" altLang="ja-JP" sz="1050" dirty="0" smtClean="0">
                          <a:solidFill>
                            <a:schemeClr val="bg1"/>
                          </a:solidFill>
                          <a:latin typeface="HGPｺﾞｼｯｸM" panose="020B0600000000000000" pitchFamily="50" charset="-128"/>
                          <a:ea typeface="HGPｺﾞｼｯｸM" panose="020B0600000000000000" pitchFamily="50" charset="-128"/>
                        </a:rPr>
                        <a:t>Km</a:t>
                      </a:r>
                      <a:endParaRPr kumimoji="1" lang="ja-JP" altLang="en-US" sz="105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家庭環境</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家族の安否</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機微情報等</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extLst>
                  <a:ext uri="{0D108BD9-81ED-4DB2-BD59-A6C34878D82A}">
                    <a16:rowId xmlns:a16="http://schemas.microsoft.com/office/drawing/2014/main" val="598372025"/>
                  </a:ext>
                </a:extLst>
              </a:tr>
              <a:tr h="578811">
                <a:tc>
                  <a:txBody>
                    <a:bodyPr/>
                    <a:lstStyle/>
                    <a:p>
                      <a:pPr algn="ctr"/>
                      <a:r>
                        <a:rPr kumimoji="1" lang="en-US" altLang="ja-JP" sz="1000" dirty="0" smtClean="0">
                          <a:solidFill>
                            <a:schemeClr val="tx1"/>
                          </a:solidFill>
                          <a:latin typeface="HGPｺﾞｼｯｸM" panose="020B0600000000000000" pitchFamily="50" charset="-128"/>
                          <a:ea typeface="HGPｺﾞｼｯｸM" panose="020B0600000000000000" pitchFamily="50" charset="-128"/>
                        </a:rPr>
                        <a:t>145</a:t>
                      </a:r>
                    </a:p>
                  </a:txBody>
                  <a:tcPr marL="36000" marR="36000" marT="36000" marB="36000"/>
                </a:tc>
                <a:tc>
                  <a:txBody>
                    <a:bodyPr/>
                    <a:lstStyle/>
                    <a:p>
                      <a:r>
                        <a:rPr kumimoji="1" lang="zh-TW" altLang="en-US" sz="1100" dirty="0" smtClean="0">
                          <a:solidFill>
                            <a:schemeClr val="tx1"/>
                          </a:solidFill>
                          <a:latin typeface="HGPｺﾞｼｯｸM" panose="020B0600000000000000" pitchFamily="50" charset="-128"/>
                          <a:ea typeface="HGPｺﾞｼｯｸM" panose="020B0600000000000000" pitchFamily="50" charset="-128"/>
                        </a:rPr>
                        <a:t>営業１課</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村上</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男</a:t>
                      </a: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52</a:t>
                      </a: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smtClean="0">
                          <a:solidFill>
                            <a:schemeClr val="tx1"/>
                          </a:solidFill>
                          <a:latin typeface="HGPｺﾞｼｯｸM" panose="020B0600000000000000" pitchFamily="50" charset="-128"/>
                          <a:ea typeface="HGPｺﾞｼｯｸM" panose="020B0600000000000000" pitchFamily="50" charset="-128"/>
                        </a:rPr>
                        <a:t>社内におり、無事</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はまべ市</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東西線かぶと駅</a:t>
                      </a: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30</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妻</a:t>
                      </a: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a:t>
                      </a: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息子</a:t>
                      </a: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(18</a:t>
                      </a: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歳</a:t>
                      </a: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全員無事</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糖尿病のため、</a:t>
                      </a: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1</a:t>
                      </a: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日</a:t>
                      </a: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3</a:t>
                      </a: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回（毎食後）処方薬を服用。</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extLst>
                  <a:ext uri="{0D108BD9-81ED-4DB2-BD59-A6C34878D82A}">
                    <a16:rowId xmlns:a16="http://schemas.microsoft.com/office/drawing/2014/main" val="1346444265"/>
                  </a:ext>
                </a:extLst>
              </a:tr>
            </a:tbl>
          </a:graphicData>
        </a:graphic>
      </p:graphicFrame>
      <p:sp>
        <p:nvSpPr>
          <p:cNvPr id="15" name="矢印: ストライプ 5">
            <a:extLst>
              <a:ext uri="{FF2B5EF4-FFF2-40B4-BE49-F238E27FC236}">
                <a16:creationId xmlns:a16="http://schemas.microsoft.com/office/drawing/2014/main" id="{481D5714-CEFA-424E-8C6A-23C581A8C2F8}"/>
              </a:ext>
            </a:extLst>
          </p:cNvPr>
          <p:cNvSpPr/>
          <p:nvPr/>
        </p:nvSpPr>
        <p:spPr bwMode="auto">
          <a:xfrm>
            <a:off x="4302060" y="3991278"/>
            <a:ext cx="151438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帰宅させる？</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smtClean="0">
                <a:solidFill>
                  <a:schemeClr val="bg1"/>
                </a:solidFill>
                <a:ea typeface="HGPｺﾞｼｯｸE" pitchFamily="50" charset="-128"/>
              </a:rPr>
              <a:t>させない</a:t>
            </a:r>
            <a:r>
              <a:rPr lang="ja-JP" altLang="en-US" sz="1400" dirty="0">
                <a:solidFill>
                  <a:schemeClr val="bg1"/>
                </a:solidFill>
                <a:ea typeface="HGPｺﾞｼｯｸE" pitchFamily="50" charset="-128"/>
              </a:rPr>
              <a:t>？</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6"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33760" y="3991278"/>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7"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5955022" y="3991278"/>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spTree>
    <p:extLst>
      <p:ext uri="{BB962C8B-B14F-4D97-AF65-F5344CB8AC3E}">
        <p14:creationId xmlns:p14="http://schemas.microsoft.com/office/powerpoint/2010/main" val="168375725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61</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lang="ja-JP" altLang="en-US" dirty="0"/>
              <a:t>イベント</a:t>
            </a:r>
            <a:r>
              <a:rPr lang="ja-JP" altLang="en-US" dirty="0" smtClean="0"/>
              <a:t>１７</a:t>
            </a:r>
            <a:r>
              <a:rPr lang="ja-JP" altLang="en-US" dirty="0"/>
              <a:t>　発災翌日</a:t>
            </a:r>
            <a:r>
              <a:rPr lang="en-US" altLang="ja-JP" dirty="0" smtClean="0"/>
              <a:t>09:00</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約５分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2"/>
            <a:ext cx="8676580" cy="1499404"/>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自治体の発信情報によると、最寄りの総合病院では、発熱外来を含め、患者の受け入れを始めているそうです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必要</a:t>
            </a:r>
            <a:r>
              <a:rPr lang="ja-JP" altLang="en-US" dirty="0">
                <a:latin typeface="HGPｺﾞｼｯｸM" panose="020B0600000000000000" pitchFamily="50" charset="-128"/>
                <a:ea typeface="HGPｺﾞｼｯｸM" panose="020B0600000000000000" pitchFamily="50" charset="-128"/>
              </a:rPr>
              <a:t>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646331"/>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診察</a:t>
            </a:r>
            <a:r>
              <a:rPr lang="ja-JP" altLang="en-US" dirty="0">
                <a:solidFill>
                  <a:schemeClr val="dk1"/>
                </a:solidFill>
                <a:latin typeface="HGPｺﾞｼｯｸM" panose="020B0600000000000000" pitchFamily="50" charset="-128"/>
                <a:ea typeface="HGPｺﾞｼｯｸM" panose="020B0600000000000000" pitchFamily="50" charset="-128"/>
              </a:rPr>
              <a:t>の必要な方に移動していただく際、伝えておくべきことは何でしょうか？</a:t>
            </a:r>
          </a:p>
        </p:txBody>
      </p:sp>
      <p:sp>
        <p:nvSpPr>
          <p:cNvPr id="12" name="正方形/長方形 11"/>
          <p:cNvSpPr/>
          <p:nvPr/>
        </p:nvSpPr>
        <p:spPr bwMode="auto">
          <a:xfrm>
            <a:off x="251520" y="5355539"/>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3"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15668" y="2327856"/>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4"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5936930" y="2327856"/>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spTree>
    <p:extLst>
      <p:ext uri="{BB962C8B-B14F-4D97-AF65-F5344CB8AC3E}">
        <p14:creationId xmlns:p14="http://schemas.microsoft.com/office/powerpoint/2010/main" val="230219312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62</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lang="ja-JP" altLang="en-US" dirty="0"/>
              <a:t>★応用　</a:t>
            </a:r>
            <a:r>
              <a:rPr lang="ja-JP" altLang="en-US" dirty="0" smtClean="0"/>
              <a:t>イベント１８</a:t>
            </a:r>
            <a:r>
              <a:rPr lang="ja-JP" altLang="en-US" dirty="0"/>
              <a:t>　</a:t>
            </a:r>
            <a:r>
              <a:rPr lang="ja-JP" altLang="en-US" dirty="0" smtClean="0"/>
              <a:t>発災</a:t>
            </a:r>
            <a:r>
              <a:rPr lang="ja-JP" altLang="en-US" dirty="0"/>
              <a:t>翌日</a:t>
            </a:r>
            <a:r>
              <a:rPr lang="en-US" altLang="ja-JP" dirty="0" smtClean="0"/>
              <a:t>11:30</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a:t>
            </a:r>
            <a:r>
              <a:rPr lang="ja-JP" altLang="en-US" sz="2400" dirty="0">
                <a:solidFill>
                  <a:schemeClr val="bg1"/>
                </a:solidFill>
                <a:latin typeface="HGPｺﾞｼｯｸE" panose="020B0900000000000000" pitchFamily="50" charset="-128"/>
                <a:ea typeface="HGPｺﾞｼｯｸE" panose="020B0900000000000000" pitchFamily="50" charset="-128"/>
              </a:rPr>
              <a:t>３</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2"/>
            <a:ext cx="8676580" cy="1499404"/>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従業員からの相談です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a:t>
            </a:r>
            <a:r>
              <a:rPr lang="ja-JP" altLang="en-US" dirty="0">
                <a:latin typeface="HGPｺﾞｼｯｸM" panose="020B0600000000000000" pitchFamily="50" charset="-128"/>
                <a:ea typeface="HGPｺﾞｼｯｸM" panose="020B0600000000000000" pitchFamily="50" charset="-128"/>
              </a:rPr>
              <a:t>２時間ぐらい前に営業部営業３課の丸山さん（社員番号</a:t>
            </a:r>
            <a:r>
              <a:rPr lang="en-US" altLang="ja-JP" dirty="0">
                <a:latin typeface="HGPｺﾞｼｯｸM" panose="020B0600000000000000" pitchFamily="50" charset="-128"/>
                <a:ea typeface="HGPｺﾞｼｯｸM" panose="020B0600000000000000" pitchFamily="50" charset="-128"/>
              </a:rPr>
              <a:t>195</a:t>
            </a:r>
            <a:r>
              <a:rPr lang="ja-JP" altLang="en-US" dirty="0">
                <a:latin typeface="HGPｺﾞｼｯｸM" panose="020B0600000000000000" pitchFamily="50" charset="-128"/>
                <a:ea typeface="HGPｺﾞｼｯｸM" panose="020B0600000000000000" pitchFamily="50" charset="-128"/>
              </a:rPr>
              <a:t>）が外の様子をみてくると出て行ったきり、戻ってこない。荷物等はそのままですが。どうしたらいいでしょうか？」	</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必要な対応を検討してください。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1477328"/>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まず</a:t>
            </a:r>
            <a:r>
              <a:rPr lang="ja-JP" altLang="en-US" dirty="0">
                <a:solidFill>
                  <a:schemeClr val="dk1"/>
                </a:solidFill>
                <a:latin typeface="HGPｺﾞｼｯｸM" panose="020B0600000000000000" pitchFamily="50" charset="-128"/>
                <a:ea typeface="HGPｺﾞｼｯｸM" panose="020B0600000000000000" pitchFamily="50" charset="-128"/>
              </a:rPr>
              <a:t>は事業所内でできることは？（最後に見た人は？丸山さんの携帯電話への連絡は？）</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探し</a:t>
            </a:r>
            <a:r>
              <a:rPr lang="ja-JP" altLang="en-US" dirty="0">
                <a:solidFill>
                  <a:schemeClr val="dk1"/>
                </a:solidFill>
                <a:latin typeface="HGPｺﾞｼｯｸM" panose="020B0600000000000000" pitchFamily="50" charset="-128"/>
                <a:ea typeface="HGPｺﾞｼｯｸM" panose="020B0600000000000000" pitchFamily="50" charset="-128"/>
              </a:rPr>
              <a:t>に行く場合の注意事項は？</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ほか</a:t>
            </a:r>
            <a:r>
              <a:rPr lang="ja-JP" altLang="en-US" dirty="0">
                <a:solidFill>
                  <a:schemeClr val="dk1"/>
                </a:solidFill>
                <a:latin typeface="HGPｺﾞｼｯｸM" panose="020B0600000000000000" pitchFamily="50" charset="-128"/>
                <a:ea typeface="HGPｺﾞｼｯｸM" panose="020B0600000000000000" pitchFamily="50" charset="-128"/>
              </a:rPr>
              <a:t>の安否不明者への対応は</a:t>
            </a:r>
            <a:r>
              <a:rPr lang="ja-JP" altLang="en-US" dirty="0" smtClean="0">
                <a:solidFill>
                  <a:schemeClr val="dk1"/>
                </a:solidFill>
                <a:latin typeface="HGPｺﾞｼｯｸM" panose="020B0600000000000000" pitchFamily="50" charset="-128"/>
                <a:ea typeface="HGPｺﾞｼｯｸM" panose="020B0600000000000000" pitchFamily="50" charset="-128"/>
              </a:rPr>
              <a:t>？</a:t>
            </a:r>
            <a:endParaRPr lang="ja-JP" altLang="en-US" dirty="0">
              <a:solidFill>
                <a:schemeClr val="dk1"/>
              </a:solidFill>
              <a:latin typeface="HGPｺﾞｼｯｸM" panose="020B0600000000000000" pitchFamily="50" charset="-128"/>
              <a:ea typeface="HGPｺﾞｼｯｸM" panose="020B0600000000000000" pitchFamily="50" charset="-128"/>
            </a:endParaRPr>
          </a:p>
        </p:txBody>
      </p:sp>
      <p:sp>
        <p:nvSpPr>
          <p:cNvPr id="12" name="正方形/長方形 11"/>
          <p:cNvSpPr/>
          <p:nvPr/>
        </p:nvSpPr>
        <p:spPr bwMode="auto">
          <a:xfrm>
            <a:off x="267400" y="5401820"/>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7"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94120" y="3992780"/>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8"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6015382" y="3992780"/>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graphicFrame>
        <p:nvGraphicFramePr>
          <p:cNvPr id="19" name="表 18"/>
          <p:cNvGraphicFramePr>
            <a:graphicFrameLocks noGrp="1"/>
          </p:cNvGraphicFramePr>
          <p:nvPr>
            <p:extLst>
              <p:ext uri="{D42A27DB-BD31-4B8C-83A1-F6EECF244321}">
                <p14:modId xmlns:p14="http://schemas.microsoft.com/office/powerpoint/2010/main" val="2311759168"/>
              </p:ext>
            </p:extLst>
          </p:nvPr>
        </p:nvGraphicFramePr>
        <p:xfrm>
          <a:off x="284352" y="2322132"/>
          <a:ext cx="8648972" cy="1250884"/>
        </p:xfrm>
        <a:graphic>
          <a:graphicData uri="http://schemas.openxmlformats.org/drawingml/2006/table">
            <a:tbl>
              <a:tblPr firstRow="1" bandRow="1">
                <a:tableStyleId>{5940675A-B579-460E-94D1-54222C63F5DA}</a:tableStyleId>
              </a:tblPr>
              <a:tblGrid>
                <a:gridCol w="401697">
                  <a:extLst>
                    <a:ext uri="{9D8B030D-6E8A-4147-A177-3AD203B41FA5}">
                      <a16:colId xmlns:a16="http://schemas.microsoft.com/office/drawing/2014/main" val="3877273214"/>
                    </a:ext>
                  </a:extLst>
                </a:gridCol>
                <a:gridCol w="516270">
                  <a:extLst>
                    <a:ext uri="{9D8B030D-6E8A-4147-A177-3AD203B41FA5}">
                      <a16:colId xmlns:a16="http://schemas.microsoft.com/office/drawing/2014/main" val="4209792391"/>
                    </a:ext>
                  </a:extLst>
                </a:gridCol>
                <a:gridCol w="587418">
                  <a:extLst>
                    <a:ext uri="{9D8B030D-6E8A-4147-A177-3AD203B41FA5}">
                      <a16:colId xmlns:a16="http://schemas.microsoft.com/office/drawing/2014/main" val="2912966627"/>
                    </a:ext>
                  </a:extLst>
                </a:gridCol>
                <a:gridCol w="325338">
                  <a:extLst>
                    <a:ext uri="{9D8B030D-6E8A-4147-A177-3AD203B41FA5}">
                      <a16:colId xmlns:a16="http://schemas.microsoft.com/office/drawing/2014/main" val="1725177027"/>
                    </a:ext>
                  </a:extLst>
                </a:gridCol>
                <a:gridCol w="355365">
                  <a:extLst>
                    <a:ext uri="{9D8B030D-6E8A-4147-A177-3AD203B41FA5}">
                      <a16:colId xmlns:a16="http://schemas.microsoft.com/office/drawing/2014/main" val="3302879518"/>
                    </a:ext>
                  </a:extLst>
                </a:gridCol>
                <a:gridCol w="726531">
                  <a:extLst>
                    <a:ext uri="{9D8B030D-6E8A-4147-A177-3AD203B41FA5}">
                      <a16:colId xmlns:a16="http://schemas.microsoft.com/office/drawing/2014/main" val="4001093273"/>
                    </a:ext>
                  </a:extLst>
                </a:gridCol>
                <a:gridCol w="858250">
                  <a:extLst>
                    <a:ext uri="{9D8B030D-6E8A-4147-A177-3AD203B41FA5}">
                      <a16:colId xmlns:a16="http://schemas.microsoft.com/office/drawing/2014/main" val="10633682"/>
                    </a:ext>
                  </a:extLst>
                </a:gridCol>
                <a:gridCol w="802218">
                  <a:extLst>
                    <a:ext uri="{9D8B030D-6E8A-4147-A177-3AD203B41FA5}">
                      <a16:colId xmlns:a16="http://schemas.microsoft.com/office/drawing/2014/main" val="1995562691"/>
                    </a:ext>
                  </a:extLst>
                </a:gridCol>
                <a:gridCol w="583431">
                  <a:extLst>
                    <a:ext uri="{9D8B030D-6E8A-4147-A177-3AD203B41FA5}">
                      <a16:colId xmlns:a16="http://schemas.microsoft.com/office/drawing/2014/main" val="3001501914"/>
                    </a:ext>
                  </a:extLst>
                </a:gridCol>
                <a:gridCol w="364645">
                  <a:extLst>
                    <a:ext uri="{9D8B030D-6E8A-4147-A177-3AD203B41FA5}">
                      <a16:colId xmlns:a16="http://schemas.microsoft.com/office/drawing/2014/main" val="3816891333"/>
                    </a:ext>
                  </a:extLst>
                </a:gridCol>
                <a:gridCol w="1042603">
                  <a:extLst>
                    <a:ext uri="{9D8B030D-6E8A-4147-A177-3AD203B41FA5}">
                      <a16:colId xmlns:a16="http://schemas.microsoft.com/office/drawing/2014/main" val="1322008340"/>
                    </a:ext>
                  </a:extLst>
                </a:gridCol>
                <a:gridCol w="1042603">
                  <a:extLst>
                    <a:ext uri="{9D8B030D-6E8A-4147-A177-3AD203B41FA5}">
                      <a16:colId xmlns:a16="http://schemas.microsoft.com/office/drawing/2014/main" val="1080918920"/>
                    </a:ext>
                  </a:extLst>
                </a:gridCol>
                <a:gridCol w="1042603">
                  <a:extLst>
                    <a:ext uri="{9D8B030D-6E8A-4147-A177-3AD203B41FA5}">
                      <a16:colId xmlns:a16="http://schemas.microsoft.com/office/drawing/2014/main" val="964014734"/>
                    </a:ext>
                  </a:extLst>
                </a:gridCol>
              </a:tblGrid>
              <a:tr h="507294">
                <a:tc>
                  <a:txBody>
                    <a:bodyPr/>
                    <a:lstStyle/>
                    <a:p>
                      <a:pPr algn="ctr"/>
                      <a:r>
                        <a:rPr kumimoji="1" lang="ja-JP" altLang="en-US" sz="1000" dirty="0" smtClean="0">
                          <a:solidFill>
                            <a:schemeClr val="bg1"/>
                          </a:solidFill>
                          <a:latin typeface="HGPｺﾞｼｯｸM" panose="020B0600000000000000" pitchFamily="50" charset="-128"/>
                          <a:ea typeface="HGPｺﾞｼｯｸM" panose="020B0600000000000000" pitchFamily="50" charset="-128"/>
                        </a:rPr>
                        <a:t>社員</a:t>
                      </a:r>
                      <a:endParaRPr kumimoji="1" lang="en-US" altLang="ja-JP" sz="10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000" dirty="0" smtClean="0">
                          <a:solidFill>
                            <a:schemeClr val="bg1"/>
                          </a:solidFill>
                          <a:latin typeface="HGPｺﾞｼｯｸM" panose="020B0600000000000000" pitchFamily="50" charset="-128"/>
                          <a:ea typeface="HGPｺﾞｼｯｸM" panose="020B0600000000000000" pitchFamily="50" charset="-128"/>
                        </a:rPr>
                        <a:t>番号</a:t>
                      </a: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所属部門</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名前</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性別</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年齢</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身体的</a:t>
                      </a:r>
                      <a:endParaRPr kumimoji="1" lang="en-US" altLang="ja-JP" sz="12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特徴等</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本人の</a:t>
                      </a:r>
                      <a:endParaRPr kumimoji="1" lang="en-US" altLang="ja-JP" sz="12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安否情報</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住所</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最寄駅</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050" dirty="0" smtClean="0">
                          <a:solidFill>
                            <a:schemeClr val="bg1"/>
                          </a:solidFill>
                          <a:latin typeface="HGPｺﾞｼｯｸM" panose="020B0600000000000000" pitchFamily="50" charset="-128"/>
                          <a:ea typeface="HGPｺﾞｼｯｸM" panose="020B0600000000000000" pitchFamily="50" charset="-128"/>
                        </a:rPr>
                        <a:t>自宅距離</a:t>
                      </a:r>
                      <a:r>
                        <a:rPr kumimoji="1" lang="en-US" altLang="ja-JP" sz="1050" dirty="0" smtClean="0">
                          <a:solidFill>
                            <a:schemeClr val="bg1"/>
                          </a:solidFill>
                          <a:latin typeface="HGPｺﾞｼｯｸM" panose="020B0600000000000000" pitchFamily="50" charset="-128"/>
                          <a:ea typeface="HGPｺﾞｼｯｸM" panose="020B0600000000000000" pitchFamily="50" charset="-128"/>
                        </a:rPr>
                        <a:t>Km</a:t>
                      </a:r>
                      <a:endParaRPr kumimoji="1" lang="ja-JP" altLang="en-US" sz="105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家庭環境</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家族の安否</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機微情報等</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extLst>
                  <a:ext uri="{0D108BD9-81ED-4DB2-BD59-A6C34878D82A}">
                    <a16:rowId xmlns:a16="http://schemas.microsoft.com/office/drawing/2014/main" val="598372025"/>
                  </a:ext>
                </a:extLst>
              </a:tr>
              <a:tr h="698824">
                <a:tc>
                  <a:txBody>
                    <a:bodyPr/>
                    <a:lstStyle/>
                    <a:p>
                      <a:pPr algn="ctr"/>
                      <a:r>
                        <a:rPr kumimoji="1" lang="en-US" altLang="ja-JP" sz="1000" dirty="0" smtClean="0">
                          <a:solidFill>
                            <a:schemeClr val="tx1"/>
                          </a:solidFill>
                          <a:latin typeface="HGPｺﾞｼｯｸM" panose="020B0600000000000000" pitchFamily="50" charset="-128"/>
                          <a:ea typeface="HGPｺﾞｼｯｸM" panose="020B0600000000000000" pitchFamily="50" charset="-128"/>
                        </a:rPr>
                        <a:t>195</a:t>
                      </a:r>
                    </a:p>
                  </a:txBody>
                  <a:tcPr marL="36000" marR="36000" marT="36000" marB="36000"/>
                </a:tc>
                <a:tc>
                  <a:txBody>
                    <a:bodyPr/>
                    <a:lstStyle/>
                    <a:p>
                      <a:r>
                        <a:rPr kumimoji="1" lang="zh-TW" altLang="en-US" sz="1100" dirty="0" smtClean="0">
                          <a:solidFill>
                            <a:schemeClr val="tx1"/>
                          </a:solidFill>
                          <a:latin typeface="HGPｺﾞｼｯｸM" panose="020B0600000000000000" pitchFamily="50" charset="-128"/>
                          <a:ea typeface="HGPｺﾞｼｯｸM" panose="020B0600000000000000" pitchFamily="50" charset="-128"/>
                        </a:rPr>
                        <a:t>営業３課</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丸山</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baseline="0" dirty="0" smtClean="0">
                          <a:solidFill>
                            <a:schemeClr val="tx1"/>
                          </a:solidFill>
                          <a:latin typeface="HGPｺﾞｼｯｸM" panose="020B0600000000000000" pitchFamily="50" charset="-128"/>
                          <a:ea typeface="HGPｺﾞｼｯｸM" panose="020B0600000000000000" pitchFamily="50" charset="-128"/>
                        </a:rPr>
                        <a:t>男</a:t>
                      </a:r>
                      <a:endParaRPr kumimoji="1" lang="en-US" altLang="ja-JP" sz="1200" baseline="0" dirty="0" smtClean="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49</a:t>
                      </a: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外出先で被災、無事</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ひがしの市</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南北線ミカン駅</a:t>
                      </a: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8</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妻、娘</a:t>
                      </a: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(15</a:t>
                      </a: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歳）、息子</a:t>
                      </a: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(13</a:t>
                      </a: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歳</a:t>
                      </a: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a:t>
                      </a:r>
                      <a:endParaRPr kumimoji="1" lang="ja-JP" altLang="en-US" sz="1200" dirty="0" smtClean="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全員無事</a:t>
                      </a: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extLst>
                  <a:ext uri="{0D108BD9-81ED-4DB2-BD59-A6C34878D82A}">
                    <a16:rowId xmlns:a16="http://schemas.microsoft.com/office/drawing/2014/main" val="1346444265"/>
                  </a:ext>
                </a:extLst>
              </a:tr>
            </a:tbl>
          </a:graphicData>
        </a:graphic>
      </p:graphicFrame>
    </p:spTree>
    <p:extLst>
      <p:ext uri="{BB962C8B-B14F-4D97-AF65-F5344CB8AC3E}">
        <p14:creationId xmlns:p14="http://schemas.microsoft.com/office/powerpoint/2010/main" val="300131685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63</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lang="ja-JP" altLang="en-US" dirty="0"/>
              <a:t>★応用　</a:t>
            </a:r>
            <a:r>
              <a:rPr lang="ja-JP" altLang="en-US" dirty="0" smtClean="0"/>
              <a:t>イベント１</a:t>
            </a:r>
            <a:r>
              <a:rPr lang="ja-JP" altLang="en-US" dirty="0"/>
              <a:t>９　</a:t>
            </a:r>
            <a:r>
              <a:rPr lang="ja-JP" altLang="en-US" dirty="0" smtClean="0"/>
              <a:t>発災</a:t>
            </a:r>
            <a:r>
              <a:rPr lang="ja-JP" altLang="en-US" dirty="0"/>
              <a:t>翌日</a:t>
            </a:r>
            <a:r>
              <a:rPr lang="en-US" altLang="ja-JP" dirty="0" smtClean="0"/>
              <a:t>12:00</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a:t>
            </a:r>
            <a:r>
              <a:rPr lang="ja-JP" altLang="en-US" sz="2400" dirty="0">
                <a:solidFill>
                  <a:schemeClr val="bg1"/>
                </a:solidFill>
                <a:latin typeface="HGPｺﾞｼｯｸE" panose="020B0900000000000000" pitchFamily="50" charset="-128"/>
                <a:ea typeface="HGPｺﾞｼｯｸE" panose="020B0900000000000000" pitchFamily="50" charset="-128"/>
              </a:rPr>
              <a:t>３</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2"/>
            <a:ext cx="8676580" cy="1499404"/>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複数の女性従業員等から要望です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a:t>
            </a:r>
            <a:r>
              <a:rPr lang="ja-JP" altLang="en-US" dirty="0">
                <a:latin typeface="HGPｺﾞｼｯｸM" panose="020B0600000000000000" pitchFamily="50" charset="-128"/>
                <a:ea typeface="HGPｺﾞｼｯｸM" panose="020B0600000000000000" pitchFamily="50" charset="-128"/>
              </a:rPr>
              <a:t>汗もかいてきているの衣服を調整したいが、更衣室を用意してもらえないか？</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a:t>
            </a:r>
            <a:r>
              <a:rPr lang="ja-JP" altLang="en-US" dirty="0">
                <a:latin typeface="HGPｺﾞｼｯｸM" panose="020B0600000000000000" pitchFamily="50" charset="-128"/>
                <a:ea typeface="HGPｺﾞｼｯｸM" panose="020B0600000000000000" pitchFamily="50" charset="-128"/>
              </a:rPr>
              <a:t>手持ちの生理用品が切れてきたので融通してほしい。」	</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必要な対応を検討してください。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1200329"/>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a:solidFill>
                  <a:schemeClr val="dk1"/>
                </a:solidFill>
                <a:latin typeface="HGPｺﾞｼｯｸM" panose="020B0600000000000000" pitchFamily="50" charset="-128"/>
                <a:ea typeface="HGPｺﾞｼｯｸM" panose="020B0600000000000000" pitchFamily="50" charset="-128"/>
              </a:rPr>
              <a:t>更衣室を設定する場合にすると良いことは？（女性の立場に立ってみましょう）</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備蓄</a:t>
            </a:r>
            <a:r>
              <a:rPr lang="ja-JP" altLang="en-US" dirty="0">
                <a:solidFill>
                  <a:schemeClr val="dk1"/>
                </a:solidFill>
                <a:latin typeface="HGPｺﾞｼｯｸM" panose="020B0600000000000000" pitchFamily="50" charset="-128"/>
                <a:ea typeface="HGPｺﾞｼｯｸM" panose="020B0600000000000000" pitchFamily="50" charset="-128"/>
              </a:rPr>
              <a:t>物資の中にないモノへの対応は、社内外への協力要請が必要になる（従業員間の融通、外部への支援依頼）</a:t>
            </a:r>
          </a:p>
        </p:txBody>
      </p:sp>
      <p:sp>
        <p:nvSpPr>
          <p:cNvPr id="12" name="正方形/長方形 11"/>
          <p:cNvSpPr/>
          <p:nvPr/>
        </p:nvSpPr>
        <p:spPr bwMode="auto">
          <a:xfrm>
            <a:off x="284352" y="5371471"/>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3"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15668" y="2327856"/>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4"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5936930" y="2327856"/>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spTree>
    <p:extLst>
      <p:ext uri="{BB962C8B-B14F-4D97-AF65-F5344CB8AC3E}">
        <p14:creationId xmlns:p14="http://schemas.microsoft.com/office/powerpoint/2010/main" val="44048925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64</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lang="ja-JP" altLang="en-US" dirty="0" smtClean="0"/>
              <a:t>イベント２０</a:t>
            </a:r>
            <a:r>
              <a:rPr lang="ja-JP" altLang="en-US" dirty="0"/>
              <a:t>　発災</a:t>
            </a:r>
            <a:r>
              <a:rPr lang="ja-JP" altLang="en-US" dirty="0" smtClean="0"/>
              <a:t>翌日</a:t>
            </a:r>
            <a:r>
              <a:rPr lang="en-US" altLang="ja-JP" dirty="0" smtClean="0"/>
              <a:t>13:00</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a:t>
            </a:r>
            <a:r>
              <a:rPr lang="ja-JP" altLang="en-US" sz="2400" dirty="0">
                <a:solidFill>
                  <a:schemeClr val="bg1"/>
                </a:solidFill>
                <a:latin typeface="HGPｺﾞｼｯｸE" panose="020B0900000000000000" pitchFamily="50" charset="-128"/>
                <a:ea typeface="HGPｺﾞｼｯｸE" panose="020B0900000000000000" pitchFamily="50" charset="-128"/>
              </a:rPr>
              <a:t>５</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2"/>
            <a:ext cx="8676580" cy="2003460"/>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営業部営業３課の高田さん（社員番号</a:t>
            </a:r>
            <a:r>
              <a:rPr lang="en-US" altLang="ja-JP" dirty="0">
                <a:latin typeface="HGPｺﾞｼｯｸM" panose="020B0600000000000000" pitchFamily="50" charset="-128"/>
                <a:ea typeface="HGPｺﾞｼｯｸM" panose="020B0600000000000000" pitchFamily="50" charset="-128"/>
              </a:rPr>
              <a:t>196</a:t>
            </a:r>
            <a:r>
              <a:rPr lang="ja-JP" altLang="en-US" dirty="0">
                <a:latin typeface="HGPｺﾞｼｯｸM" panose="020B0600000000000000" pitchFamily="50" charset="-128"/>
                <a:ea typeface="HGPｺﾞｼｯｸM" panose="020B0600000000000000" pitchFamily="50" charset="-128"/>
              </a:rPr>
              <a:t>）より、寒気がするとの報告です</a:t>
            </a:r>
            <a:r>
              <a:rPr lang="ja-JP" altLang="en-US" dirty="0" smtClean="0">
                <a:latin typeface="HGPｺﾞｼｯｸM" panose="020B0600000000000000" pitchFamily="50" charset="-128"/>
                <a:ea typeface="HGPｺﾞｼｯｸM" panose="020B0600000000000000" pitchFamily="50" charset="-128"/>
              </a:rPr>
              <a:t>。高田</a:t>
            </a:r>
            <a:r>
              <a:rPr lang="ja-JP" altLang="en-US" dirty="0">
                <a:latin typeface="HGPｺﾞｼｯｸM" panose="020B0600000000000000" pitchFamily="50" charset="-128"/>
                <a:ea typeface="HGPｺﾞｼｯｸM" panose="020B0600000000000000" pitchFamily="50" charset="-128"/>
              </a:rPr>
              <a:t>さんは、昨日体調不良を訴えた管理部人事総務課の加藤さん（社員番号</a:t>
            </a:r>
            <a:r>
              <a:rPr lang="en-US" altLang="ja-JP" dirty="0">
                <a:latin typeface="HGPｺﾞｼｯｸM" panose="020B0600000000000000" pitchFamily="50" charset="-128"/>
                <a:ea typeface="HGPｺﾞｼｯｸM" panose="020B0600000000000000" pitchFamily="50" charset="-128"/>
              </a:rPr>
              <a:t>110</a:t>
            </a:r>
            <a:r>
              <a:rPr lang="ja-JP" altLang="en-US" dirty="0">
                <a:latin typeface="HGPｺﾞｼｯｸM" panose="020B0600000000000000" pitchFamily="50" charset="-128"/>
                <a:ea typeface="HGPｺﾞｼｯｸM" panose="020B0600000000000000" pitchFamily="50" charset="-128"/>
              </a:rPr>
              <a:t>）と仲が良く、発災前日、一緒に昼食を食べに行ったそうです</a:t>
            </a:r>
            <a:r>
              <a:rPr lang="ja-JP" altLang="en-US" dirty="0" smtClean="0">
                <a:latin typeface="HGPｺﾞｼｯｸM" panose="020B0600000000000000" pitchFamily="50" charset="-128"/>
                <a:ea typeface="HGPｺﾞｼｯｸM" panose="020B0600000000000000" pitchFamily="50" charset="-128"/>
              </a:rPr>
              <a:t>。</a:t>
            </a:r>
            <a:endParaRPr lang="ja-JP" altLang="en-US" dirty="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また、営業部</a:t>
            </a:r>
            <a:r>
              <a:rPr lang="ja-JP" altLang="en-US" dirty="0">
                <a:latin typeface="HGPｺﾞｼｯｸM" panose="020B0600000000000000" pitchFamily="50" charset="-128"/>
                <a:ea typeface="HGPｺﾞｼｯｸM" panose="020B0600000000000000" pitchFamily="50" charset="-128"/>
              </a:rPr>
              <a:t>営業３課の今井さん（社員番号</a:t>
            </a:r>
            <a:r>
              <a:rPr lang="en-US" altLang="ja-JP" dirty="0">
                <a:latin typeface="HGPｺﾞｼｯｸM" panose="020B0600000000000000" pitchFamily="50" charset="-128"/>
                <a:ea typeface="HGPｺﾞｼｯｸM" panose="020B0600000000000000" pitchFamily="50" charset="-128"/>
              </a:rPr>
              <a:t>194</a:t>
            </a:r>
            <a:r>
              <a:rPr lang="ja-JP" altLang="en-US" dirty="0">
                <a:latin typeface="HGPｺﾞｼｯｸM" panose="020B0600000000000000" pitchFamily="50" charset="-128"/>
                <a:ea typeface="HGPｺﾞｼｯｸM" panose="020B0600000000000000" pitchFamily="50" charset="-128"/>
              </a:rPr>
              <a:t>）と技術部技術１課の五十嵐さん（社員番号</a:t>
            </a:r>
            <a:r>
              <a:rPr lang="en-US" altLang="ja-JP" dirty="0">
                <a:latin typeface="HGPｺﾞｼｯｸM" panose="020B0600000000000000" pitchFamily="50" charset="-128"/>
                <a:ea typeface="HGPｺﾞｼｯｸM" panose="020B0600000000000000" pitchFamily="50" charset="-128"/>
              </a:rPr>
              <a:t>237</a:t>
            </a:r>
            <a:r>
              <a:rPr lang="ja-JP" altLang="en-US" dirty="0">
                <a:latin typeface="HGPｺﾞｼｯｸM" panose="020B0600000000000000" pitchFamily="50" charset="-128"/>
                <a:ea typeface="HGPｺﾞｼｯｸM" panose="020B0600000000000000" pitchFamily="50" charset="-128"/>
              </a:rPr>
              <a:t>）</a:t>
            </a:r>
            <a:r>
              <a:rPr lang="ja-JP" altLang="en-US" dirty="0" smtClean="0">
                <a:latin typeface="HGPｺﾞｼｯｸM" panose="020B0600000000000000" pitchFamily="50" charset="-128"/>
                <a:ea typeface="HGPｺﾞｼｯｸM" panose="020B0600000000000000" pitchFamily="50" charset="-128"/>
              </a:rPr>
              <a:t>から、「</a:t>
            </a:r>
            <a:r>
              <a:rPr lang="ja-JP" altLang="en-US" dirty="0">
                <a:latin typeface="HGPｺﾞｼｯｸM" panose="020B0600000000000000" pitchFamily="50" charset="-128"/>
                <a:ea typeface="HGPｺﾞｼｯｸM" panose="020B0600000000000000" pitchFamily="50" charset="-128"/>
              </a:rPr>
              <a:t>自宅で介護している親が心配なので帰宅したい</a:t>
            </a:r>
            <a:r>
              <a:rPr lang="ja-JP" altLang="en-US" dirty="0" smtClean="0">
                <a:latin typeface="HGPｺﾞｼｯｸM" panose="020B0600000000000000" pitchFamily="50" charset="-128"/>
                <a:ea typeface="HGPｺﾞｼｯｸM" panose="020B0600000000000000" pitchFamily="50" charset="-128"/>
              </a:rPr>
              <a:t>」との要望</a:t>
            </a:r>
            <a:r>
              <a:rPr lang="ja-JP" altLang="en-US" dirty="0">
                <a:latin typeface="HGPｺﾞｼｯｸM" panose="020B0600000000000000" pitchFamily="50" charset="-128"/>
                <a:ea typeface="HGPｺﾞｼｯｸM" panose="020B0600000000000000" pitchFamily="50" charset="-128"/>
              </a:rPr>
              <a:t>です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必要</a:t>
            </a:r>
            <a:r>
              <a:rPr lang="ja-JP" altLang="en-US" dirty="0">
                <a:latin typeface="HGPｺﾞｼｯｸM" panose="020B0600000000000000" pitchFamily="50" charset="-128"/>
                <a:ea typeface="HGPｺﾞｼｯｸM" panose="020B0600000000000000" pitchFamily="50" charset="-128"/>
              </a:rPr>
              <a:t>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1631216"/>
          </a:xfrm>
          <a:prstGeom prst="rect">
            <a:avLst/>
          </a:prstGeom>
          <a:noFill/>
          <a:ln w="12700">
            <a:noFill/>
          </a:ln>
        </p:spPr>
        <p:txBody>
          <a:bodyPr wrap="square">
            <a:spAutoFit/>
          </a:bodyPr>
          <a:lstStyle/>
          <a:p>
            <a:r>
              <a:rPr lang="ja-JP" altLang="en-US" sz="1600"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sz="1600"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sz="1600" dirty="0">
                <a:solidFill>
                  <a:schemeClr val="dk1"/>
                </a:solidFill>
                <a:latin typeface="HGPｺﾞｼｯｸM" panose="020B0600000000000000" pitchFamily="50" charset="-128"/>
                <a:ea typeface="HGPｺﾞｼｯｸM" panose="020B0600000000000000" pitchFamily="50" charset="-128"/>
              </a:rPr>
              <a:t>高田さんの感染の可能性を否定できない症状ですが、ごく軽症のようです。</a:t>
            </a:r>
          </a:p>
          <a:p>
            <a:pPr marL="285750" indent="-285750">
              <a:buFont typeface="Arial" panose="020B0604020202020204" pitchFamily="34" charset="0"/>
              <a:buChar char="•"/>
            </a:pPr>
            <a:r>
              <a:rPr lang="ja-JP" altLang="en-US" sz="1600" dirty="0" smtClean="0">
                <a:solidFill>
                  <a:schemeClr val="dk1"/>
                </a:solidFill>
                <a:latin typeface="HGPｺﾞｼｯｸM" panose="020B0600000000000000" pitchFamily="50" charset="-128"/>
                <a:ea typeface="HGPｺﾞｼｯｸM" panose="020B0600000000000000" pitchFamily="50" charset="-128"/>
              </a:rPr>
              <a:t>加藤</a:t>
            </a:r>
            <a:r>
              <a:rPr lang="ja-JP" altLang="en-US" sz="1600" dirty="0">
                <a:solidFill>
                  <a:schemeClr val="dk1"/>
                </a:solidFill>
                <a:latin typeface="HGPｺﾞｼｯｸM" panose="020B0600000000000000" pitchFamily="50" charset="-128"/>
                <a:ea typeface="HGPｺﾞｼｯｸM" panose="020B0600000000000000" pitchFamily="50" charset="-128"/>
              </a:rPr>
              <a:t>さん、高田さんの感染が確認された場合、濃厚接触者を特定できるよう</a:t>
            </a:r>
            <a:r>
              <a:rPr lang="en-US" altLang="ja-JP" sz="1600" dirty="0">
                <a:solidFill>
                  <a:schemeClr val="dk1"/>
                </a:solidFill>
                <a:latin typeface="HGPｺﾞｼｯｸM" panose="020B0600000000000000" pitchFamily="50" charset="-128"/>
                <a:ea typeface="HGPｺﾞｼｯｸM" panose="020B0600000000000000" pitchFamily="50" charset="-128"/>
              </a:rPr>
              <a:t>(</a:t>
            </a:r>
            <a:r>
              <a:rPr lang="ja-JP" altLang="en-US" sz="1600" dirty="0">
                <a:solidFill>
                  <a:schemeClr val="dk1"/>
                </a:solidFill>
                <a:latin typeface="HGPｺﾞｼｯｸM" panose="020B0600000000000000" pitchFamily="50" charset="-128"/>
                <a:ea typeface="HGPｺﾞｼｯｸM" panose="020B0600000000000000" pitchFamily="50" charset="-128"/>
              </a:rPr>
              <a:t>または、在館者が誰も濃厚接触者に該当しないよう）対策済みですか</a:t>
            </a:r>
            <a:r>
              <a:rPr lang="ja-JP" altLang="en-US" sz="1600" dirty="0" smtClean="0">
                <a:solidFill>
                  <a:schemeClr val="dk1"/>
                </a:solidFill>
                <a:latin typeface="HGPｺﾞｼｯｸM" panose="020B0600000000000000" pitchFamily="50" charset="-128"/>
                <a:ea typeface="HGPｺﾞｼｯｸM" panose="020B0600000000000000" pitchFamily="50" charset="-128"/>
              </a:rPr>
              <a:t>？</a:t>
            </a:r>
            <a:endParaRPr lang="ja-JP" altLang="en-US" sz="1600" dirty="0">
              <a:solidFill>
                <a:schemeClr val="dk1"/>
              </a:solidFill>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sz="1600" dirty="0" smtClean="0">
                <a:solidFill>
                  <a:schemeClr val="dk1"/>
                </a:solidFill>
                <a:latin typeface="HGPｺﾞｼｯｸM" panose="020B0600000000000000" pitchFamily="50" charset="-128"/>
                <a:ea typeface="HGPｺﾞｼｯｸM" panose="020B0600000000000000" pitchFamily="50" charset="-128"/>
              </a:rPr>
              <a:t>帰宅</a:t>
            </a:r>
            <a:r>
              <a:rPr lang="ja-JP" altLang="en-US" sz="1600" dirty="0">
                <a:solidFill>
                  <a:schemeClr val="dk1"/>
                </a:solidFill>
                <a:latin typeface="HGPｺﾞｼｯｸM" panose="020B0600000000000000" pitchFamily="50" charset="-128"/>
                <a:ea typeface="HGPｺﾞｼｯｸM" panose="020B0600000000000000" pitchFamily="50" charset="-128"/>
              </a:rPr>
              <a:t>させる場合に伝達しておくべき事項は？（帰宅後の報告は？明日以降はどうしたらいい？、安全に関する情報は？）</a:t>
            </a:r>
          </a:p>
        </p:txBody>
      </p:sp>
      <p:sp>
        <p:nvSpPr>
          <p:cNvPr id="12" name="正方形/長方形 11"/>
          <p:cNvSpPr/>
          <p:nvPr/>
        </p:nvSpPr>
        <p:spPr bwMode="auto">
          <a:xfrm>
            <a:off x="308959" y="5325206"/>
            <a:ext cx="8561702" cy="1237519"/>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graphicFrame>
        <p:nvGraphicFramePr>
          <p:cNvPr id="17" name="表 16"/>
          <p:cNvGraphicFramePr>
            <a:graphicFrameLocks noGrp="1"/>
          </p:cNvGraphicFramePr>
          <p:nvPr>
            <p:extLst>
              <p:ext uri="{D42A27DB-BD31-4B8C-83A1-F6EECF244321}">
                <p14:modId xmlns:p14="http://schemas.microsoft.com/office/powerpoint/2010/main" val="1338507165"/>
              </p:ext>
            </p:extLst>
          </p:nvPr>
        </p:nvGraphicFramePr>
        <p:xfrm>
          <a:off x="269361" y="2740479"/>
          <a:ext cx="8648971" cy="2308299"/>
        </p:xfrm>
        <a:graphic>
          <a:graphicData uri="http://schemas.openxmlformats.org/drawingml/2006/table">
            <a:tbl>
              <a:tblPr firstRow="1" bandRow="1">
                <a:tableStyleId>{5940675A-B579-460E-94D1-54222C63F5DA}</a:tableStyleId>
              </a:tblPr>
              <a:tblGrid>
                <a:gridCol w="401697">
                  <a:extLst>
                    <a:ext uri="{9D8B030D-6E8A-4147-A177-3AD203B41FA5}">
                      <a16:colId xmlns:a16="http://schemas.microsoft.com/office/drawing/2014/main" val="3877273214"/>
                    </a:ext>
                  </a:extLst>
                </a:gridCol>
                <a:gridCol w="516270">
                  <a:extLst>
                    <a:ext uri="{9D8B030D-6E8A-4147-A177-3AD203B41FA5}">
                      <a16:colId xmlns:a16="http://schemas.microsoft.com/office/drawing/2014/main" val="4209792391"/>
                    </a:ext>
                  </a:extLst>
                </a:gridCol>
                <a:gridCol w="462329">
                  <a:extLst>
                    <a:ext uri="{9D8B030D-6E8A-4147-A177-3AD203B41FA5}">
                      <a16:colId xmlns:a16="http://schemas.microsoft.com/office/drawing/2014/main" val="2912966627"/>
                    </a:ext>
                  </a:extLst>
                </a:gridCol>
                <a:gridCol w="324036">
                  <a:extLst>
                    <a:ext uri="{9D8B030D-6E8A-4147-A177-3AD203B41FA5}">
                      <a16:colId xmlns:a16="http://schemas.microsoft.com/office/drawing/2014/main" val="1725177027"/>
                    </a:ext>
                  </a:extLst>
                </a:gridCol>
                <a:gridCol w="324036">
                  <a:extLst>
                    <a:ext uri="{9D8B030D-6E8A-4147-A177-3AD203B41FA5}">
                      <a16:colId xmlns:a16="http://schemas.microsoft.com/office/drawing/2014/main" val="3302879518"/>
                    </a:ext>
                  </a:extLst>
                </a:gridCol>
                <a:gridCol w="648072">
                  <a:extLst>
                    <a:ext uri="{9D8B030D-6E8A-4147-A177-3AD203B41FA5}">
                      <a16:colId xmlns:a16="http://schemas.microsoft.com/office/drawing/2014/main" val="4001093273"/>
                    </a:ext>
                  </a:extLst>
                </a:gridCol>
                <a:gridCol w="648072">
                  <a:extLst>
                    <a:ext uri="{9D8B030D-6E8A-4147-A177-3AD203B41FA5}">
                      <a16:colId xmlns:a16="http://schemas.microsoft.com/office/drawing/2014/main" val="10633682"/>
                    </a:ext>
                  </a:extLst>
                </a:gridCol>
                <a:gridCol w="576064">
                  <a:extLst>
                    <a:ext uri="{9D8B030D-6E8A-4147-A177-3AD203B41FA5}">
                      <a16:colId xmlns:a16="http://schemas.microsoft.com/office/drawing/2014/main" val="1995562691"/>
                    </a:ext>
                  </a:extLst>
                </a:gridCol>
                <a:gridCol w="648072">
                  <a:extLst>
                    <a:ext uri="{9D8B030D-6E8A-4147-A177-3AD203B41FA5}">
                      <a16:colId xmlns:a16="http://schemas.microsoft.com/office/drawing/2014/main" val="3001501914"/>
                    </a:ext>
                  </a:extLst>
                </a:gridCol>
                <a:gridCol w="360040">
                  <a:extLst>
                    <a:ext uri="{9D8B030D-6E8A-4147-A177-3AD203B41FA5}">
                      <a16:colId xmlns:a16="http://schemas.microsoft.com/office/drawing/2014/main" val="3816891333"/>
                    </a:ext>
                  </a:extLst>
                </a:gridCol>
                <a:gridCol w="1008112">
                  <a:extLst>
                    <a:ext uri="{9D8B030D-6E8A-4147-A177-3AD203B41FA5}">
                      <a16:colId xmlns:a16="http://schemas.microsoft.com/office/drawing/2014/main" val="1322008340"/>
                    </a:ext>
                  </a:extLst>
                </a:gridCol>
                <a:gridCol w="1728192">
                  <a:extLst>
                    <a:ext uri="{9D8B030D-6E8A-4147-A177-3AD203B41FA5}">
                      <a16:colId xmlns:a16="http://schemas.microsoft.com/office/drawing/2014/main" val="1080918920"/>
                    </a:ext>
                  </a:extLst>
                </a:gridCol>
                <a:gridCol w="1003979">
                  <a:extLst>
                    <a:ext uri="{9D8B030D-6E8A-4147-A177-3AD203B41FA5}">
                      <a16:colId xmlns:a16="http://schemas.microsoft.com/office/drawing/2014/main" val="964014734"/>
                    </a:ext>
                  </a:extLst>
                </a:gridCol>
              </a:tblGrid>
              <a:tr h="479120">
                <a:tc>
                  <a:txBody>
                    <a:bodyPr/>
                    <a:lstStyle/>
                    <a:p>
                      <a:pPr algn="ctr"/>
                      <a:r>
                        <a:rPr kumimoji="1" lang="ja-JP" altLang="en-US" sz="1000" dirty="0" smtClean="0">
                          <a:solidFill>
                            <a:schemeClr val="bg1"/>
                          </a:solidFill>
                          <a:latin typeface="HGPｺﾞｼｯｸM" panose="020B0600000000000000" pitchFamily="50" charset="-128"/>
                          <a:ea typeface="HGPｺﾞｼｯｸM" panose="020B0600000000000000" pitchFamily="50" charset="-128"/>
                        </a:rPr>
                        <a:t>社員</a:t>
                      </a:r>
                      <a:endParaRPr kumimoji="1" lang="en-US" altLang="ja-JP" sz="10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000" dirty="0" smtClean="0">
                          <a:solidFill>
                            <a:schemeClr val="bg1"/>
                          </a:solidFill>
                          <a:latin typeface="HGPｺﾞｼｯｸM" panose="020B0600000000000000" pitchFamily="50" charset="-128"/>
                          <a:ea typeface="HGPｺﾞｼｯｸM" panose="020B0600000000000000" pitchFamily="50" charset="-128"/>
                        </a:rPr>
                        <a:t>番号</a:t>
                      </a: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所属部門</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名前</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性別</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年齢</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身体的</a:t>
                      </a:r>
                      <a:endParaRPr kumimoji="1" lang="en-US" altLang="ja-JP" sz="12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特徴等</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本人の</a:t>
                      </a:r>
                      <a:endParaRPr kumimoji="1" lang="en-US" altLang="ja-JP" sz="12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安否情報</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住所</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最寄駅</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050" dirty="0" smtClean="0">
                          <a:solidFill>
                            <a:schemeClr val="bg1"/>
                          </a:solidFill>
                          <a:latin typeface="HGPｺﾞｼｯｸM" panose="020B0600000000000000" pitchFamily="50" charset="-128"/>
                          <a:ea typeface="HGPｺﾞｼｯｸM" panose="020B0600000000000000" pitchFamily="50" charset="-128"/>
                        </a:rPr>
                        <a:t>自宅距離</a:t>
                      </a:r>
                      <a:r>
                        <a:rPr kumimoji="1" lang="en-US" altLang="ja-JP" sz="1050" dirty="0" smtClean="0">
                          <a:solidFill>
                            <a:schemeClr val="bg1"/>
                          </a:solidFill>
                          <a:latin typeface="HGPｺﾞｼｯｸM" panose="020B0600000000000000" pitchFamily="50" charset="-128"/>
                          <a:ea typeface="HGPｺﾞｼｯｸM" panose="020B0600000000000000" pitchFamily="50" charset="-128"/>
                        </a:rPr>
                        <a:t>Km</a:t>
                      </a:r>
                      <a:endParaRPr kumimoji="1" lang="ja-JP" altLang="en-US" sz="105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家庭環境</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家族の安否</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機微情報等</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extLst>
                  <a:ext uri="{0D108BD9-81ED-4DB2-BD59-A6C34878D82A}">
                    <a16:rowId xmlns:a16="http://schemas.microsoft.com/office/drawing/2014/main" val="598372025"/>
                  </a:ext>
                </a:extLst>
              </a:tr>
              <a:tr h="434544">
                <a:tc>
                  <a:txBody>
                    <a:bodyPr/>
                    <a:lstStyle/>
                    <a:p>
                      <a:pPr algn="ctr"/>
                      <a:r>
                        <a:rPr kumimoji="1" lang="en-US" altLang="ja-JP" sz="1000" dirty="0" smtClean="0">
                          <a:solidFill>
                            <a:schemeClr val="tx1"/>
                          </a:solidFill>
                          <a:latin typeface="HGPｺﾞｼｯｸM" panose="020B0600000000000000" pitchFamily="50" charset="-128"/>
                          <a:ea typeface="HGPｺﾞｼｯｸM" panose="020B0600000000000000" pitchFamily="50" charset="-128"/>
                        </a:rPr>
                        <a:t>196</a:t>
                      </a:r>
                    </a:p>
                  </a:txBody>
                  <a:tcPr marL="36000" marR="36000" marT="36000" marB="36000"/>
                </a:tc>
                <a:tc>
                  <a:txBody>
                    <a:bodyPr/>
                    <a:lstStyle/>
                    <a:p>
                      <a:r>
                        <a:rPr kumimoji="1" lang="zh-TW" altLang="en-US" sz="1100" dirty="0" smtClean="0">
                          <a:solidFill>
                            <a:schemeClr val="tx1"/>
                          </a:solidFill>
                          <a:latin typeface="HGPｺﾞｼｯｸM" panose="020B0600000000000000" pitchFamily="50" charset="-128"/>
                          <a:ea typeface="HGPｺﾞｼｯｸM" panose="020B0600000000000000" pitchFamily="50" charset="-128"/>
                        </a:rPr>
                        <a:t>営業３課</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高田</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男</a:t>
                      </a: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40</a:t>
                      </a: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社内におり、無事</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はまべ市</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東西線かぶと駅</a:t>
                      </a: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30</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妻、娘（</a:t>
                      </a: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14</a:t>
                      </a: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歳）</a:t>
                      </a:r>
                      <a:endParaRPr kumimoji="1" lang="en-US" altLang="ja-JP" sz="1200" dirty="0" smtClean="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全員無事</a:t>
                      </a: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extLst>
                  <a:ext uri="{0D108BD9-81ED-4DB2-BD59-A6C34878D82A}">
                    <a16:rowId xmlns:a16="http://schemas.microsoft.com/office/drawing/2014/main" val="1346444265"/>
                  </a:ext>
                </a:extLst>
              </a:tr>
              <a:tr h="425404">
                <a:tc>
                  <a:txBody>
                    <a:bodyPr/>
                    <a:lstStyle/>
                    <a:p>
                      <a:pPr algn="ctr"/>
                      <a:r>
                        <a:rPr kumimoji="1" lang="en-US" altLang="ja-JP" sz="1000" dirty="0" smtClean="0">
                          <a:solidFill>
                            <a:schemeClr val="tx1"/>
                          </a:solidFill>
                          <a:latin typeface="HGPｺﾞｼｯｸM" panose="020B0600000000000000" pitchFamily="50" charset="-128"/>
                          <a:ea typeface="HGPｺﾞｼｯｸM" panose="020B0600000000000000" pitchFamily="50" charset="-128"/>
                        </a:rPr>
                        <a:t>194</a:t>
                      </a:r>
                      <a:endParaRPr kumimoji="1" lang="ja-JP" altLang="en-US" sz="10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zh-TW" altLang="en-US" sz="1100" dirty="0" smtClean="0">
                          <a:solidFill>
                            <a:schemeClr val="tx1"/>
                          </a:solidFill>
                          <a:latin typeface="HGPｺﾞｼｯｸM" panose="020B0600000000000000" pitchFamily="50" charset="-128"/>
                          <a:ea typeface="HGPｺﾞｼｯｸM" panose="020B0600000000000000" pitchFamily="50" charset="-128"/>
                        </a:rPr>
                        <a:t>営業３課</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今井</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男</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50</a:t>
                      </a: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社内におり、無事</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にしやま市</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東西線ばった駅</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25</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TW" altLang="en-US" sz="1200" dirty="0" smtClean="0">
                          <a:solidFill>
                            <a:schemeClr val="tx1"/>
                          </a:solidFill>
                          <a:latin typeface="HGPｺﾞｼｯｸM" panose="020B0600000000000000" pitchFamily="50" charset="-128"/>
                          <a:ea typeface="HGPｺﾞｼｯｸM" panose="020B0600000000000000" pitchFamily="50" charset="-128"/>
                        </a:rPr>
                        <a:t>母</a:t>
                      </a:r>
                      <a:r>
                        <a:rPr kumimoji="1" lang="en-US" altLang="zh-TW" sz="1200" dirty="0" smtClean="0">
                          <a:solidFill>
                            <a:schemeClr val="tx1"/>
                          </a:solidFill>
                          <a:latin typeface="HGPｺﾞｼｯｸM" panose="020B0600000000000000" pitchFamily="50" charset="-128"/>
                          <a:ea typeface="HGPｺﾞｼｯｸM" panose="020B0600000000000000" pitchFamily="50" charset="-128"/>
                        </a:rPr>
                        <a:t>(79)</a:t>
                      </a:r>
                      <a:r>
                        <a:rPr kumimoji="1" lang="zh-TW" altLang="en-US" sz="1200" dirty="0" smtClean="0">
                          <a:solidFill>
                            <a:schemeClr val="tx1"/>
                          </a:solidFill>
                          <a:latin typeface="HGPｺﾞｼｯｸM" panose="020B0600000000000000" pitchFamily="50" charset="-128"/>
                          <a:ea typeface="HGPｺﾞｼｯｸM" panose="020B0600000000000000" pitchFamily="50" charset="-128"/>
                        </a:rPr>
                        <a:t>、妻（専業主婦）、娘（高校</a:t>
                      </a:r>
                      <a:r>
                        <a:rPr kumimoji="1" lang="en-US" altLang="zh-TW" sz="1200" dirty="0" smtClean="0">
                          <a:solidFill>
                            <a:schemeClr val="tx1"/>
                          </a:solidFill>
                          <a:latin typeface="HGPｺﾞｼｯｸM" panose="020B0600000000000000" pitchFamily="50" charset="-128"/>
                          <a:ea typeface="HGPｺﾞｼｯｸM" panose="020B0600000000000000" pitchFamily="50" charset="-128"/>
                        </a:rPr>
                        <a:t>3</a:t>
                      </a:r>
                      <a:r>
                        <a:rPr kumimoji="1" lang="zh-TW" altLang="en-US" sz="1200" dirty="0" smtClean="0">
                          <a:solidFill>
                            <a:schemeClr val="tx1"/>
                          </a:solidFill>
                          <a:latin typeface="HGPｺﾞｼｯｸM" panose="020B0600000000000000" pitchFamily="50" charset="-128"/>
                          <a:ea typeface="HGPｺﾞｼｯｸM" panose="020B0600000000000000" pitchFamily="50" charset="-128"/>
                        </a:rPr>
                        <a:t>年生）</a:t>
                      </a:r>
                      <a:endParaRPr kumimoji="1" lang="ja-JP" altLang="en-US" sz="1200" dirty="0" smtClean="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全員無事、母と妻は自宅損壊のため、避難所へ移動	</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母は要介護</a:t>
                      </a: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3</a:t>
                      </a: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で生活全般で支援が必要</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extLst>
                  <a:ext uri="{0D108BD9-81ED-4DB2-BD59-A6C34878D82A}">
                    <a16:rowId xmlns:a16="http://schemas.microsoft.com/office/drawing/2014/main" val="144345633"/>
                  </a:ext>
                </a:extLst>
              </a:tr>
              <a:tr h="629259">
                <a:tc>
                  <a:txBody>
                    <a:bodyPr/>
                    <a:lstStyle/>
                    <a:p>
                      <a:pPr algn="ctr"/>
                      <a:r>
                        <a:rPr kumimoji="1" lang="en-US" altLang="ja-JP" sz="1000" dirty="0" smtClean="0">
                          <a:solidFill>
                            <a:schemeClr val="tx1"/>
                          </a:solidFill>
                          <a:latin typeface="HGPｺﾞｼｯｸM" panose="020B0600000000000000" pitchFamily="50" charset="-128"/>
                          <a:ea typeface="HGPｺﾞｼｯｸM" panose="020B0600000000000000" pitchFamily="50" charset="-128"/>
                        </a:rPr>
                        <a:t>237</a:t>
                      </a:r>
                      <a:endParaRPr kumimoji="1" lang="ja-JP" altLang="en-US" sz="10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100" dirty="0" smtClean="0">
                          <a:solidFill>
                            <a:schemeClr val="tx1"/>
                          </a:solidFill>
                          <a:latin typeface="HGPｺﾞｼｯｸM" panose="020B0600000000000000" pitchFamily="50" charset="-128"/>
                          <a:ea typeface="HGPｺﾞｼｯｸM" panose="020B0600000000000000" pitchFamily="50" charset="-128"/>
                        </a:rPr>
                        <a:t>技術１課</a:t>
                      </a:r>
                      <a:endParaRPr kumimoji="1" lang="zh-TW" altLang="en-US" sz="1100" dirty="0" smtClean="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五十嵐</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女</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38</a:t>
                      </a: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社内におり、無事</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にしやま市</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東西線こおろぎ駅</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20</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両親と</a:t>
                      </a: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3</a:t>
                      </a: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人暮らし</a:t>
                      </a:r>
                    </a:p>
                  </a:txBody>
                  <a:tcPr marL="36000" marR="36000" marT="36000" marB="36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両親とも無事だが、住んでいるアパートの損傷が激しく、しばらく住めそうにない</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父</a:t>
                      </a: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(75)</a:t>
                      </a: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は重度の認知症で介護が必要。</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extLst>
                  <a:ext uri="{0D108BD9-81ED-4DB2-BD59-A6C34878D82A}">
                    <a16:rowId xmlns:a16="http://schemas.microsoft.com/office/drawing/2014/main" val="4187790595"/>
                  </a:ext>
                </a:extLst>
              </a:tr>
            </a:tbl>
          </a:graphicData>
        </a:graphic>
      </p:graphicFrame>
      <p:sp>
        <p:nvSpPr>
          <p:cNvPr id="18" name="矢印: ストライプ 5">
            <a:extLst>
              <a:ext uri="{FF2B5EF4-FFF2-40B4-BE49-F238E27FC236}">
                <a16:creationId xmlns:a16="http://schemas.microsoft.com/office/drawing/2014/main" id="{481D5714-CEFA-424E-8C6A-23C581A8C2F8}"/>
              </a:ext>
            </a:extLst>
          </p:cNvPr>
          <p:cNvSpPr/>
          <p:nvPr/>
        </p:nvSpPr>
        <p:spPr bwMode="auto">
          <a:xfrm>
            <a:off x="4338419" y="2072307"/>
            <a:ext cx="1514384" cy="781563"/>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帰宅させる？</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smtClean="0">
                <a:solidFill>
                  <a:schemeClr val="bg1"/>
                </a:solidFill>
                <a:ea typeface="HGPｺﾞｼｯｸE" pitchFamily="50" charset="-128"/>
              </a:rPr>
              <a:t>させない</a:t>
            </a:r>
            <a:r>
              <a:rPr lang="ja-JP" altLang="en-US" sz="1400" dirty="0">
                <a:solidFill>
                  <a:schemeClr val="bg1"/>
                </a:solidFill>
                <a:ea typeface="HGPｺﾞｼｯｸE" pitchFamily="50" charset="-128"/>
              </a:rPr>
              <a:t>？</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9"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70119" y="2072307"/>
            <a:ext cx="1510064" cy="781563"/>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20"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5991381" y="2072307"/>
            <a:ext cx="1440160" cy="781563"/>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spTree>
    <p:extLst>
      <p:ext uri="{BB962C8B-B14F-4D97-AF65-F5344CB8AC3E}">
        <p14:creationId xmlns:p14="http://schemas.microsoft.com/office/powerpoint/2010/main" val="243332343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65</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lang="ja-JP" altLang="en-US" dirty="0"/>
              <a:t>★応用　</a:t>
            </a:r>
            <a:r>
              <a:rPr lang="ja-JP" altLang="en-US" dirty="0" smtClean="0"/>
              <a:t>イベント２</a:t>
            </a:r>
            <a:r>
              <a:rPr lang="ja-JP" altLang="en-US" dirty="0"/>
              <a:t>１　</a:t>
            </a:r>
            <a:r>
              <a:rPr lang="ja-JP" altLang="en-US" dirty="0" smtClean="0"/>
              <a:t>発災</a:t>
            </a:r>
            <a:r>
              <a:rPr lang="ja-JP" altLang="en-US" dirty="0"/>
              <a:t>翌日</a:t>
            </a:r>
            <a:r>
              <a:rPr lang="en-US" altLang="ja-JP" dirty="0" smtClean="0"/>
              <a:t>14:00</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a:t>
            </a:r>
            <a:r>
              <a:rPr lang="ja-JP" altLang="en-US" sz="2400" dirty="0">
                <a:solidFill>
                  <a:schemeClr val="bg1"/>
                </a:solidFill>
                <a:latin typeface="HGPｺﾞｼｯｸE" panose="020B0900000000000000" pitchFamily="50" charset="-128"/>
                <a:ea typeface="HGPｺﾞｼｯｸE" panose="020B0900000000000000" pitchFamily="50" charset="-128"/>
              </a:rPr>
              <a:t>３</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2"/>
            <a:ext cx="8676580" cy="1499404"/>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だいぶ気温が上がり室内は蒸し暑くなってきました</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不在</a:t>
            </a:r>
            <a:r>
              <a:rPr lang="ja-JP" altLang="en-US" dirty="0">
                <a:latin typeface="HGPｺﾞｼｯｸM" panose="020B0600000000000000" pitchFamily="50" charset="-128"/>
                <a:ea typeface="HGPｺﾞｼｯｸM" panose="020B0600000000000000" pitchFamily="50" charset="-128"/>
              </a:rPr>
              <a:t>の人の個人管理備蓄品から水や食料を勝手にとって食べているひとが数名見受けられます。	</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必要な対応を検討してください。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1477328"/>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a:solidFill>
                  <a:schemeClr val="dk1"/>
                </a:solidFill>
                <a:latin typeface="HGPｺﾞｼｯｸM" panose="020B0600000000000000" pitchFamily="50" charset="-128"/>
                <a:ea typeface="HGPｺﾞｼｯｸM" panose="020B0600000000000000" pitchFamily="50" charset="-128"/>
              </a:rPr>
              <a:t>備蓄品が足りない模様。</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水分</a:t>
            </a:r>
            <a:r>
              <a:rPr lang="ja-JP" altLang="en-US" dirty="0">
                <a:solidFill>
                  <a:schemeClr val="dk1"/>
                </a:solidFill>
                <a:latin typeface="HGPｺﾞｼｯｸM" panose="020B0600000000000000" pitchFamily="50" charset="-128"/>
                <a:ea typeface="HGPｺﾞｼｯｸM" panose="020B0600000000000000" pitchFamily="50" charset="-128"/>
              </a:rPr>
              <a:t>補給は特に重要。（必要量には個人差もあるため、十分な量の水・食料が配布されているか、フォローも必要。）</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不在</a:t>
            </a:r>
            <a:r>
              <a:rPr lang="ja-JP" altLang="en-US" dirty="0">
                <a:solidFill>
                  <a:schemeClr val="dk1"/>
                </a:solidFill>
                <a:latin typeface="HGPｺﾞｼｯｸM" panose="020B0600000000000000" pitchFamily="50" charset="-128"/>
                <a:ea typeface="HGPｺﾞｼｯｸM" panose="020B0600000000000000" pitchFamily="50" charset="-128"/>
              </a:rPr>
              <a:t>の方用の備蓄物資の管理方法について要検討。</a:t>
            </a:r>
          </a:p>
        </p:txBody>
      </p:sp>
      <p:sp>
        <p:nvSpPr>
          <p:cNvPr id="12" name="正方形/長方形 11"/>
          <p:cNvSpPr/>
          <p:nvPr/>
        </p:nvSpPr>
        <p:spPr bwMode="auto">
          <a:xfrm>
            <a:off x="251520" y="5407733"/>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3"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15668" y="2327856"/>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4"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5936930" y="2327856"/>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spTree>
    <p:extLst>
      <p:ext uri="{BB962C8B-B14F-4D97-AF65-F5344CB8AC3E}">
        <p14:creationId xmlns:p14="http://schemas.microsoft.com/office/powerpoint/2010/main" val="3072909237"/>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66</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lang="ja-JP" altLang="en-US" dirty="0"/>
              <a:t>★応用　</a:t>
            </a:r>
            <a:r>
              <a:rPr lang="ja-JP" altLang="en-US" dirty="0" smtClean="0"/>
              <a:t>イベント２２</a:t>
            </a:r>
            <a:r>
              <a:rPr lang="ja-JP" altLang="en-US" dirty="0"/>
              <a:t>　</a:t>
            </a:r>
            <a:r>
              <a:rPr lang="ja-JP" altLang="en-US" dirty="0" smtClean="0"/>
              <a:t>発災</a:t>
            </a:r>
            <a:r>
              <a:rPr lang="ja-JP" altLang="en-US" dirty="0"/>
              <a:t>翌日</a:t>
            </a:r>
            <a:r>
              <a:rPr lang="en-US" altLang="ja-JP" dirty="0" smtClean="0"/>
              <a:t>15:00</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a:t>
            </a:r>
            <a:r>
              <a:rPr lang="ja-JP" altLang="en-US" sz="2400" dirty="0">
                <a:solidFill>
                  <a:schemeClr val="bg1"/>
                </a:solidFill>
                <a:latin typeface="HGPｺﾞｼｯｸE" panose="020B0900000000000000" pitchFamily="50" charset="-128"/>
                <a:ea typeface="HGPｺﾞｼｯｸE" panose="020B0900000000000000" pitchFamily="50" charset="-128"/>
              </a:rPr>
              <a:t>３</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2"/>
            <a:ext cx="8676580" cy="1859444"/>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隣のビルに入居してる密接な交流関係があるグループ会社の社員</a:t>
            </a:r>
            <a:r>
              <a:rPr lang="en-US" altLang="ja-JP" dirty="0">
                <a:latin typeface="HGPｺﾞｼｯｸM" panose="020B0600000000000000" pitchFamily="50" charset="-128"/>
                <a:ea typeface="HGPｺﾞｼｯｸM" panose="020B0600000000000000" pitchFamily="50" charset="-128"/>
              </a:rPr>
              <a:t>30</a:t>
            </a:r>
            <a:r>
              <a:rPr lang="ja-JP" altLang="en-US" dirty="0">
                <a:latin typeface="HGPｺﾞｼｯｸM" panose="020B0600000000000000" pitchFamily="50" charset="-128"/>
                <a:ea typeface="HGPｺﾞｼｯｸM" panose="020B0600000000000000" pitchFamily="50" charset="-128"/>
              </a:rPr>
              <a:t>人</a:t>
            </a:r>
            <a:r>
              <a:rPr lang="ja-JP" altLang="en-US" dirty="0" smtClean="0">
                <a:latin typeface="HGPｺﾞｼｯｸM" panose="020B0600000000000000" pitchFamily="50" charset="-128"/>
                <a:ea typeface="HGPｺﾞｼｯｸM" panose="020B0600000000000000" pitchFamily="50" charset="-128"/>
              </a:rPr>
              <a:t>が</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a:t>
            </a:r>
            <a:r>
              <a:rPr lang="ja-JP" altLang="en-US" dirty="0">
                <a:latin typeface="HGPｺﾞｼｯｸM" panose="020B0600000000000000" pitchFamily="50" charset="-128"/>
                <a:ea typeface="HGPｺﾞｼｯｸM" panose="020B0600000000000000" pitchFamily="50" charset="-128"/>
              </a:rPr>
              <a:t>入居しているビルの非常用発電機が動かなくなりビルがロックアウトされたので、避難させてほしい</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と</a:t>
            </a:r>
            <a:r>
              <a:rPr lang="ja-JP" altLang="en-US" dirty="0">
                <a:latin typeface="HGPｺﾞｼｯｸM" panose="020B0600000000000000" pitchFamily="50" charset="-128"/>
                <a:ea typeface="HGPｺﾞｼｯｸM" panose="020B0600000000000000" pitchFamily="50" charset="-128"/>
              </a:rPr>
              <a:t>訴え受付まで来ています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必要な対応を検討してください。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1477328"/>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受け入れる</a:t>
            </a:r>
            <a:r>
              <a:rPr lang="ja-JP" altLang="en-US" dirty="0">
                <a:solidFill>
                  <a:schemeClr val="dk1"/>
                </a:solidFill>
                <a:latin typeface="HGPｺﾞｼｯｸM" panose="020B0600000000000000" pitchFamily="50" charset="-128"/>
                <a:ea typeface="HGPｺﾞｼｯｸM" panose="020B0600000000000000" pitchFamily="50" charset="-128"/>
              </a:rPr>
              <a:t>スペースの余剰は？</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備蓄品</a:t>
            </a:r>
            <a:r>
              <a:rPr lang="ja-JP" altLang="en-US" dirty="0">
                <a:solidFill>
                  <a:schemeClr val="dk1"/>
                </a:solidFill>
                <a:latin typeface="HGPｺﾞｼｯｸM" panose="020B0600000000000000" pitchFamily="50" charset="-128"/>
                <a:ea typeface="HGPｺﾞｼｯｸM" panose="020B0600000000000000" pitchFamily="50" charset="-128"/>
              </a:rPr>
              <a:t>（簡易トイレを含む）の余剰は？</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受け入れる</a:t>
            </a:r>
            <a:r>
              <a:rPr lang="ja-JP" altLang="en-US" dirty="0">
                <a:solidFill>
                  <a:schemeClr val="dk1"/>
                </a:solidFill>
                <a:latin typeface="HGPｺﾞｼｯｸM" panose="020B0600000000000000" pitchFamily="50" charset="-128"/>
                <a:ea typeface="HGPｺﾞｼｯｸM" panose="020B0600000000000000" pitchFamily="50" charset="-128"/>
              </a:rPr>
              <a:t>場合に必要な配慮や、依頼事項は？</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受け入れない</a:t>
            </a:r>
            <a:r>
              <a:rPr lang="ja-JP" altLang="en-US" dirty="0">
                <a:solidFill>
                  <a:schemeClr val="dk1"/>
                </a:solidFill>
                <a:latin typeface="HGPｺﾞｼｯｸM" panose="020B0600000000000000" pitchFamily="50" charset="-128"/>
                <a:ea typeface="HGPｺﾞｼｯｸM" panose="020B0600000000000000" pitchFamily="50" charset="-128"/>
              </a:rPr>
              <a:t>場合、代わりに提供できる情報は？</a:t>
            </a:r>
          </a:p>
        </p:txBody>
      </p:sp>
      <p:sp>
        <p:nvSpPr>
          <p:cNvPr id="12" name="正方形/長方形 11"/>
          <p:cNvSpPr/>
          <p:nvPr/>
        </p:nvSpPr>
        <p:spPr bwMode="auto">
          <a:xfrm>
            <a:off x="251520" y="5373988"/>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3"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15668" y="2561536"/>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4"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5936930" y="2561536"/>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spTree>
    <p:extLst>
      <p:ext uri="{BB962C8B-B14F-4D97-AF65-F5344CB8AC3E}">
        <p14:creationId xmlns:p14="http://schemas.microsoft.com/office/powerpoint/2010/main" val="66624955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67</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lang="ja-JP" altLang="en-US" dirty="0" smtClean="0"/>
              <a:t>イベント２</a:t>
            </a:r>
            <a:r>
              <a:rPr lang="ja-JP" altLang="en-US" dirty="0"/>
              <a:t>３　発災</a:t>
            </a:r>
            <a:r>
              <a:rPr lang="ja-JP" altLang="en-US" dirty="0" smtClean="0"/>
              <a:t>翌日</a:t>
            </a:r>
            <a:r>
              <a:rPr lang="en-US" altLang="ja-JP" dirty="0" smtClean="0"/>
              <a:t>16:00</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約３分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2"/>
            <a:ext cx="8676580" cy="1499404"/>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共用部のトイレが一斉に溢れ出しました</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必要</a:t>
            </a:r>
            <a:r>
              <a:rPr lang="ja-JP" altLang="en-US" dirty="0">
                <a:latin typeface="HGPｺﾞｼｯｸM" panose="020B0600000000000000" pitchFamily="50" charset="-128"/>
                <a:ea typeface="HGPｺﾞｼｯｸM" panose="020B0600000000000000" pitchFamily="50" charset="-128"/>
              </a:rPr>
              <a:t>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1477328"/>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a:solidFill>
                  <a:schemeClr val="dk1"/>
                </a:solidFill>
                <a:latin typeface="HGPｺﾞｼｯｸM" panose="020B0600000000000000" pitchFamily="50" charset="-128"/>
                <a:ea typeface="HGPｺﾞｼｯｸM" panose="020B0600000000000000" pitchFamily="50" charset="-128"/>
              </a:rPr>
              <a:t>汚物があふれたまま放置すると、衛生上心配</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下水</a:t>
            </a:r>
            <a:r>
              <a:rPr lang="ja-JP" altLang="en-US" dirty="0">
                <a:solidFill>
                  <a:schemeClr val="dk1"/>
                </a:solidFill>
                <a:latin typeface="HGPｺﾞｼｯｸM" panose="020B0600000000000000" pitchFamily="50" charset="-128"/>
                <a:ea typeface="HGPｺﾞｼｯｸM" panose="020B0600000000000000" pitchFamily="50" charset="-128"/>
              </a:rPr>
              <a:t>が使えないため、洗い流しもできないため、応急処置が必要（堰き止め、立入禁止等）</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別途</a:t>
            </a:r>
            <a:r>
              <a:rPr lang="ja-JP" altLang="en-US" dirty="0">
                <a:solidFill>
                  <a:schemeClr val="dk1"/>
                </a:solidFill>
                <a:latin typeface="HGPｺﾞｼｯｸM" panose="020B0600000000000000" pitchFamily="50" charset="-128"/>
                <a:ea typeface="HGPｺﾞｼｯｸM" panose="020B0600000000000000" pitchFamily="50" charset="-128"/>
              </a:rPr>
              <a:t>簡易トイレ使用場所を決める必要があるが、どのような配慮が求められる？</a:t>
            </a:r>
          </a:p>
        </p:txBody>
      </p:sp>
      <p:sp>
        <p:nvSpPr>
          <p:cNvPr id="12" name="正方形/長方形 11"/>
          <p:cNvSpPr/>
          <p:nvPr/>
        </p:nvSpPr>
        <p:spPr bwMode="auto">
          <a:xfrm>
            <a:off x="251520" y="5397573"/>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3"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15668" y="2327856"/>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4"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5936930" y="2327856"/>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spTree>
    <p:extLst>
      <p:ext uri="{BB962C8B-B14F-4D97-AF65-F5344CB8AC3E}">
        <p14:creationId xmlns:p14="http://schemas.microsoft.com/office/powerpoint/2010/main" val="214985723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68</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lang="ja-JP" altLang="en-US" dirty="0" smtClean="0"/>
              <a:t>イベント２</a:t>
            </a:r>
            <a:r>
              <a:rPr lang="ja-JP" altLang="en-US" dirty="0"/>
              <a:t>４　発災</a:t>
            </a:r>
            <a:r>
              <a:rPr lang="ja-JP" altLang="en-US" dirty="0" smtClean="0"/>
              <a:t>翌日</a:t>
            </a:r>
            <a:r>
              <a:rPr lang="en-US" altLang="ja-JP" dirty="0"/>
              <a:t>18:45</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a:t>
            </a:r>
            <a:r>
              <a:rPr lang="ja-JP" altLang="en-US" sz="2400" dirty="0">
                <a:solidFill>
                  <a:schemeClr val="bg1"/>
                </a:solidFill>
                <a:latin typeface="HGPｺﾞｼｯｸE" panose="020B0900000000000000" pitchFamily="50" charset="-128"/>
                <a:ea typeface="HGPｺﾞｼｯｸE" panose="020B0900000000000000" pitchFamily="50" charset="-128"/>
              </a:rPr>
              <a:t>１</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2"/>
            <a:ext cx="8676580" cy="1499404"/>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日が暮れました</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今夜</a:t>
            </a:r>
            <a:r>
              <a:rPr lang="ja-JP" altLang="en-US" dirty="0">
                <a:latin typeface="HGPｺﾞｼｯｸM" panose="020B0600000000000000" pitchFamily="50" charset="-128"/>
                <a:ea typeface="HGPｺﾞｼｯｸM" panose="020B0600000000000000" pitchFamily="50" charset="-128"/>
              </a:rPr>
              <a:t>はうって変わって寒い夜になる予報です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必要</a:t>
            </a:r>
            <a:r>
              <a:rPr lang="ja-JP" altLang="en-US" dirty="0">
                <a:latin typeface="HGPｺﾞｼｯｸM" panose="020B0600000000000000" pitchFamily="50" charset="-128"/>
                <a:ea typeface="HGPｺﾞｼｯｸM" panose="020B0600000000000000" pitchFamily="50" charset="-128"/>
              </a:rPr>
              <a:t>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923330"/>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a:solidFill>
                  <a:schemeClr val="dk1"/>
                </a:solidFill>
                <a:latin typeface="HGPｺﾞｼｯｸM" panose="020B0600000000000000" pitchFamily="50" charset="-128"/>
                <a:ea typeface="HGPｺﾞｼｯｸM" panose="020B0600000000000000" pitchFamily="50" charset="-128"/>
              </a:rPr>
              <a:t>在館者に対し、何か配慮すべきことは？</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館内</a:t>
            </a:r>
            <a:r>
              <a:rPr lang="ja-JP" altLang="en-US" dirty="0">
                <a:solidFill>
                  <a:schemeClr val="dk1"/>
                </a:solidFill>
                <a:latin typeface="HGPｺﾞｼｯｸM" panose="020B0600000000000000" pitchFamily="50" charset="-128"/>
                <a:ea typeface="HGPｺﾞｼｯｸM" panose="020B0600000000000000" pitchFamily="50" charset="-128"/>
              </a:rPr>
              <a:t>に残っている人で、特に配慮を要する人は</a:t>
            </a:r>
            <a:r>
              <a:rPr lang="ja-JP" altLang="en-US" dirty="0" smtClean="0">
                <a:solidFill>
                  <a:schemeClr val="dk1"/>
                </a:solidFill>
                <a:latin typeface="HGPｺﾞｼｯｸM" panose="020B0600000000000000" pitchFamily="50" charset="-128"/>
                <a:ea typeface="HGPｺﾞｼｯｸM" panose="020B0600000000000000" pitchFamily="50" charset="-128"/>
              </a:rPr>
              <a:t>？</a:t>
            </a:r>
            <a:endParaRPr lang="ja-JP" altLang="en-US" dirty="0">
              <a:solidFill>
                <a:schemeClr val="dk1"/>
              </a:solidFill>
              <a:latin typeface="HGPｺﾞｼｯｸM" panose="020B0600000000000000" pitchFamily="50" charset="-128"/>
              <a:ea typeface="HGPｺﾞｼｯｸM" panose="020B0600000000000000" pitchFamily="50" charset="-128"/>
            </a:endParaRPr>
          </a:p>
        </p:txBody>
      </p:sp>
      <p:sp>
        <p:nvSpPr>
          <p:cNvPr id="12" name="正方形/長方形 11"/>
          <p:cNvSpPr/>
          <p:nvPr/>
        </p:nvSpPr>
        <p:spPr bwMode="auto">
          <a:xfrm>
            <a:off x="248237" y="5405920"/>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3"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15668" y="2327856"/>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4"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5936930" y="2327856"/>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spTree>
    <p:extLst>
      <p:ext uri="{BB962C8B-B14F-4D97-AF65-F5344CB8AC3E}">
        <p14:creationId xmlns:p14="http://schemas.microsoft.com/office/powerpoint/2010/main" val="155471344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6</a:t>
            </a:fld>
            <a:endParaRPr lang="en-US" altLang="ja-JP" dirty="0"/>
          </a:p>
        </p:txBody>
      </p:sp>
      <p:sp>
        <p:nvSpPr>
          <p:cNvPr id="2" name="タイトル 1"/>
          <p:cNvSpPr>
            <a:spLocks noGrp="1"/>
          </p:cNvSpPr>
          <p:nvPr>
            <p:ph type="title" idx="4294967295"/>
          </p:nvPr>
        </p:nvSpPr>
        <p:spPr>
          <a:xfrm>
            <a:off x="0" y="0"/>
            <a:ext cx="8928100" cy="561975"/>
          </a:xfrm>
        </p:spPr>
        <p:txBody>
          <a:bodyPr/>
          <a:lstStyle/>
          <a:p>
            <a:r>
              <a:rPr lang="ja-JP" altLang="en-US" dirty="0"/>
              <a:t>＜参考＞東京都帰宅困難者条例（</a:t>
            </a:r>
            <a:r>
              <a:rPr lang="en-US" altLang="ja-JP" dirty="0"/>
              <a:t>1/2</a:t>
            </a:r>
            <a:r>
              <a:rPr lang="ja-JP" altLang="en-US" dirty="0"/>
              <a:t>）</a:t>
            </a:r>
            <a:endParaRPr kumimoji="1" lang="ja-JP" altLang="en-US" dirty="0"/>
          </a:p>
        </p:txBody>
      </p:sp>
      <p:sp>
        <p:nvSpPr>
          <p:cNvPr id="3" name="コンテンツ プレースホルダー 2"/>
          <p:cNvSpPr>
            <a:spLocks noGrp="1"/>
          </p:cNvSpPr>
          <p:nvPr>
            <p:ph idx="4294967295"/>
          </p:nvPr>
        </p:nvSpPr>
        <p:spPr>
          <a:xfrm>
            <a:off x="107950" y="3213577"/>
            <a:ext cx="8928100" cy="3095743"/>
          </a:xfrm>
          <a:solidFill>
            <a:schemeClr val="bg1">
              <a:lumMod val="85000"/>
            </a:schemeClr>
          </a:solidFill>
        </p:spPr>
        <p:txBody>
          <a:bodyPr/>
          <a:lstStyle/>
          <a:p>
            <a:pPr marL="0" indent="0">
              <a:buNone/>
            </a:pPr>
            <a:r>
              <a:rPr lang="ja-JP" altLang="en-US" dirty="0"/>
              <a:t>■「むやみに移動を開始しない」一斉帰宅の抑制</a:t>
            </a:r>
            <a:endParaRPr lang="en-US" altLang="ja-JP" dirty="0">
              <a:latin typeface="HGPｺﾞｼｯｸM" panose="020B0600000000000000" pitchFamily="50" charset="-128"/>
              <a:ea typeface="HGPｺﾞｼｯｸM" panose="020B0600000000000000" pitchFamily="50" charset="-128"/>
            </a:endParaRPr>
          </a:p>
          <a:p>
            <a:pPr marL="442913" indent="-442913">
              <a:buNone/>
            </a:pPr>
            <a:r>
              <a:rPr lang="ja-JP" altLang="en-US" sz="2000" dirty="0">
                <a:latin typeface="HGPｺﾞｼｯｸM" panose="020B0600000000000000" pitchFamily="50" charset="-128"/>
                <a:ea typeface="HGPｺﾞｼｯｸM" panose="020B0600000000000000" pitchFamily="50" charset="-128"/>
              </a:rPr>
              <a:t>　○災害時には、むやみに移動を開始せず、安全を確認した上で、職場や外出先に待機してください。</a:t>
            </a:r>
            <a:endParaRPr lang="en-US" altLang="ja-JP" sz="2000" dirty="0">
              <a:latin typeface="HGPｺﾞｼｯｸM" panose="020B0600000000000000" pitchFamily="50" charset="-128"/>
              <a:ea typeface="HGPｺﾞｼｯｸM" panose="020B0600000000000000" pitchFamily="50" charset="-128"/>
            </a:endParaRPr>
          </a:p>
          <a:p>
            <a:pPr marL="442913" indent="-442913">
              <a:buNone/>
            </a:pPr>
            <a:endParaRPr lang="ja-JP" altLang="en-US" sz="1200" dirty="0">
              <a:latin typeface="HGPｺﾞｼｯｸM" panose="020B0600000000000000" pitchFamily="50" charset="-128"/>
              <a:ea typeface="HGPｺﾞｼｯｸM" panose="020B0600000000000000" pitchFamily="50" charset="-128"/>
            </a:endParaRPr>
          </a:p>
          <a:p>
            <a:pPr marL="442913" indent="-442913">
              <a:buNone/>
            </a:pPr>
            <a:r>
              <a:rPr lang="ja-JP" altLang="en-US" dirty="0">
                <a:latin typeface="HGPｺﾞｼｯｸM" panose="020B0600000000000000" pitchFamily="50" charset="-128"/>
                <a:ea typeface="HGPｺﾞｼｯｸM" panose="020B0600000000000000" pitchFamily="50" charset="-128"/>
              </a:rPr>
              <a:t>■</a:t>
            </a:r>
            <a:r>
              <a:rPr lang="ja-JP" altLang="en-US" dirty="0">
                <a:latin typeface="+mn-ea"/>
                <a:ea typeface="+mn-ea"/>
              </a:rPr>
              <a:t>家族との連絡手段を複数確保するなどの事前準備</a:t>
            </a:r>
          </a:p>
          <a:p>
            <a:pPr marL="442913" indent="-442913">
              <a:buNone/>
            </a:pPr>
            <a:r>
              <a:rPr lang="ja-JP" altLang="en-US" sz="2000" dirty="0">
                <a:latin typeface="HGPｺﾞｼｯｸM" panose="020B0600000000000000" pitchFamily="50" charset="-128"/>
                <a:ea typeface="HGPｺﾞｼｯｸM" panose="020B0600000000000000" pitchFamily="50" charset="-128"/>
              </a:rPr>
              <a:t>　○安心して職場に留まれるよう、あらかじめ家族と話し合って連絡手段を複数確保するようにしてください。</a:t>
            </a:r>
          </a:p>
          <a:p>
            <a:pPr marL="442913" indent="-442913">
              <a:buNone/>
            </a:pPr>
            <a:r>
              <a:rPr lang="ja-JP" altLang="en-US" sz="2000" dirty="0">
                <a:latin typeface="HGPｺﾞｼｯｸM" panose="020B0600000000000000" pitchFamily="50" charset="-128"/>
                <a:ea typeface="HGPｺﾞｼｯｸM" panose="020B0600000000000000" pitchFamily="50" charset="-128"/>
              </a:rPr>
              <a:t>　○安全確保後の徒歩帰宅に備え、あらかじめ経路を確認するとともに、歩きやすい靴などを職場に準備しておいてください。</a:t>
            </a:r>
          </a:p>
        </p:txBody>
      </p:sp>
      <p:sp>
        <p:nvSpPr>
          <p:cNvPr id="12" name="正方形/長方形 11"/>
          <p:cNvSpPr/>
          <p:nvPr/>
        </p:nvSpPr>
        <p:spPr>
          <a:xfrm>
            <a:off x="107950" y="2708920"/>
            <a:ext cx="1715534" cy="461665"/>
          </a:xfrm>
          <a:prstGeom prst="rect">
            <a:avLst/>
          </a:prstGeom>
          <a:solidFill>
            <a:srgbClr val="0000FF"/>
          </a:solidFill>
        </p:spPr>
        <p:txBody>
          <a:bodyPr wrap="none">
            <a:spAutoFit/>
          </a:bodyPr>
          <a:lstStyle/>
          <a:p>
            <a:r>
              <a:rPr lang="ja-JP" altLang="en-US" sz="2400" dirty="0">
                <a:solidFill>
                  <a:schemeClr val="bg1"/>
                </a:solidFill>
                <a:latin typeface="+mn-ea"/>
                <a:ea typeface="+mn-ea"/>
              </a:rPr>
              <a:t>都民の取組</a:t>
            </a:r>
          </a:p>
        </p:txBody>
      </p:sp>
      <p:sp>
        <p:nvSpPr>
          <p:cNvPr id="13" name="テキスト ボックス 12"/>
          <p:cNvSpPr txBox="1"/>
          <p:nvPr/>
        </p:nvSpPr>
        <p:spPr>
          <a:xfrm>
            <a:off x="107504" y="764704"/>
            <a:ext cx="8928546" cy="1754326"/>
          </a:xfrm>
          <a:prstGeom prst="rect">
            <a:avLst/>
          </a:prstGeom>
          <a:noFill/>
        </p:spPr>
        <p:txBody>
          <a:bodyPr wrap="square" rtlCol="0">
            <a:spAutoFit/>
          </a:bodyPr>
          <a:lstStyle/>
          <a:p>
            <a:r>
              <a:rPr lang="ja-JP" altLang="en-US" dirty="0">
                <a:latin typeface="HGPｺﾞｼｯｸM" panose="020B0600000000000000" pitchFamily="50" charset="-128"/>
                <a:ea typeface="HGPｺﾞｼｯｸM" panose="020B0600000000000000" pitchFamily="50" charset="-128"/>
              </a:rPr>
              <a:t>　東京都では、東日本大震災の教訓を踏まえ、首都直下地震等大規模災害が発生し、鉄道等の公共交通機関が当分の間、復旧の見通しがない中、多くの人が帰宅を開始しようとすれば、火災や建物倒壊等により、自ら危険にさらされるだけでなく、発災後に優先して実施しなければならない救助・救援活動等に支障が生じる可能性があることから、「自助」、「共助」、「公助」の考え方に基づき、帰宅困難者対策を総合的に推進する条例を制定し、平成</a:t>
            </a:r>
            <a:r>
              <a:rPr lang="en-US" altLang="ja-JP" dirty="0">
                <a:latin typeface="HGPｺﾞｼｯｸM" panose="020B0600000000000000" pitchFamily="50" charset="-128"/>
                <a:ea typeface="HGPｺﾞｼｯｸM" panose="020B0600000000000000" pitchFamily="50" charset="-128"/>
              </a:rPr>
              <a:t>25</a:t>
            </a:r>
            <a:r>
              <a:rPr lang="ja-JP" altLang="en-US" dirty="0">
                <a:latin typeface="HGPｺﾞｼｯｸM" panose="020B0600000000000000" pitchFamily="50" charset="-128"/>
                <a:ea typeface="HGPｺﾞｼｯｸM" panose="020B0600000000000000" pitchFamily="50" charset="-128"/>
              </a:rPr>
              <a:t>年</a:t>
            </a:r>
            <a:r>
              <a:rPr lang="en-US" altLang="ja-JP" dirty="0">
                <a:latin typeface="HGPｺﾞｼｯｸM" panose="020B0600000000000000" pitchFamily="50" charset="-128"/>
                <a:ea typeface="HGPｺﾞｼｯｸM" panose="020B0600000000000000" pitchFamily="50" charset="-128"/>
              </a:rPr>
              <a:t>4</a:t>
            </a:r>
            <a:r>
              <a:rPr lang="ja-JP" altLang="en-US" dirty="0">
                <a:latin typeface="HGPｺﾞｼｯｸM" panose="020B0600000000000000" pitchFamily="50" charset="-128"/>
                <a:ea typeface="HGPｺﾞｼｯｸM" panose="020B0600000000000000" pitchFamily="50" charset="-128"/>
              </a:rPr>
              <a:t>月に施行しました。条例では「都民の取組」と「事業者の取組」を次のように定めています。</a:t>
            </a:r>
            <a:endParaRPr kumimoji="1" lang="ja-JP" altLang="en-US" dirty="0">
              <a:latin typeface="HGPｺﾞｼｯｸM" panose="020B0600000000000000" pitchFamily="50" charset="-128"/>
              <a:ea typeface="HGPｺﾞｼｯｸM" panose="020B0600000000000000" pitchFamily="50" charset="-128"/>
            </a:endParaRPr>
          </a:p>
        </p:txBody>
      </p:sp>
    </p:spTree>
    <p:extLst>
      <p:ext uri="{BB962C8B-B14F-4D97-AF65-F5344CB8AC3E}">
        <p14:creationId xmlns:p14="http://schemas.microsoft.com/office/powerpoint/2010/main" val="193873623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69</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lang="ja-JP" altLang="en-US" dirty="0"/>
              <a:t>★応用　</a:t>
            </a:r>
            <a:r>
              <a:rPr lang="ja-JP" altLang="en-US" dirty="0" smtClean="0"/>
              <a:t>イベント２</a:t>
            </a:r>
            <a:r>
              <a:rPr lang="ja-JP" altLang="en-US" dirty="0"/>
              <a:t>５　</a:t>
            </a:r>
            <a:r>
              <a:rPr lang="ja-JP" altLang="en-US" dirty="0" smtClean="0"/>
              <a:t>発災翌日</a:t>
            </a:r>
            <a:r>
              <a:rPr lang="en-US" altLang="ja-JP" dirty="0"/>
              <a:t>23:50</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a:t>
            </a:r>
            <a:r>
              <a:rPr lang="ja-JP" altLang="en-US" sz="2400" dirty="0">
                <a:solidFill>
                  <a:schemeClr val="bg1"/>
                </a:solidFill>
                <a:latin typeface="HGPｺﾞｼｯｸE" panose="020B0900000000000000" pitchFamily="50" charset="-128"/>
                <a:ea typeface="HGPｺﾞｼｯｸE" panose="020B0900000000000000" pitchFamily="50" charset="-128"/>
              </a:rPr>
              <a:t>３</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2"/>
            <a:ext cx="8676580" cy="1499404"/>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従業員から申し出です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a:t>
            </a:r>
            <a:r>
              <a:rPr lang="ja-JP" altLang="en-US" dirty="0">
                <a:latin typeface="HGPｺﾞｼｯｸM" panose="020B0600000000000000" pitchFamily="50" charset="-128"/>
                <a:ea typeface="HGPｺﾞｼｯｸM" panose="020B0600000000000000" pitchFamily="50" charset="-128"/>
              </a:rPr>
              <a:t>隣で寝ていた技術部技術２課の江戸川さん（社員番号</a:t>
            </a:r>
            <a:r>
              <a:rPr lang="en-US" altLang="ja-JP" dirty="0">
                <a:latin typeface="HGPｺﾞｼｯｸM" panose="020B0600000000000000" pitchFamily="50" charset="-128"/>
                <a:ea typeface="HGPｺﾞｼｯｸM" panose="020B0600000000000000" pitchFamily="50" charset="-128"/>
              </a:rPr>
              <a:t>260</a:t>
            </a:r>
            <a:r>
              <a:rPr lang="ja-JP" altLang="en-US" dirty="0">
                <a:latin typeface="HGPｺﾞｼｯｸM" panose="020B0600000000000000" pitchFamily="50" charset="-128"/>
                <a:ea typeface="HGPｺﾞｼｯｸM" panose="020B0600000000000000" pitchFamily="50" charset="-128"/>
              </a:rPr>
              <a:t>）が激しい頭痛を訴えています。」	</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必要な対応を検討してください。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646331"/>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a:solidFill>
                  <a:schemeClr val="dk1"/>
                </a:solidFill>
                <a:latin typeface="HGPｺﾞｼｯｸM" panose="020B0600000000000000" pitchFamily="50" charset="-128"/>
                <a:ea typeface="HGPｺﾞｼｯｸM" panose="020B0600000000000000" pitchFamily="50" charset="-128"/>
              </a:rPr>
              <a:t>急な頭痛は、脳内出血等の重篤な病気である可能性も？！</a:t>
            </a:r>
          </a:p>
        </p:txBody>
      </p:sp>
      <p:sp>
        <p:nvSpPr>
          <p:cNvPr id="12" name="正方形/長方形 11"/>
          <p:cNvSpPr/>
          <p:nvPr/>
        </p:nvSpPr>
        <p:spPr bwMode="auto">
          <a:xfrm>
            <a:off x="254245" y="5376082"/>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7"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94120" y="3992780"/>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8"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6015382" y="3992780"/>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graphicFrame>
        <p:nvGraphicFramePr>
          <p:cNvPr id="19" name="表 18"/>
          <p:cNvGraphicFramePr>
            <a:graphicFrameLocks noGrp="1"/>
          </p:cNvGraphicFramePr>
          <p:nvPr>
            <p:extLst>
              <p:ext uri="{D42A27DB-BD31-4B8C-83A1-F6EECF244321}">
                <p14:modId xmlns:p14="http://schemas.microsoft.com/office/powerpoint/2010/main" val="1721912235"/>
              </p:ext>
            </p:extLst>
          </p:nvPr>
        </p:nvGraphicFramePr>
        <p:xfrm>
          <a:off x="284352" y="2322132"/>
          <a:ext cx="8648972" cy="1250884"/>
        </p:xfrm>
        <a:graphic>
          <a:graphicData uri="http://schemas.openxmlformats.org/drawingml/2006/table">
            <a:tbl>
              <a:tblPr firstRow="1" bandRow="1">
                <a:tableStyleId>{5940675A-B579-460E-94D1-54222C63F5DA}</a:tableStyleId>
              </a:tblPr>
              <a:tblGrid>
                <a:gridCol w="401697">
                  <a:extLst>
                    <a:ext uri="{9D8B030D-6E8A-4147-A177-3AD203B41FA5}">
                      <a16:colId xmlns:a16="http://schemas.microsoft.com/office/drawing/2014/main" val="3877273214"/>
                    </a:ext>
                  </a:extLst>
                </a:gridCol>
                <a:gridCol w="516270">
                  <a:extLst>
                    <a:ext uri="{9D8B030D-6E8A-4147-A177-3AD203B41FA5}">
                      <a16:colId xmlns:a16="http://schemas.microsoft.com/office/drawing/2014/main" val="4209792391"/>
                    </a:ext>
                  </a:extLst>
                </a:gridCol>
                <a:gridCol w="587418">
                  <a:extLst>
                    <a:ext uri="{9D8B030D-6E8A-4147-A177-3AD203B41FA5}">
                      <a16:colId xmlns:a16="http://schemas.microsoft.com/office/drawing/2014/main" val="2912966627"/>
                    </a:ext>
                  </a:extLst>
                </a:gridCol>
                <a:gridCol w="325338">
                  <a:extLst>
                    <a:ext uri="{9D8B030D-6E8A-4147-A177-3AD203B41FA5}">
                      <a16:colId xmlns:a16="http://schemas.microsoft.com/office/drawing/2014/main" val="1725177027"/>
                    </a:ext>
                  </a:extLst>
                </a:gridCol>
                <a:gridCol w="355365">
                  <a:extLst>
                    <a:ext uri="{9D8B030D-6E8A-4147-A177-3AD203B41FA5}">
                      <a16:colId xmlns:a16="http://schemas.microsoft.com/office/drawing/2014/main" val="3302879518"/>
                    </a:ext>
                  </a:extLst>
                </a:gridCol>
                <a:gridCol w="726531">
                  <a:extLst>
                    <a:ext uri="{9D8B030D-6E8A-4147-A177-3AD203B41FA5}">
                      <a16:colId xmlns:a16="http://schemas.microsoft.com/office/drawing/2014/main" val="4001093273"/>
                    </a:ext>
                  </a:extLst>
                </a:gridCol>
                <a:gridCol w="858250">
                  <a:extLst>
                    <a:ext uri="{9D8B030D-6E8A-4147-A177-3AD203B41FA5}">
                      <a16:colId xmlns:a16="http://schemas.microsoft.com/office/drawing/2014/main" val="10633682"/>
                    </a:ext>
                  </a:extLst>
                </a:gridCol>
                <a:gridCol w="802218">
                  <a:extLst>
                    <a:ext uri="{9D8B030D-6E8A-4147-A177-3AD203B41FA5}">
                      <a16:colId xmlns:a16="http://schemas.microsoft.com/office/drawing/2014/main" val="1995562691"/>
                    </a:ext>
                  </a:extLst>
                </a:gridCol>
                <a:gridCol w="583431">
                  <a:extLst>
                    <a:ext uri="{9D8B030D-6E8A-4147-A177-3AD203B41FA5}">
                      <a16:colId xmlns:a16="http://schemas.microsoft.com/office/drawing/2014/main" val="3001501914"/>
                    </a:ext>
                  </a:extLst>
                </a:gridCol>
                <a:gridCol w="364645">
                  <a:extLst>
                    <a:ext uri="{9D8B030D-6E8A-4147-A177-3AD203B41FA5}">
                      <a16:colId xmlns:a16="http://schemas.microsoft.com/office/drawing/2014/main" val="3816891333"/>
                    </a:ext>
                  </a:extLst>
                </a:gridCol>
                <a:gridCol w="1042603">
                  <a:extLst>
                    <a:ext uri="{9D8B030D-6E8A-4147-A177-3AD203B41FA5}">
                      <a16:colId xmlns:a16="http://schemas.microsoft.com/office/drawing/2014/main" val="1322008340"/>
                    </a:ext>
                  </a:extLst>
                </a:gridCol>
                <a:gridCol w="1042603">
                  <a:extLst>
                    <a:ext uri="{9D8B030D-6E8A-4147-A177-3AD203B41FA5}">
                      <a16:colId xmlns:a16="http://schemas.microsoft.com/office/drawing/2014/main" val="1080918920"/>
                    </a:ext>
                  </a:extLst>
                </a:gridCol>
                <a:gridCol w="1042603">
                  <a:extLst>
                    <a:ext uri="{9D8B030D-6E8A-4147-A177-3AD203B41FA5}">
                      <a16:colId xmlns:a16="http://schemas.microsoft.com/office/drawing/2014/main" val="964014734"/>
                    </a:ext>
                  </a:extLst>
                </a:gridCol>
              </a:tblGrid>
              <a:tr h="507294">
                <a:tc>
                  <a:txBody>
                    <a:bodyPr/>
                    <a:lstStyle/>
                    <a:p>
                      <a:pPr algn="ctr"/>
                      <a:r>
                        <a:rPr kumimoji="1" lang="ja-JP" altLang="en-US" sz="1000" dirty="0" smtClean="0">
                          <a:solidFill>
                            <a:schemeClr val="bg1"/>
                          </a:solidFill>
                          <a:latin typeface="HGPｺﾞｼｯｸM" panose="020B0600000000000000" pitchFamily="50" charset="-128"/>
                          <a:ea typeface="HGPｺﾞｼｯｸM" panose="020B0600000000000000" pitchFamily="50" charset="-128"/>
                        </a:rPr>
                        <a:t>社員</a:t>
                      </a:r>
                      <a:endParaRPr kumimoji="1" lang="en-US" altLang="ja-JP" sz="10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000" dirty="0" smtClean="0">
                          <a:solidFill>
                            <a:schemeClr val="bg1"/>
                          </a:solidFill>
                          <a:latin typeface="HGPｺﾞｼｯｸM" panose="020B0600000000000000" pitchFamily="50" charset="-128"/>
                          <a:ea typeface="HGPｺﾞｼｯｸM" panose="020B0600000000000000" pitchFamily="50" charset="-128"/>
                        </a:rPr>
                        <a:t>番号</a:t>
                      </a: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所属部門</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名前</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性別</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年齢</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身体的</a:t>
                      </a:r>
                      <a:endParaRPr kumimoji="1" lang="en-US" altLang="ja-JP" sz="12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特徴等</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本人の</a:t>
                      </a:r>
                      <a:endParaRPr kumimoji="1" lang="en-US" altLang="ja-JP" sz="1200" dirty="0" smtClean="0">
                        <a:solidFill>
                          <a:schemeClr val="bg1"/>
                        </a:solidFill>
                        <a:latin typeface="HGPｺﾞｼｯｸM" panose="020B0600000000000000" pitchFamily="50" charset="-128"/>
                        <a:ea typeface="HGPｺﾞｼｯｸM" panose="020B0600000000000000" pitchFamily="50" charset="-128"/>
                      </a:endParaRPr>
                    </a:p>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安否情報</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住所</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最寄駅</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050" dirty="0" smtClean="0">
                          <a:solidFill>
                            <a:schemeClr val="bg1"/>
                          </a:solidFill>
                          <a:latin typeface="HGPｺﾞｼｯｸM" panose="020B0600000000000000" pitchFamily="50" charset="-128"/>
                          <a:ea typeface="HGPｺﾞｼｯｸM" panose="020B0600000000000000" pitchFamily="50" charset="-128"/>
                        </a:rPr>
                        <a:t>自宅距離</a:t>
                      </a:r>
                      <a:r>
                        <a:rPr kumimoji="1" lang="en-US" altLang="ja-JP" sz="1050" dirty="0" smtClean="0">
                          <a:solidFill>
                            <a:schemeClr val="bg1"/>
                          </a:solidFill>
                          <a:latin typeface="HGPｺﾞｼｯｸM" panose="020B0600000000000000" pitchFamily="50" charset="-128"/>
                          <a:ea typeface="HGPｺﾞｼｯｸM" panose="020B0600000000000000" pitchFamily="50" charset="-128"/>
                        </a:rPr>
                        <a:t>Km</a:t>
                      </a:r>
                      <a:endParaRPr kumimoji="1" lang="ja-JP" altLang="en-US" sz="105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家庭環境</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家族の安否</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tc>
                  <a:txBody>
                    <a:bodyPr/>
                    <a:lstStyle/>
                    <a:p>
                      <a:pPr algn="ctr"/>
                      <a:r>
                        <a:rPr kumimoji="1" lang="ja-JP" altLang="en-US" sz="1200" dirty="0" smtClean="0">
                          <a:solidFill>
                            <a:schemeClr val="bg1"/>
                          </a:solidFill>
                          <a:latin typeface="HGPｺﾞｼｯｸM" panose="020B0600000000000000" pitchFamily="50" charset="-128"/>
                          <a:ea typeface="HGPｺﾞｼｯｸM" panose="020B0600000000000000" pitchFamily="50" charset="-128"/>
                        </a:rPr>
                        <a:t>機微情報等</a:t>
                      </a:r>
                      <a:endParaRPr kumimoji="1" lang="ja-JP" altLang="en-US" sz="1200" dirty="0">
                        <a:solidFill>
                          <a:schemeClr val="bg1"/>
                        </a:solidFill>
                        <a:latin typeface="HGPｺﾞｼｯｸM" panose="020B0600000000000000" pitchFamily="50" charset="-128"/>
                        <a:ea typeface="HGPｺﾞｼｯｸM" panose="020B0600000000000000" pitchFamily="50" charset="-128"/>
                      </a:endParaRPr>
                    </a:p>
                  </a:txBody>
                  <a:tcPr marL="36000" marR="36000" marT="36000" marB="36000">
                    <a:solidFill>
                      <a:schemeClr val="tx1">
                        <a:lumMod val="50000"/>
                        <a:lumOff val="50000"/>
                      </a:schemeClr>
                    </a:solidFill>
                  </a:tcPr>
                </a:tc>
                <a:extLst>
                  <a:ext uri="{0D108BD9-81ED-4DB2-BD59-A6C34878D82A}">
                    <a16:rowId xmlns:a16="http://schemas.microsoft.com/office/drawing/2014/main" val="598372025"/>
                  </a:ext>
                </a:extLst>
              </a:tr>
              <a:tr h="698824">
                <a:tc>
                  <a:txBody>
                    <a:bodyPr/>
                    <a:lstStyle/>
                    <a:p>
                      <a:pPr algn="ctr"/>
                      <a:r>
                        <a:rPr kumimoji="1" lang="en-US" altLang="ja-JP" sz="1000" dirty="0" smtClean="0">
                          <a:solidFill>
                            <a:schemeClr val="tx1"/>
                          </a:solidFill>
                          <a:latin typeface="HGPｺﾞｼｯｸM" panose="020B0600000000000000" pitchFamily="50" charset="-128"/>
                          <a:ea typeface="HGPｺﾞｼｯｸM" panose="020B0600000000000000" pitchFamily="50" charset="-128"/>
                        </a:rPr>
                        <a:t>260</a:t>
                      </a:r>
                    </a:p>
                  </a:txBody>
                  <a:tcPr marL="36000" marR="36000" marT="36000" marB="36000"/>
                </a:tc>
                <a:tc>
                  <a:txBody>
                    <a:bodyPr/>
                    <a:lstStyle/>
                    <a:p>
                      <a:r>
                        <a:rPr kumimoji="1" lang="zh-TW" altLang="en-US" sz="1100" dirty="0" smtClean="0">
                          <a:solidFill>
                            <a:schemeClr val="tx1"/>
                          </a:solidFill>
                          <a:latin typeface="HGPｺﾞｼｯｸM" panose="020B0600000000000000" pitchFamily="50" charset="-128"/>
                          <a:ea typeface="HGPｺﾞｼｯｸM" panose="020B0600000000000000" pitchFamily="50" charset="-128"/>
                        </a:rPr>
                        <a:t>技術２課</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江戸川</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baseline="0" dirty="0" smtClean="0">
                          <a:solidFill>
                            <a:schemeClr val="tx1"/>
                          </a:solidFill>
                          <a:latin typeface="HGPｺﾞｼｯｸM" panose="020B0600000000000000" pitchFamily="50" charset="-128"/>
                          <a:ea typeface="HGPｺﾞｼｯｸM" panose="020B0600000000000000" pitchFamily="50" charset="-128"/>
                        </a:rPr>
                        <a:t>女</a:t>
                      </a:r>
                      <a:endParaRPr kumimoji="1" lang="en-US" altLang="ja-JP" sz="1200" baseline="0" dirty="0" smtClean="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38</a:t>
                      </a: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外出先で被災、無事</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はまべ市</a:t>
                      </a:r>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東西線かぶと駅</a:t>
                      </a:r>
                    </a:p>
                  </a:txBody>
                  <a:tcPr marL="36000" marR="36000" marT="36000" marB="36000"/>
                </a:tc>
                <a:tc>
                  <a:txBody>
                    <a:bodyPr/>
                    <a:lstStyle/>
                    <a:p>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30</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夫、息子（</a:t>
                      </a:r>
                      <a:r>
                        <a:rPr kumimoji="1" lang="en-US" altLang="ja-JP" sz="1200" dirty="0" smtClean="0">
                          <a:solidFill>
                            <a:schemeClr val="tx1"/>
                          </a:solidFill>
                          <a:latin typeface="HGPｺﾞｼｯｸM" panose="020B0600000000000000" pitchFamily="50" charset="-128"/>
                          <a:ea typeface="HGPｺﾞｼｯｸM" panose="020B0600000000000000" pitchFamily="50" charset="-128"/>
                        </a:rPr>
                        <a:t>12</a:t>
                      </a:r>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歳）</a:t>
                      </a:r>
                    </a:p>
                  </a:txBody>
                  <a:tcPr marL="36000" marR="36000" marT="36000" marB="36000"/>
                </a:tc>
                <a:tc>
                  <a:txBody>
                    <a:bodyPr/>
                    <a:lstStyle/>
                    <a:p>
                      <a:r>
                        <a:rPr kumimoji="1" lang="ja-JP" altLang="en-US" sz="1200" dirty="0" smtClean="0">
                          <a:solidFill>
                            <a:schemeClr val="tx1"/>
                          </a:solidFill>
                          <a:latin typeface="HGPｺﾞｼｯｸM" panose="020B0600000000000000" pitchFamily="50" charset="-128"/>
                          <a:ea typeface="HGPｺﾞｼｯｸM" panose="020B0600000000000000" pitchFamily="50" charset="-128"/>
                        </a:rPr>
                        <a:t>全員無事</a:t>
                      </a:r>
                    </a:p>
                  </a:txBody>
                  <a:tcPr marL="36000" marR="36000" marT="36000" marB="36000"/>
                </a:tc>
                <a:tc>
                  <a:txBody>
                    <a:bodyPr/>
                    <a:lstStyle/>
                    <a:p>
                      <a:endParaRPr kumimoji="1" lang="ja-JP" altLang="en-US" sz="1200" dirty="0">
                        <a:solidFill>
                          <a:schemeClr val="tx1"/>
                        </a:solidFill>
                        <a:latin typeface="HGPｺﾞｼｯｸM" panose="020B0600000000000000" pitchFamily="50" charset="-128"/>
                        <a:ea typeface="HGPｺﾞｼｯｸM" panose="020B0600000000000000" pitchFamily="50" charset="-128"/>
                      </a:endParaRPr>
                    </a:p>
                  </a:txBody>
                  <a:tcPr marL="36000" marR="36000" marT="36000" marB="36000"/>
                </a:tc>
                <a:extLst>
                  <a:ext uri="{0D108BD9-81ED-4DB2-BD59-A6C34878D82A}">
                    <a16:rowId xmlns:a16="http://schemas.microsoft.com/office/drawing/2014/main" val="1346444265"/>
                  </a:ext>
                </a:extLst>
              </a:tr>
            </a:tbl>
          </a:graphicData>
        </a:graphic>
      </p:graphicFrame>
    </p:spTree>
    <p:extLst>
      <p:ext uri="{BB962C8B-B14F-4D97-AF65-F5344CB8AC3E}">
        <p14:creationId xmlns:p14="http://schemas.microsoft.com/office/powerpoint/2010/main" val="135655059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70</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lang="ja-JP" altLang="en-US" dirty="0"/>
              <a:t>★応用　イベント</a:t>
            </a:r>
            <a:r>
              <a:rPr lang="ja-JP" altLang="en-US" dirty="0" smtClean="0"/>
              <a:t>２６</a:t>
            </a:r>
            <a:r>
              <a:rPr lang="ja-JP" altLang="en-US" dirty="0"/>
              <a:t>　</a:t>
            </a:r>
            <a:r>
              <a:rPr lang="ja-JP" altLang="en-US" dirty="0" smtClean="0"/>
              <a:t>３日目</a:t>
            </a:r>
            <a:r>
              <a:rPr lang="en-US" altLang="ja-JP" dirty="0" smtClean="0"/>
              <a:t>06:00</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約３分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2"/>
            <a:ext cx="8676580" cy="1499404"/>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朝になりました</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今日</a:t>
            </a:r>
            <a:r>
              <a:rPr lang="ja-JP" altLang="en-US" dirty="0">
                <a:latin typeface="HGPｺﾞｼｯｸM" panose="020B0600000000000000" pitchFamily="50" charset="-128"/>
                <a:ea typeface="HGPｺﾞｼｯｸM" panose="020B0600000000000000" pitchFamily="50" charset="-128"/>
              </a:rPr>
              <a:t>は</a:t>
            </a:r>
            <a:r>
              <a:rPr lang="en-US" altLang="ja-JP" dirty="0">
                <a:latin typeface="HGPｺﾞｼｯｸM" panose="020B0600000000000000" pitchFamily="50" charset="-128"/>
                <a:ea typeface="HGPｺﾞｼｯｸM" panose="020B0600000000000000" pitchFamily="50" charset="-128"/>
              </a:rPr>
              <a:t>1</a:t>
            </a:r>
            <a:r>
              <a:rPr lang="ja-JP" altLang="en-US" dirty="0">
                <a:latin typeface="HGPｺﾞｼｯｸM" panose="020B0600000000000000" pitchFamily="50" charset="-128"/>
                <a:ea typeface="HGPｺﾞｼｯｸM" panose="020B0600000000000000" pitchFamily="50" charset="-128"/>
              </a:rPr>
              <a:t>日中風が強く、雨も降って、寒い日になる予報です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必要</a:t>
            </a:r>
            <a:r>
              <a:rPr lang="ja-JP" altLang="en-US" dirty="0">
                <a:latin typeface="HGPｺﾞｼｯｸM" panose="020B0600000000000000" pitchFamily="50" charset="-128"/>
                <a:ea typeface="HGPｺﾞｼｯｸM" panose="020B0600000000000000" pitchFamily="50" charset="-128"/>
              </a:rPr>
              <a:t>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923330"/>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a:solidFill>
                  <a:schemeClr val="dk1"/>
                </a:solidFill>
                <a:latin typeface="HGPｺﾞｼｯｸM" panose="020B0600000000000000" pitchFamily="50" charset="-128"/>
                <a:ea typeface="HGPｺﾞｼｯｸM" panose="020B0600000000000000" pitchFamily="50" charset="-128"/>
              </a:rPr>
              <a:t>心身ともに疲労が溜まっていることが想定される。</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備蓄品</a:t>
            </a:r>
            <a:r>
              <a:rPr lang="ja-JP" altLang="en-US" dirty="0">
                <a:solidFill>
                  <a:schemeClr val="dk1"/>
                </a:solidFill>
                <a:latin typeface="HGPｺﾞｼｯｸM" panose="020B0600000000000000" pitchFamily="50" charset="-128"/>
                <a:ea typeface="HGPｺﾞｼｯｸM" panose="020B0600000000000000" pitchFamily="50" charset="-128"/>
              </a:rPr>
              <a:t>の残りにも留意が必要。</a:t>
            </a:r>
          </a:p>
        </p:txBody>
      </p:sp>
      <p:sp>
        <p:nvSpPr>
          <p:cNvPr id="12" name="正方形/長方形 11"/>
          <p:cNvSpPr/>
          <p:nvPr/>
        </p:nvSpPr>
        <p:spPr bwMode="auto">
          <a:xfrm>
            <a:off x="251520" y="5405920"/>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3"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15668" y="2327856"/>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4"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5936930" y="2327856"/>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spTree>
    <p:extLst>
      <p:ext uri="{BB962C8B-B14F-4D97-AF65-F5344CB8AC3E}">
        <p14:creationId xmlns:p14="http://schemas.microsoft.com/office/powerpoint/2010/main" val="49585687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71</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lang="ja-JP" altLang="en-US" dirty="0"/>
              <a:t>★応用　イベント</a:t>
            </a:r>
            <a:r>
              <a:rPr lang="ja-JP" altLang="en-US" dirty="0" smtClean="0"/>
              <a:t>２７</a:t>
            </a:r>
            <a:r>
              <a:rPr lang="ja-JP" altLang="en-US" dirty="0"/>
              <a:t>　</a:t>
            </a:r>
            <a:r>
              <a:rPr lang="ja-JP" altLang="en-US" dirty="0" smtClean="0"/>
              <a:t>３日目</a:t>
            </a:r>
            <a:r>
              <a:rPr lang="en-US" altLang="ja-JP" dirty="0" smtClean="0"/>
              <a:t>08:00</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a:t>
            </a:r>
            <a:r>
              <a:rPr lang="ja-JP" altLang="en-US" sz="2400" dirty="0">
                <a:solidFill>
                  <a:schemeClr val="bg1"/>
                </a:solidFill>
                <a:latin typeface="HGPｺﾞｼｯｸE" panose="020B0900000000000000" pitchFamily="50" charset="-128"/>
                <a:ea typeface="HGPｺﾞｼｯｸE" panose="020B0900000000000000" pitchFamily="50" charset="-128"/>
              </a:rPr>
              <a:t>３</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1"/>
            <a:ext cx="8676580" cy="1775761"/>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ビル管理会社から連絡です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a:t>
            </a:r>
            <a:r>
              <a:rPr lang="ja-JP" altLang="en-US" dirty="0">
                <a:latin typeface="HGPｺﾞｼｯｸM" panose="020B0600000000000000" pitchFamily="50" charset="-128"/>
                <a:ea typeface="HGPｺﾞｼｯｸM" panose="020B0600000000000000" pitchFamily="50" charset="-128"/>
              </a:rPr>
              <a:t>ごみの保管場所がいっぱいになったので、ビルで廃棄物が集められない。社会機能が復旧するまで、各入居企業でごみを管理してほしい</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と</a:t>
            </a:r>
            <a:r>
              <a:rPr lang="ja-JP" altLang="en-US" dirty="0">
                <a:latin typeface="HGPｺﾞｼｯｸM" panose="020B0600000000000000" pitchFamily="50" charset="-128"/>
                <a:ea typeface="HGPｺﾞｼｯｸM" panose="020B0600000000000000" pitchFamily="50" charset="-128"/>
              </a:rPr>
              <a:t>のことです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必要</a:t>
            </a:r>
            <a:r>
              <a:rPr lang="ja-JP" altLang="en-US" dirty="0">
                <a:latin typeface="HGPｺﾞｼｯｸM" panose="020B0600000000000000" pitchFamily="50" charset="-128"/>
                <a:ea typeface="HGPｺﾞｼｯｸM" panose="020B0600000000000000" pitchFamily="50" charset="-128"/>
              </a:rPr>
              <a:t>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923330"/>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a:solidFill>
                  <a:schemeClr val="dk1"/>
                </a:solidFill>
                <a:latin typeface="HGPｺﾞｼｯｸM" panose="020B0600000000000000" pitchFamily="50" charset="-128"/>
                <a:ea typeface="HGPｺﾞｼｯｸM" panose="020B0600000000000000" pitchFamily="50" charset="-128"/>
              </a:rPr>
              <a:t>廃棄物の置き場をどうするか？</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衛生面</a:t>
            </a:r>
            <a:r>
              <a:rPr lang="ja-JP" altLang="en-US" dirty="0">
                <a:solidFill>
                  <a:schemeClr val="dk1"/>
                </a:solidFill>
                <a:latin typeface="HGPｺﾞｼｯｸM" panose="020B0600000000000000" pitchFamily="50" charset="-128"/>
                <a:ea typeface="HGPｺﾞｼｯｸM" panose="020B0600000000000000" pitchFamily="50" charset="-128"/>
              </a:rPr>
              <a:t>、臭いへの配慮も必要だが、非常口への動線を妨げないことも重要。</a:t>
            </a:r>
          </a:p>
        </p:txBody>
      </p:sp>
      <p:sp>
        <p:nvSpPr>
          <p:cNvPr id="12" name="正方形/長方形 11"/>
          <p:cNvSpPr/>
          <p:nvPr/>
        </p:nvSpPr>
        <p:spPr bwMode="auto">
          <a:xfrm>
            <a:off x="276176" y="5399799"/>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3"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15668" y="2693616"/>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4"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5936930" y="2693616"/>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spTree>
    <p:extLst>
      <p:ext uri="{BB962C8B-B14F-4D97-AF65-F5344CB8AC3E}">
        <p14:creationId xmlns:p14="http://schemas.microsoft.com/office/powerpoint/2010/main" val="484142960"/>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72</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lang="ja-JP" altLang="en-US" dirty="0"/>
              <a:t>★応用　イベント</a:t>
            </a:r>
            <a:r>
              <a:rPr lang="ja-JP" altLang="en-US" dirty="0" smtClean="0"/>
              <a:t>２</a:t>
            </a:r>
            <a:r>
              <a:rPr lang="ja-JP" altLang="en-US" dirty="0"/>
              <a:t>８　</a:t>
            </a:r>
            <a:r>
              <a:rPr lang="ja-JP" altLang="en-US" dirty="0" smtClean="0"/>
              <a:t>３日目</a:t>
            </a:r>
            <a:r>
              <a:rPr lang="en-US" altLang="ja-JP" dirty="0" smtClean="0"/>
              <a:t>18:30</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a:t>
            </a:r>
            <a:r>
              <a:rPr lang="ja-JP" altLang="en-US" sz="2400" dirty="0">
                <a:solidFill>
                  <a:schemeClr val="bg1"/>
                </a:solidFill>
                <a:latin typeface="HGPｺﾞｼｯｸE" panose="020B0900000000000000" pitchFamily="50" charset="-128"/>
                <a:ea typeface="HGPｺﾞｼｯｸE" panose="020B0900000000000000" pitchFamily="50" charset="-128"/>
              </a:rPr>
              <a:t>３</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1"/>
            <a:ext cx="8676580" cy="1516503"/>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ビルの管理会社から連絡です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a:t>
            </a:r>
            <a:r>
              <a:rPr lang="ja-JP" altLang="en-US" dirty="0">
                <a:latin typeface="HGPｺﾞｼｯｸM" panose="020B0600000000000000" pitchFamily="50" charset="-128"/>
                <a:ea typeface="HGPｺﾞｼｯｸM" panose="020B0600000000000000" pitchFamily="50" charset="-128"/>
              </a:rPr>
              <a:t>思ったより電力消費が多く、あと</a:t>
            </a:r>
            <a:r>
              <a:rPr lang="en-US" altLang="ja-JP" dirty="0">
                <a:latin typeface="HGPｺﾞｼｯｸM" panose="020B0600000000000000" pitchFamily="50" charset="-128"/>
                <a:ea typeface="HGPｺﾞｼｯｸM" panose="020B0600000000000000" pitchFamily="50" charset="-128"/>
              </a:rPr>
              <a:t>30</a:t>
            </a:r>
            <a:r>
              <a:rPr lang="ja-JP" altLang="en-US" dirty="0">
                <a:latin typeface="HGPｺﾞｼｯｸM" panose="020B0600000000000000" pitchFamily="50" charset="-128"/>
                <a:ea typeface="HGPｺﾞｼｯｸM" panose="020B0600000000000000" pitchFamily="50" charset="-128"/>
              </a:rPr>
              <a:t>分でビルの非常用発電が停止します。消防設備も動かくなるので、必要最低限の人員は認めますが、ビルから退去してください。</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必要</a:t>
            </a:r>
            <a:r>
              <a:rPr lang="ja-JP" altLang="en-US" dirty="0">
                <a:latin typeface="HGPｺﾞｼｯｸM" panose="020B0600000000000000" pitchFamily="50" charset="-128"/>
                <a:ea typeface="HGPｺﾞｼｯｸM" panose="020B0600000000000000" pitchFamily="50" charset="-128"/>
              </a:rPr>
              <a:t>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1477328"/>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a:solidFill>
                  <a:schemeClr val="dk1"/>
                </a:solidFill>
                <a:latin typeface="HGPｺﾞｼｯｸM" panose="020B0600000000000000" pitchFamily="50" charset="-128"/>
                <a:ea typeface="HGPｺﾞｼｯｸM" panose="020B0600000000000000" pitchFamily="50" charset="-128"/>
              </a:rPr>
              <a:t>消防設備が動かない場合のリスクは？</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他</a:t>
            </a:r>
            <a:r>
              <a:rPr lang="ja-JP" altLang="en-US" dirty="0">
                <a:solidFill>
                  <a:schemeClr val="dk1"/>
                </a:solidFill>
                <a:latin typeface="HGPｺﾞｼｯｸM" panose="020B0600000000000000" pitchFamily="50" charset="-128"/>
                <a:ea typeface="HGPｺﾞｼｯｸM" panose="020B0600000000000000" pitchFamily="50" charset="-128"/>
              </a:rPr>
              <a:t>に滞在できそうな場所は？</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従業員</a:t>
            </a:r>
            <a:r>
              <a:rPr lang="ja-JP" altLang="en-US" dirty="0">
                <a:solidFill>
                  <a:schemeClr val="dk1"/>
                </a:solidFill>
                <a:latin typeface="HGPｺﾞｼｯｸM" panose="020B0600000000000000" pitchFamily="50" charset="-128"/>
                <a:ea typeface="HGPｺﾞｼｯｸM" panose="020B0600000000000000" pitchFamily="50" charset="-128"/>
              </a:rPr>
              <a:t>を移動させる場合の条件、段取りは？</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電源</a:t>
            </a:r>
            <a:r>
              <a:rPr lang="ja-JP" altLang="en-US" dirty="0">
                <a:solidFill>
                  <a:schemeClr val="dk1"/>
                </a:solidFill>
                <a:latin typeface="HGPｺﾞｼｯｸM" panose="020B0600000000000000" pitchFamily="50" charset="-128"/>
                <a:ea typeface="HGPｺﾞｼｯｸM" panose="020B0600000000000000" pitchFamily="50" charset="-128"/>
              </a:rPr>
              <a:t>喪失に備え、何か準備することは？従業員を残す場合、気を付けるべき点は？</a:t>
            </a:r>
          </a:p>
        </p:txBody>
      </p:sp>
      <p:sp>
        <p:nvSpPr>
          <p:cNvPr id="12" name="正方形/長方形 11"/>
          <p:cNvSpPr/>
          <p:nvPr/>
        </p:nvSpPr>
        <p:spPr bwMode="auto">
          <a:xfrm>
            <a:off x="238757" y="5397559"/>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3"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18890" y="2348880"/>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4"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5940152" y="2348880"/>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spTree>
    <p:extLst>
      <p:ext uri="{BB962C8B-B14F-4D97-AF65-F5344CB8AC3E}">
        <p14:creationId xmlns:p14="http://schemas.microsoft.com/office/powerpoint/2010/main" val="3473632604"/>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73</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lang="ja-JP" altLang="en-US" dirty="0"/>
              <a:t>★応用　イベント</a:t>
            </a:r>
            <a:r>
              <a:rPr lang="ja-JP" altLang="en-US" dirty="0" smtClean="0"/>
              <a:t>２９</a:t>
            </a:r>
            <a:r>
              <a:rPr lang="ja-JP" altLang="en-US" dirty="0"/>
              <a:t>　</a:t>
            </a:r>
            <a:r>
              <a:rPr lang="ja-JP" altLang="en-US" dirty="0" smtClean="0"/>
              <a:t>３日目</a:t>
            </a:r>
            <a:r>
              <a:rPr lang="en-US" altLang="ja-JP" dirty="0" smtClean="0"/>
              <a:t>18:45</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a:t>
            </a:r>
            <a:r>
              <a:rPr lang="ja-JP" altLang="en-US" sz="2400" dirty="0">
                <a:solidFill>
                  <a:schemeClr val="bg1"/>
                </a:solidFill>
                <a:latin typeface="HGPｺﾞｼｯｸE" panose="020B0900000000000000" pitchFamily="50" charset="-128"/>
                <a:ea typeface="HGPｺﾞｼｯｸE" panose="020B0900000000000000" pitchFamily="50" charset="-128"/>
              </a:rPr>
              <a:t>３</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1"/>
            <a:ext cx="8676580" cy="1516503"/>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日が暮れました。</a:t>
            </a:r>
          </a:p>
          <a:p>
            <a:pPr>
              <a:spcAft>
                <a:spcPts val="600"/>
              </a:spcAft>
            </a:pPr>
            <a:r>
              <a:rPr lang="ja-JP" altLang="en-US" dirty="0">
                <a:latin typeface="HGPｺﾞｼｯｸM" panose="020B0600000000000000" pitchFamily="50" charset="-128"/>
                <a:ea typeface="HGPｺﾞｼｯｸM" panose="020B0600000000000000" pitchFamily="50" charset="-128"/>
              </a:rPr>
              <a:t>明らかに疲労している従業員が増えています</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必要</a:t>
            </a:r>
            <a:r>
              <a:rPr lang="ja-JP" altLang="en-US" dirty="0">
                <a:latin typeface="HGPｺﾞｼｯｸM" panose="020B0600000000000000" pitchFamily="50" charset="-128"/>
                <a:ea typeface="HGPｺﾞｼｯｸM" panose="020B0600000000000000" pitchFamily="50" charset="-128"/>
              </a:rPr>
              <a:t>な対応を検討してください。</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18933" y="5032374"/>
            <a:ext cx="8490234" cy="646331"/>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a:solidFill>
                  <a:schemeClr val="dk1"/>
                </a:solidFill>
                <a:latin typeface="HGPｺﾞｼｯｸM" panose="020B0600000000000000" pitchFamily="50" charset="-128"/>
                <a:ea typeface="HGPｺﾞｼｯｸM" panose="020B0600000000000000" pitchFamily="50" charset="-128"/>
              </a:rPr>
              <a:t>従業員の心身の疲労に留意しつつ、防災の観点からも必要な事項を検討すること。</a:t>
            </a:r>
          </a:p>
        </p:txBody>
      </p:sp>
      <p:sp>
        <p:nvSpPr>
          <p:cNvPr id="12" name="正方形/長方形 11"/>
          <p:cNvSpPr/>
          <p:nvPr/>
        </p:nvSpPr>
        <p:spPr bwMode="auto">
          <a:xfrm>
            <a:off x="308959" y="5391667"/>
            <a:ext cx="8561702" cy="1099567"/>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3"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18890" y="2348880"/>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4"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5940152" y="2348880"/>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spTree>
    <p:extLst>
      <p:ext uri="{BB962C8B-B14F-4D97-AF65-F5344CB8AC3E}">
        <p14:creationId xmlns:p14="http://schemas.microsoft.com/office/powerpoint/2010/main" val="1069745260"/>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74</a:t>
            </a:fld>
            <a:endParaRPr lang="en-US" altLang="ja-JP" dirty="0"/>
          </a:p>
        </p:txBody>
      </p:sp>
      <p:sp>
        <p:nvSpPr>
          <p:cNvPr id="2" name="タイトル 1"/>
          <p:cNvSpPr>
            <a:spLocks noGrp="1"/>
          </p:cNvSpPr>
          <p:nvPr>
            <p:ph type="title" idx="4294967295"/>
          </p:nvPr>
        </p:nvSpPr>
        <p:spPr>
          <a:xfrm>
            <a:off x="0" y="0"/>
            <a:ext cx="8928100" cy="561975"/>
          </a:xfrm>
        </p:spPr>
        <p:txBody>
          <a:bodyPr anchor="t"/>
          <a:lstStyle/>
          <a:p>
            <a:r>
              <a:rPr lang="ja-JP" altLang="en-US" dirty="0" smtClean="0"/>
              <a:t>イベント３</a:t>
            </a:r>
            <a:r>
              <a:rPr lang="ja-JP" altLang="en-US" dirty="0"/>
              <a:t>０　</a:t>
            </a:r>
            <a:r>
              <a:rPr lang="ja-JP" altLang="en-US" dirty="0" smtClean="0"/>
              <a:t>４日目</a:t>
            </a:r>
            <a:r>
              <a:rPr lang="en-US" altLang="ja-JP" dirty="0" smtClean="0"/>
              <a:t>08:00</a:t>
            </a:r>
            <a:endParaRPr kumimoji="1" lang="ja-JP" altLang="en-US" dirty="0"/>
          </a:p>
        </p:txBody>
      </p:sp>
      <p:sp>
        <p:nvSpPr>
          <p:cNvPr id="26" name="テキスト ボックス 25"/>
          <p:cNvSpPr txBox="1"/>
          <p:nvPr/>
        </p:nvSpPr>
        <p:spPr>
          <a:xfrm>
            <a:off x="7524328" y="31663"/>
            <a:ext cx="1579856" cy="461665"/>
          </a:xfrm>
          <a:prstGeom prst="rect">
            <a:avLst/>
          </a:prstGeom>
          <a:solidFill>
            <a:srgbClr val="0000FF"/>
          </a:solidFill>
        </p:spPr>
        <p:txBody>
          <a:bodyPr wrap="square" rtlCol="0" anchor="ctr" anchorCtr="1">
            <a:noAutofit/>
          </a:bodyPr>
          <a:lstStyle/>
          <a:p>
            <a:pPr algn="ctr"/>
            <a:r>
              <a:rPr lang="ja-JP" altLang="en-US" sz="2400" dirty="0" smtClean="0">
                <a:solidFill>
                  <a:schemeClr val="bg1"/>
                </a:solidFill>
                <a:latin typeface="HGPｺﾞｼｯｸE" panose="020B0900000000000000" pitchFamily="50" charset="-128"/>
                <a:ea typeface="HGPｺﾞｼｯｸE" panose="020B0900000000000000" pitchFamily="50" charset="-128"/>
              </a:rPr>
              <a:t>約３分</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39AEC8F-583D-48C6-8EC3-AAC36147385A}"/>
              </a:ext>
            </a:extLst>
          </p:cNvPr>
          <p:cNvSpPr/>
          <p:nvPr/>
        </p:nvSpPr>
        <p:spPr bwMode="auto">
          <a:xfrm>
            <a:off x="251520" y="633451"/>
            <a:ext cx="8676580" cy="2291371"/>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ja-JP" altLang="en-US" dirty="0">
                <a:latin typeface="HGPｺﾞｼｯｸM" panose="020B0600000000000000" pitchFamily="50" charset="-128"/>
                <a:ea typeface="HGPｺﾞｼｯｸM" panose="020B0600000000000000" pitchFamily="50" charset="-128"/>
              </a:rPr>
              <a:t>朝になりました。</a:t>
            </a:r>
          </a:p>
          <a:p>
            <a:pPr>
              <a:spcAft>
                <a:spcPts val="600"/>
              </a:spcAft>
            </a:pPr>
            <a:r>
              <a:rPr lang="ja-JP" altLang="en-US" dirty="0">
                <a:latin typeface="HGPｺﾞｼｯｸM" panose="020B0600000000000000" pitchFamily="50" charset="-128"/>
                <a:ea typeface="HGPｺﾞｼｯｸM" panose="020B0600000000000000" pitchFamily="50" charset="-128"/>
              </a:rPr>
              <a:t>今日は、温かく穏やかな</a:t>
            </a:r>
            <a:r>
              <a:rPr lang="en-US" altLang="ja-JP" dirty="0">
                <a:latin typeface="HGPｺﾞｼｯｸM" panose="020B0600000000000000" pitchFamily="50" charset="-128"/>
                <a:ea typeface="HGPｺﾞｼｯｸM" panose="020B0600000000000000" pitchFamily="50" charset="-128"/>
              </a:rPr>
              <a:t>1</a:t>
            </a:r>
            <a:r>
              <a:rPr lang="ja-JP" altLang="en-US" dirty="0">
                <a:latin typeface="HGPｺﾞｼｯｸM" panose="020B0600000000000000" pitchFamily="50" charset="-128"/>
                <a:ea typeface="HGPｺﾞｼｯｸM" panose="020B0600000000000000" pitchFamily="50" charset="-128"/>
              </a:rPr>
              <a:t>日となる見込みです</a:t>
            </a:r>
            <a:r>
              <a:rPr lang="ja-JP" altLang="en-US" dirty="0" smtClean="0">
                <a:latin typeface="HGPｺﾞｼｯｸM" panose="020B0600000000000000" pitchFamily="50" charset="-128"/>
                <a:ea typeface="HGPｺﾞｼｯｸM" panose="020B0600000000000000" pitchFamily="50" charset="-128"/>
              </a:rPr>
              <a:t>。</a:t>
            </a:r>
            <a:endParaRPr lang="ja-JP" altLang="en-US" dirty="0">
              <a:latin typeface="HGPｺﾞｼｯｸM" panose="020B0600000000000000" pitchFamily="50" charset="-128"/>
              <a:ea typeface="HGPｺﾞｼｯｸM" panose="020B0600000000000000" pitchFamily="50" charset="-128"/>
            </a:endParaRPr>
          </a:p>
          <a:p>
            <a:pPr>
              <a:spcAft>
                <a:spcPts val="600"/>
              </a:spcAft>
            </a:pPr>
            <a:r>
              <a:rPr lang="ja-JP" altLang="en-US" dirty="0">
                <a:latin typeface="HGPｺﾞｼｯｸM" panose="020B0600000000000000" pitchFamily="50" charset="-128"/>
                <a:ea typeface="HGPｺﾞｼｯｸM" panose="020B0600000000000000" pitchFamily="50" charset="-128"/>
              </a:rPr>
              <a:t>非被災地からの応援が続々と到着し、代替移動手段が確保されました</a:t>
            </a:r>
            <a:r>
              <a:rPr lang="ja-JP" altLang="en-US" dirty="0" smtClean="0">
                <a:latin typeface="HGPｺﾞｼｯｸM" panose="020B0600000000000000" pitchFamily="50" charset="-128"/>
                <a:ea typeface="HGPｺﾞｼｯｸM" panose="020B0600000000000000" pitchFamily="50" charset="-128"/>
              </a:rPr>
              <a:t>。</a:t>
            </a:r>
            <a:endParaRPr lang="en-US" altLang="ja-JP" dirty="0" smtClean="0">
              <a:latin typeface="HGPｺﾞｼｯｸM" panose="020B0600000000000000" pitchFamily="50" charset="-128"/>
              <a:ea typeface="HGPｺﾞｼｯｸM" panose="020B0600000000000000" pitchFamily="50" charset="-128"/>
            </a:endParaRPr>
          </a:p>
          <a:p>
            <a:pPr>
              <a:spcAft>
                <a:spcPts val="600"/>
              </a:spcAft>
            </a:pPr>
            <a:r>
              <a:rPr lang="ja-JP" altLang="en-US" dirty="0" smtClean="0">
                <a:latin typeface="HGPｺﾞｼｯｸM" panose="020B0600000000000000" pitchFamily="50" charset="-128"/>
                <a:ea typeface="HGPｺﾞｼｯｸM" panose="020B0600000000000000" pitchFamily="50" charset="-128"/>
              </a:rPr>
              <a:t>地元</a:t>
            </a:r>
            <a:r>
              <a:rPr lang="ja-JP" altLang="en-US" dirty="0">
                <a:latin typeface="HGPｺﾞｼｯｸM" panose="020B0600000000000000" pitchFamily="50" charset="-128"/>
                <a:ea typeface="HGPｺﾞｼｯｸM" panose="020B0600000000000000" pitchFamily="50" charset="-128"/>
              </a:rPr>
              <a:t>自治体から、代替手段を用いて帰宅できるので、企業内滞留の要請を解除する旨の発表がありました</a:t>
            </a:r>
            <a:r>
              <a:rPr lang="ja-JP" altLang="en-US" dirty="0" smtClean="0">
                <a:latin typeface="HGPｺﾞｼｯｸM" panose="020B0600000000000000" pitchFamily="50" charset="-128"/>
                <a:ea typeface="HGPｺﾞｼｯｸM" panose="020B0600000000000000" pitchFamily="50" charset="-128"/>
              </a:rPr>
              <a:t>。</a:t>
            </a:r>
            <a:endParaRPr lang="en-US" altLang="ja-JP" dirty="0">
              <a:latin typeface="HGPｺﾞｼｯｸM" panose="020B0600000000000000" pitchFamily="50" charset="-128"/>
              <a:ea typeface="HGPｺﾞｼｯｸM" panose="020B0600000000000000" pitchFamily="50" charset="-128"/>
            </a:endParaRPr>
          </a:p>
          <a:p>
            <a:pPr>
              <a:spcAft>
                <a:spcPts val="600"/>
              </a:spcAft>
            </a:pPr>
            <a:r>
              <a:rPr lang="ja-JP" altLang="en-US" dirty="0">
                <a:latin typeface="HGPｺﾞｼｯｸM" panose="020B0600000000000000" pitchFamily="50" charset="-128"/>
                <a:ea typeface="HGPｺﾞｼｯｸM" panose="020B0600000000000000" pitchFamily="50" charset="-128"/>
              </a:rPr>
              <a:t>今後</a:t>
            </a:r>
            <a:r>
              <a:rPr lang="ja-JP" altLang="en-US" dirty="0" smtClean="0">
                <a:latin typeface="HGPｺﾞｼｯｸM" panose="020B0600000000000000" pitchFamily="50" charset="-128"/>
                <a:ea typeface="HGPｺﾞｼｯｸM" panose="020B0600000000000000" pitchFamily="50" charset="-128"/>
              </a:rPr>
              <a:t>の対策</a:t>
            </a:r>
            <a:r>
              <a:rPr lang="ja-JP" altLang="en-US" dirty="0">
                <a:latin typeface="HGPｺﾞｼｯｸM" panose="020B0600000000000000" pitchFamily="50" charset="-128"/>
                <a:ea typeface="HGPｺﾞｼｯｸM" panose="020B0600000000000000" pitchFamily="50" charset="-128"/>
              </a:rPr>
              <a:t>本部</a:t>
            </a:r>
            <a:r>
              <a:rPr lang="ja-JP" altLang="en-US" dirty="0" smtClean="0">
                <a:latin typeface="HGPｺﾞｼｯｸM" panose="020B0600000000000000" pitchFamily="50" charset="-128"/>
                <a:ea typeface="HGPｺﾞｼｯｸM" panose="020B0600000000000000" pitchFamily="50" charset="-128"/>
              </a:rPr>
              <a:t>の活動</a:t>
            </a:r>
            <a:r>
              <a:rPr lang="ja-JP" altLang="en-US" dirty="0">
                <a:latin typeface="HGPｺﾞｼｯｸM" panose="020B0600000000000000" pitchFamily="50" charset="-128"/>
                <a:ea typeface="HGPｺﾞｼｯｸM" panose="020B0600000000000000" pitchFamily="50" charset="-128"/>
              </a:rPr>
              <a:t>方針</a:t>
            </a:r>
            <a:r>
              <a:rPr lang="ja-JP" altLang="en-US" dirty="0" smtClean="0">
                <a:latin typeface="HGPｺﾞｼｯｸM" panose="020B0600000000000000" pitchFamily="50" charset="-128"/>
                <a:ea typeface="HGPｺﾞｼｯｸM" panose="020B0600000000000000" pitchFamily="50" charset="-128"/>
              </a:rPr>
              <a:t>を</a:t>
            </a:r>
            <a:r>
              <a:rPr lang="ja-JP" altLang="en-US" dirty="0">
                <a:latin typeface="HGPｺﾞｼｯｸM" panose="020B0600000000000000" pitchFamily="50" charset="-128"/>
                <a:ea typeface="HGPｺﾞｼｯｸM" panose="020B0600000000000000" pitchFamily="50" charset="-128"/>
              </a:rPr>
              <a:t>確認</a:t>
            </a:r>
            <a:r>
              <a:rPr lang="ja-JP" altLang="en-US" dirty="0" smtClean="0">
                <a:latin typeface="HGPｺﾞｼｯｸM" panose="020B0600000000000000" pitchFamily="50" charset="-128"/>
                <a:ea typeface="HGPｺﾞｼｯｸM" panose="020B0600000000000000" pitchFamily="50" charset="-128"/>
              </a:rPr>
              <a:t>したら</a:t>
            </a:r>
            <a:r>
              <a:rPr lang="ja-JP" altLang="en-US" dirty="0">
                <a:latin typeface="HGPｺﾞｼｯｸM" panose="020B0600000000000000" pitchFamily="50" charset="-128"/>
                <a:ea typeface="HGPｺﾞｼｯｸM" panose="020B0600000000000000" pitchFamily="50" charset="-128"/>
              </a:rPr>
              <a:t>、</a:t>
            </a:r>
            <a:r>
              <a:rPr lang="ja-JP" altLang="en-US" dirty="0" smtClean="0">
                <a:latin typeface="HGPｺﾞｼｯｸM" panose="020B0600000000000000" pitchFamily="50" charset="-128"/>
                <a:ea typeface="HGPｺﾞｼｯｸM" panose="020B0600000000000000" pitchFamily="50" charset="-128"/>
              </a:rPr>
              <a:t>ゲーム</a:t>
            </a:r>
            <a:r>
              <a:rPr lang="ja-JP" altLang="en-US" dirty="0">
                <a:latin typeface="HGPｺﾞｼｯｸM" panose="020B0600000000000000" pitchFamily="50" charset="-128"/>
                <a:ea typeface="HGPｺﾞｼｯｸM" panose="020B0600000000000000" pitchFamily="50" charset="-128"/>
              </a:rPr>
              <a:t>は終了です。</a:t>
            </a:r>
            <a:endParaRPr lang="en-US" altLang="ja-JP" dirty="0">
              <a:latin typeface="HGPｺﾞｼｯｸM" panose="020B0600000000000000" pitchFamily="50" charset="-128"/>
              <a:ea typeface="HGPｺﾞｼｯｸM" panose="020B0600000000000000" pitchFamily="50" charset="-128"/>
            </a:endParaRPr>
          </a:p>
        </p:txBody>
      </p:sp>
      <p:sp>
        <p:nvSpPr>
          <p:cNvPr id="11" name="テキスト ボックス 10">
            <a:extLst>
              <a:ext uri="{FF2B5EF4-FFF2-40B4-BE49-F238E27FC236}">
                <a16:creationId xmlns:a16="http://schemas.microsoft.com/office/drawing/2014/main" id="{8F9B19FF-78A5-42C7-9F8B-D7E883300FBC}"/>
              </a:ext>
            </a:extLst>
          </p:cNvPr>
          <p:cNvSpPr txBox="1"/>
          <p:nvPr/>
        </p:nvSpPr>
        <p:spPr>
          <a:xfrm>
            <a:off x="261184" y="4423999"/>
            <a:ext cx="8490234" cy="2031325"/>
          </a:xfrm>
          <a:prstGeom prst="rect">
            <a:avLst/>
          </a:prstGeom>
          <a:noFill/>
          <a:ln w="12700">
            <a:noFill/>
          </a:ln>
        </p:spPr>
        <p:txBody>
          <a:bodyPr wrap="square">
            <a:spAutoFit/>
          </a:bodyPr>
          <a:lstStyle/>
          <a:p>
            <a:r>
              <a:rPr lang="ja-JP" altLang="en-US" dirty="0">
                <a:solidFill>
                  <a:schemeClr val="dk1"/>
                </a:solidFill>
                <a:highlight>
                  <a:srgbClr val="CCFFCC"/>
                </a:highlight>
                <a:latin typeface="HGPｺﾞｼｯｸM" panose="020B0600000000000000" pitchFamily="50" charset="-128"/>
                <a:ea typeface="HGPｺﾞｼｯｸM" panose="020B0600000000000000" pitchFamily="50" charset="-128"/>
              </a:rPr>
              <a:t>ヒント</a:t>
            </a:r>
            <a:endParaRPr lang="en-US" altLang="ja-JP" dirty="0">
              <a:solidFill>
                <a:schemeClr val="dk1"/>
              </a:solidFill>
              <a:highlight>
                <a:srgbClr val="CCFFCC"/>
              </a:highlight>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a:solidFill>
                  <a:schemeClr val="dk1"/>
                </a:solidFill>
                <a:latin typeface="HGPｺﾞｼｯｸM" panose="020B0600000000000000" pitchFamily="50" charset="-128"/>
                <a:ea typeface="HGPｺﾞｼｯｸM" panose="020B0600000000000000" pitchFamily="50" charset="-128"/>
              </a:rPr>
              <a:t>ビルは火災発生の場合のリスクが高いため、極力別の場所に従業員を移動させることが重要。</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残る</a:t>
            </a:r>
            <a:r>
              <a:rPr lang="ja-JP" altLang="en-US" dirty="0">
                <a:solidFill>
                  <a:schemeClr val="dk1"/>
                </a:solidFill>
                <a:latin typeface="HGPｺﾞｼｯｸM" panose="020B0600000000000000" pitchFamily="50" charset="-128"/>
                <a:ea typeface="HGPｺﾞｼｯｸM" panose="020B0600000000000000" pitchFamily="50" charset="-128"/>
              </a:rPr>
              <a:t>べき人がいるとしたら、何のため？どこに残る？</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防犯</a:t>
            </a:r>
            <a:r>
              <a:rPr lang="ja-JP" altLang="en-US" dirty="0">
                <a:solidFill>
                  <a:schemeClr val="dk1"/>
                </a:solidFill>
                <a:latin typeface="HGPｺﾞｼｯｸM" panose="020B0600000000000000" pitchFamily="50" charset="-128"/>
                <a:ea typeface="HGPｺﾞｼｯｸM" panose="020B0600000000000000" pitchFamily="50" charset="-128"/>
              </a:rPr>
              <a:t>対策の必要はあるか？</a:t>
            </a: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帰宅</a:t>
            </a:r>
            <a:r>
              <a:rPr lang="ja-JP" altLang="en-US" dirty="0">
                <a:solidFill>
                  <a:schemeClr val="dk1"/>
                </a:solidFill>
                <a:latin typeface="HGPｺﾞｼｯｸM" panose="020B0600000000000000" pitchFamily="50" charset="-128"/>
                <a:ea typeface="HGPｺﾞｼｯｸM" panose="020B0600000000000000" pitchFamily="50" charset="-128"/>
              </a:rPr>
              <a:t>させる場合の注意点は</a:t>
            </a:r>
            <a:r>
              <a:rPr lang="ja-JP" altLang="en-US" dirty="0" smtClean="0">
                <a:solidFill>
                  <a:schemeClr val="dk1"/>
                </a:solidFill>
                <a:latin typeface="HGPｺﾞｼｯｸM" panose="020B0600000000000000" pitchFamily="50" charset="-128"/>
                <a:ea typeface="HGPｺﾞｼｯｸM" panose="020B0600000000000000" pitchFamily="50" charset="-128"/>
              </a:rPr>
              <a:t>？</a:t>
            </a:r>
            <a:endParaRPr lang="ja-JP" altLang="en-US" dirty="0">
              <a:solidFill>
                <a:schemeClr val="dk1"/>
              </a:solidFill>
              <a:latin typeface="HGPｺﾞｼｯｸM" panose="020B0600000000000000" pitchFamily="50" charset="-128"/>
              <a:ea typeface="HGPｺﾞｼｯｸM" panose="020B0600000000000000" pitchFamily="50" charset="-128"/>
            </a:endParaRPr>
          </a:p>
          <a:p>
            <a:pPr marL="285750" indent="-285750">
              <a:buFont typeface="Arial" panose="020B0604020202020204" pitchFamily="34" charset="0"/>
              <a:buChar char="•"/>
            </a:pPr>
            <a:r>
              <a:rPr lang="ja-JP" altLang="en-US" dirty="0" smtClean="0">
                <a:solidFill>
                  <a:schemeClr val="dk1"/>
                </a:solidFill>
                <a:latin typeface="HGPｺﾞｼｯｸM" panose="020B0600000000000000" pitchFamily="50" charset="-128"/>
                <a:ea typeface="HGPｺﾞｼｯｸM" panose="020B0600000000000000" pitchFamily="50" charset="-128"/>
              </a:rPr>
              <a:t>今後</a:t>
            </a:r>
            <a:r>
              <a:rPr lang="ja-JP" altLang="en-US" dirty="0">
                <a:solidFill>
                  <a:schemeClr val="dk1"/>
                </a:solidFill>
                <a:latin typeface="HGPｺﾞｼｯｸM" panose="020B0600000000000000" pitchFamily="50" charset="-128"/>
                <a:ea typeface="HGPｺﾞｼｯｸM" panose="020B0600000000000000" pitchFamily="50" charset="-128"/>
              </a:rPr>
              <a:t>の災害対応・事業継続方針は？（従業員への伝達が重要）</a:t>
            </a:r>
          </a:p>
        </p:txBody>
      </p:sp>
      <p:sp>
        <p:nvSpPr>
          <p:cNvPr id="12" name="正方形/長方形 11"/>
          <p:cNvSpPr/>
          <p:nvPr/>
        </p:nvSpPr>
        <p:spPr bwMode="auto">
          <a:xfrm>
            <a:off x="289392" y="4760679"/>
            <a:ext cx="8561702" cy="1694645"/>
          </a:xfrm>
          <a:prstGeom prst="rect">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dirty="0">
                <a:ea typeface="HGPｺﾞｼｯｸE" pitchFamily="50" charset="-128"/>
              </a:rPr>
              <a:t>ヒント</a:t>
            </a:r>
            <a:r>
              <a:rPr lang="ja-JP" altLang="en-US" dirty="0" smtClean="0">
                <a:ea typeface="HGPｺﾞｼｯｸE" pitchFamily="50" charset="-128"/>
              </a:rPr>
              <a:t>を</a:t>
            </a:r>
            <a:r>
              <a:rPr lang="ja-JP" altLang="en-US" dirty="0">
                <a:ea typeface="HGPｺﾞｼｯｸE" pitchFamily="50" charset="-128"/>
              </a:rPr>
              <a:t>表示</a:t>
            </a:r>
            <a:r>
              <a:rPr lang="ja-JP" altLang="en-US" dirty="0" smtClean="0">
                <a:ea typeface="HGPｺﾞｼｯｸE" pitchFamily="50" charset="-128"/>
              </a:rPr>
              <a:t>させる</a:t>
            </a:r>
            <a:r>
              <a:rPr lang="ja-JP" altLang="en-US" dirty="0">
                <a:ea typeface="HGPｺﾞｼｯｸE" pitchFamily="50" charset="-128"/>
              </a:rPr>
              <a:t>場合</a:t>
            </a:r>
            <a:r>
              <a:rPr lang="ja-JP" altLang="en-US" dirty="0" smtClean="0">
                <a:ea typeface="HGPｺﾞｼｯｸE" pitchFamily="50" charset="-128"/>
              </a:rPr>
              <a:t>は、このボックスを削除</a:t>
            </a:r>
            <a:endParaRPr kumimoji="1" lang="ja-JP" altLang="en-US" sz="1800" b="0" i="0" u="none" strike="noStrike" cap="none" normalizeH="0" baseline="0" dirty="0" smtClean="0">
              <a:ln>
                <a:noFill/>
              </a:ln>
              <a:solidFill>
                <a:schemeClr val="tx1"/>
              </a:solidFill>
              <a:effectLst/>
              <a:latin typeface="Arial" charset="0"/>
              <a:ea typeface="HGPｺﾞｼｯｸE" pitchFamily="50" charset="-128"/>
            </a:endParaRPr>
          </a:p>
        </p:txBody>
      </p:sp>
      <p:sp>
        <p:nvSpPr>
          <p:cNvPr id="13" name="矢印: ストライプ 5">
            <a:hlinkClick r:id="rId2" action="ppaction://hlinkpres?slideindex=3&amp;slidetitle=滞留方針の検討"/>
            <a:extLst>
              <a:ext uri="{FF2B5EF4-FFF2-40B4-BE49-F238E27FC236}">
                <a16:creationId xmlns:a16="http://schemas.microsoft.com/office/drawing/2014/main" id="{481D5714-CEFA-424E-8C6A-23C581A8C2F8}"/>
              </a:ext>
            </a:extLst>
          </p:cNvPr>
          <p:cNvSpPr/>
          <p:nvPr/>
        </p:nvSpPr>
        <p:spPr bwMode="auto">
          <a:xfrm>
            <a:off x="7515668" y="3018736"/>
            <a:ext cx="1510064"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滞留</a:t>
            </a:r>
            <a:r>
              <a:rPr lang="ja-JP" altLang="en-US" sz="1400" dirty="0" smtClean="0">
                <a:solidFill>
                  <a:schemeClr val="bg1"/>
                </a:solidFill>
                <a:ea typeface="HGPｺﾞｼｯｸE" pitchFamily="50" charset="-128"/>
              </a:rPr>
              <a:t>方針一覧</a:t>
            </a:r>
            <a:endParaRPr lang="en-US" altLang="ja-JP" sz="1400" dirty="0" smtClean="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bg1"/>
                </a:solidFill>
                <a:effectLst/>
                <a:latin typeface="Arial" charset="0"/>
                <a:ea typeface="HGPｺﾞｼｯｸE" pitchFamily="50" charset="-128"/>
              </a:rPr>
              <a:t>変更</a:t>
            </a: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は？</a:t>
            </a:r>
            <a:endParaRPr kumimoji="1" lang="ja-JP" altLang="en-US" sz="1400" b="0" i="0" u="none" strike="noStrike" cap="none" normalizeH="0" baseline="0" dirty="0">
              <a:ln>
                <a:noFill/>
              </a:ln>
              <a:solidFill>
                <a:schemeClr val="bg1"/>
              </a:solidFill>
              <a:effectLst/>
              <a:latin typeface="Arial" charset="0"/>
              <a:ea typeface="HGPｺﾞｼｯｸE" pitchFamily="50" charset="-128"/>
            </a:endParaRPr>
          </a:p>
        </p:txBody>
      </p:sp>
      <p:sp>
        <p:nvSpPr>
          <p:cNvPr id="14" name="矢印: ストライプ 5">
            <a:hlinkClick r:id="rId3" action="ppaction://hlinkpres?slideindex=2&amp;slidetitle=PowerPoint プレゼンテーション"/>
            <a:extLst>
              <a:ext uri="{FF2B5EF4-FFF2-40B4-BE49-F238E27FC236}">
                <a16:creationId xmlns:a16="http://schemas.microsoft.com/office/drawing/2014/main" id="{481D5714-CEFA-424E-8C6A-23C581A8C2F8}"/>
              </a:ext>
            </a:extLst>
          </p:cNvPr>
          <p:cNvSpPr/>
          <p:nvPr/>
        </p:nvSpPr>
        <p:spPr bwMode="auto">
          <a:xfrm>
            <a:off x="5936930" y="3018736"/>
            <a:ext cx="1440160" cy="865066"/>
          </a:xfrm>
          <a:prstGeom prst="stripedRightArrow">
            <a:avLst>
              <a:gd name="adj1" fmla="val 60749"/>
              <a:gd name="adj2" fmla="val 50000"/>
            </a:avLst>
          </a:prstGeom>
          <a:solidFill>
            <a:srgbClr val="0000FF"/>
          </a:solidFill>
          <a:ln w="9525"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smtClean="0">
                <a:ln>
                  <a:noFill/>
                </a:ln>
                <a:solidFill>
                  <a:schemeClr val="bg1"/>
                </a:solidFill>
                <a:effectLst/>
                <a:latin typeface="Arial" charset="0"/>
                <a:ea typeface="HGPｺﾞｼｯｸE" pitchFamily="50" charset="-128"/>
              </a:rPr>
              <a:t>フロアマップ</a:t>
            </a:r>
            <a:endParaRPr lang="en-US" altLang="ja-JP" sz="1400" dirty="0">
              <a:solidFill>
                <a:schemeClr val="bg1"/>
              </a:solidFill>
              <a:ea typeface="HGPｺﾞｼｯｸE"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lang="ja-JP" altLang="en-US" sz="1400" dirty="0">
                <a:solidFill>
                  <a:schemeClr val="bg1"/>
                </a:solidFill>
                <a:ea typeface="HGPｺﾞｼｯｸE" pitchFamily="50" charset="-128"/>
              </a:rPr>
              <a:t>変更</a:t>
            </a:r>
            <a:r>
              <a:rPr lang="ja-JP" altLang="en-US" sz="1400" dirty="0" smtClean="0">
                <a:solidFill>
                  <a:schemeClr val="bg1"/>
                </a:solidFill>
                <a:ea typeface="HGPｺﾞｼｯｸE" pitchFamily="50" charset="-128"/>
              </a:rPr>
              <a:t>は？</a:t>
            </a:r>
            <a:endParaRPr kumimoji="1" lang="en-US" altLang="ja-JP" sz="1400" b="0" i="0" u="none" strike="noStrike" cap="none" normalizeH="0" baseline="0" dirty="0" smtClean="0">
              <a:ln>
                <a:noFill/>
              </a:ln>
              <a:solidFill>
                <a:schemeClr val="bg1"/>
              </a:solidFill>
              <a:effectLst/>
              <a:latin typeface="Arial" charset="0"/>
              <a:ea typeface="HGPｺﾞｼｯｸE" pitchFamily="50" charset="-128"/>
            </a:endParaRPr>
          </a:p>
        </p:txBody>
      </p:sp>
    </p:spTree>
    <p:extLst>
      <p:ext uri="{BB962C8B-B14F-4D97-AF65-F5344CB8AC3E}">
        <p14:creationId xmlns:p14="http://schemas.microsoft.com/office/powerpoint/2010/main" val="2696122681"/>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75</a:t>
            </a:fld>
            <a:endParaRPr lang="en-US" altLang="ja-JP" dirty="0"/>
          </a:p>
        </p:txBody>
      </p:sp>
      <p:sp>
        <p:nvSpPr>
          <p:cNvPr id="5" name="タイトル 1"/>
          <p:cNvSpPr txBox="1">
            <a:spLocks/>
          </p:cNvSpPr>
          <p:nvPr/>
        </p:nvSpPr>
        <p:spPr>
          <a:xfrm>
            <a:off x="7360" y="0"/>
            <a:ext cx="8928100" cy="561975"/>
          </a:xfrm>
          <a:prstGeom prst="rect">
            <a:avLst/>
          </a:prstGeom>
        </p:spPr>
        <p:txBody>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kern="0" dirty="0"/>
              <a:t>６ ．ゲームの進め方（</a:t>
            </a:r>
            <a:r>
              <a:rPr lang="en-US" altLang="ja-JP" kern="0" dirty="0"/>
              <a:t>8/8</a:t>
            </a:r>
            <a:r>
              <a:rPr lang="ja-JP" altLang="en-US" kern="0" dirty="0"/>
              <a:t>）</a:t>
            </a:r>
          </a:p>
        </p:txBody>
      </p:sp>
      <p:sp>
        <p:nvSpPr>
          <p:cNvPr id="6" name="正方形/長方形 5"/>
          <p:cNvSpPr/>
          <p:nvPr/>
        </p:nvSpPr>
        <p:spPr bwMode="auto">
          <a:xfrm>
            <a:off x="649334" y="2421008"/>
            <a:ext cx="7776864" cy="1080000"/>
          </a:xfrm>
          <a:prstGeom prst="rect">
            <a:avLst/>
          </a:prstGeom>
          <a:solidFill>
            <a:schemeClr val="bg1">
              <a:lumMod val="6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600" dirty="0">
                <a:solidFill>
                  <a:schemeClr val="bg1"/>
                </a:solidFill>
                <a:ea typeface="HGPｺﾞｼｯｸE" pitchFamily="50" charset="-128"/>
              </a:rPr>
              <a:t>（２）滞留方針を決める</a:t>
            </a:r>
          </a:p>
        </p:txBody>
      </p:sp>
      <p:sp>
        <p:nvSpPr>
          <p:cNvPr id="7" name="正方形/長方形 6"/>
          <p:cNvSpPr/>
          <p:nvPr/>
        </p:nvSpPr>
        <p:spPr bwMode="auto">
          <a:xfrm>
            <a:off x="649334" y="1268880"/>
            <a:ext cx="7776864" cy="1080000"/>
          </a:xfrm>
          <a:prstGeom prst="rect">
            <a:avLst/>
          </a:prstGeom>
          <a:solidFill>
            <a:schemeClr val="bg1">
              <a:lumMod val="6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600" dirty="0">
                <a:solidFill>
                  <a:schemeClr val="bg1"/>
                </a:solidFill>
                <a:ea typeface="HGPｺﾞｼｯｸE" pitchFamily="50" charset="-128"/>
              </a:rPr>
              <a:t>（１）役割・体制を決める</a:t>
            </a:r>
          </a:p>
        </p:txBody>
      </p:sp>
      <p:sp>
        <p:nvSpPr>
          <p:cNvPr id="8" name="正方形/長方形 7"/>
          <p:cNvSpPr/>
          <p:nvPr/>
        </p:nvSpPr>
        <p:spPr bwMode="auto">
          <a:xfrm>
            <a:off x="649334" y="3573016"/>
            <a:ext cx="7776864" cy="1080000"/>
          </a:xfrm>
          <a:prstGeom prst="rect">
            <a:avLst/>
          </a:prstGeom>
          <a:solidFill>
            <a:schemeClr val="bg1">
              <a:lumMod val="6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600" dirty="0">
                <a:solidFill>
                  <a:schemeClr val="bg1"/>
                </a:solidFill>
                <a:ea typeface="HGPｺﾞｼｯｸE" pitchFamily="50" charset="-128"/>
              </a:rPr>
              <a:t>（３）イベントへ対応する</a:t>
            </a:r>
          </a:p>
        </p:txBody>
      </p:sp>
      <p:sp>
        <p:nvSpPr>
          <p:cNvPr id="9" name="正方形/長方形 8"/>
          <p:cNvSpPr/>
          <p:nvPr/>
        </p:nvSpPr>
        <p:spPr bwMode="auto">
          <a:xfrm>
            <a:off x="649334" y="4725144"/>
            <a:ext cx="7776864" cy="1080000"/>
          </a:xfrm>
          <a:prstGeom prst="rect">
            <a:avLst/>
          </a:prstGeom>
          <a:solidFill>
            <a:srgbClr val="0000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a:r>
              <a:rPr lang="ja-JP" altLang="en-US" sz="3600" dirty="0">
                <a:solidFill>
                  <a:schemeClr val="bg1"/>
                </a:solidFill>
                <a:ea typeface="HGPｺﾞｼｯｸE" pitchFamily="50" charset="-128"/>
              </a:rPr>
              <a:t>（４）ゲームの終了</a:t>
            </a:r>
            <a:r>
              <a:rPr lang="en-US" altLang="ja-JP" sz="3600" dirty="0">
                <a:solidFill>
                  <a:schemeClr val="bg1"/>
                </a:solidFill>
                <a:ea typeface="HGPｺﾞｼｯｸE" pitchFamily="50" charset="-128"/>
              </a:rPr>
              <a:t>/</a:t>
            </a:r>
            <a:r>
              <a:rPr lang="ja-JP" altLang="en-US" sz="3600" dirty="0">
                <a:solidFill>
                  <a:schemeClr val="bg1"/>
                </a:solidFill>
                <a:ea typeface="HGPｺﾞｼｯｸE" pitchFamily="50" charset="-128"/>
              </a:rPr>
              <a:t>振り返り</a:t>
            </a:r>
          </a:p>
        </p:txBody>
      </p:sp>
    </p:spTree>
    <p:extLst>
      <p:ext uri="{BB962C8B-B14F-4D97-AF65-F5344CB8AC3E}">
        <p14:creationId xmlns:p14="http://schemas.microsoft.com/office/powerpoint/2010/main" val="210508017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76</a:t>
            </a:fld>
            <a:endParaRPr lang="en-US" altLang="ja-JP" dirty="0"/>
          </a:p>
        </p:txBody>
      </p:sp>
      <p:sp>
        <p:nvSpPr>
          <p:cNvPr id="6" name="角丸四角形 5"/>
          <p:cNvSpPr/>
          <p:nvPr/>
        </p:nvSpPr>
        <p:spPr bwMode="auto">
          <a:xfrm>
            <a:off x="1869604" y="2526804"/>
            <a:ext cx="5400600" cy="1800200"/>
          </a:xfrm>
          <a:prstGeom prst="roundRect">
            <a:avLst/>
          </a:prstGeom>
          <a:solidFill>
            <a:srgbClr val="0000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lvl="0" algn="ctr"/>
            <a:r>
              <a:rPr lang="ja-JP" altLang="en-US" sz="32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“気づき”の共有</a:t>
            </a:r>
          </a:p>
        </p:txBody>
      </p:sp>
    </p:spTree>
    <p:extLst>
      <p:ext uri="{BB962C8B-B14F-4D97-AF65-F5344CB8AC3E}">
        <p14:creationId xmlns:p14="http://schemas.microsoft.com/office/powerpoint/2010/main" val="84999597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77</a:t>
            </a:fld>
            <a:endParaRPr lang="en-US" altLang="ja-JP" dirty="0"/>
          </a:p>
        </p:txBody>
      </p:sp>
      <p:sp>
        <p:nvSpPr>
          <p:cNvPr id="2" name="タイトル 1"/>
          <p:cNvSpPr>
            <a:spLocks noGrp="1"/>
          </p:cNvSpPr>
          <p:nvPr>
            <p:ph type="title" idx="4294967295"/>
          </p:nvPr>
        </p:nvSpPr>
        <p:spPr>
          <a:xfrm>
            <a:off x="0" y="0"/>
            <a:ext cx="8928100" cy="561975"/>
          </a:xfrm>
        </p:spPr>
        <p:txBody>
          <a:bodyPr/>
          <a:lstStyle/>
          <a:p>
            <a:r>
              <a:rPr lang="ja-JP" altLang="en-US" dirty="0"/>
              <a:t>７．“気づき”の</a:t>
            </a:r>
            <a:r>
              <a:rPr lang="ja-JP" altLang="en-US" dirty="0" smtClean="0"/>
              <a:t>共有（補足）</a:t>
            </a:r>
            <a:endParaRPr lang="ja-JP" altLang="en-US" dirty="0"/>
          </a:p>
        </p:txBody>
      </p:sp>
      <p:pic>
        <p:nvPicPr>
          <p:cNvPr id="7" name="Picture 2"/>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119336" y="1772816"/>
            <a:ext cx="4824536" cy="3401475"/>
          </a:xfrm>
          <a:prstGeom prst="rect">
            <a:avLst/>
          </a:prstGeom>
          <a:noFill/>
          <a:ln w="635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9" name="テキスト ボックス 8"/>
          <p:cNvSpPr txBox="1"/>
          <p:nvPr/>
        </p:nvSpPr>
        <p:spPr>
          <a:xfrm>
            <a:off x="6876256" y="31663"/>
            <a:ext cx="2227928" cy="461665"/>
          </a:xfrm>
          <a:prstGeom prst="rect">
            <a:avLst/>
          </a:prstGeom>
          <a:solidFill>
            <a:srgbClr val="0000FF"/>
          </a:solidFill>
        </p:spPr>
        <p:txBody>
          <a:bodyPr wrap="square" rtlCol="0" anchor="ctr" anchorCtr="1">
            <a:noAutofit/>
          </a:bodyPr>
          <a:lstStyle/>
          <a:p>
            <a:pPr algn="ctr"/>
            <a:r>
              <a:rPr lang="ja-JP" altLang="en-US" sz="2400" dirty="0">
                <a:solidFill>
                  <a:schemeClr val="bg1"/>
                </a:solidFill>
                <a:latin typeface="HGPｺﾞｼｯｸE" panose="020B0900000000000000" pitchFamily="50" charset="-128"/>
                <a:ea typeface="HGPｺﾞｼｯｸE" panose="020B0900000000000000" pitchFamily="50" charset="-128"/>
              </a:rPr>
              <a:t>約　</a:t>
            </a:r>
            <a:r>
              <a:rPr lang="en-US" altLang="ja-JP" sz="2400" dirty="0" smtClean="0">
                <a:solidFill>
                  <a:schemeClr val="bg1"/>
                </a:solidFill>
                <a:latin typeface="HGPｺﾞｼｯｸE" panose="020B0900000000000000" pitchFamily="50" charset="-128"/>
                <a:ea typeface="HGPｺﾞｼｯｸE" panose="020B0900000000000000" pitchFamily="50" charset="-128"/>
              </a:rPr>
              <a:t>20</a:t>
            </a:r>
            <a:r>
              <a:rPr lang="ja-JP" altLang="en-US" sz="2400" dirty="0" smtClean="0">
                <a:solidFill>
                  <a:schemeClr val="bg1"/>
                </a:solidFill>
                <a:latin typeface="HGPｺﾞｼｯｸE" panose="020B0900000000000000" pitchFamily="50" charset="-128"/>
                <a:ea typeface="HGPｺﾞｼｯｸE" panose="020B0900000000000000" pitchFamily="50" charset="-128"/>
              </a:rPr>
              <a:t>分程度</a:t>
            </a:r>
            <a:endParaRPr kumimoji="1" lang="ja-JP" altLang="en-US" sz="2400" dirty="0">
              <a:solidFill>
                <a:schemeClr val="bg1"/>
              </a:solidFill>
              <a:latin typeface="HGPｺﾞｼｯｸE" panose="020B0900000000000000" pitchFamily="50" charset="-128"/>
              <a:ea typeface="HGPｺﾞｼｯｸE" panose="020B0900000000000000" pitchFamily="50" charset="-128"/>
            </a:endParaRPr>
          </a:p>
        </p:txBody>
      </p:sp>
      <p:sp>
        <p:nvSpPr>
          <p:cNvPr id="10" name="テキスト ボックス 9"/>
          <p:cNvSpPr txBox="1"/>
          <p:nvPr/>
        </p:nvSpPr>
        <p:spPr>
          <a:xfrm>
            <a:off x="107950" y="5859447"/>
            <a:ext cx="8928100" cy="646331"/>
          </a:xfrm>
          <a:prstGeom prst="rect">
            <a:avLst/>
          </a:prstGeom>
          <a:noFill/>
        </p:spPr>
        <p:txBody>
          <a:bodyPr wrap="square" rtlCol="0">
            <a:spAutoFit/>
          </a:bodyPr>
          <a:lstStyle/>
          <a:p>
            <a:r>
              <a:rPr kumimoji="1" lang="ja-JP" altLang="en-US" dirty="0">
                <a:latin typeface="HGPｺﾞｼｯｸM" panose="020B0600000000000000" pitchFamily="50" charset="-128"/>
                <a:ea typeface="HGPｺﾞｼｯｸM" panose="020B0600000000000000" pitchFamily="50" charset="-128"/>
              </a:rPr>
              <a:t>なお、ゲーム時に出てきた課題の他にも、本ゲーム（キット及び進め方）に対する改善のご提案等も是非</a:t>
            </a:r>
            <a:r>
              <a:rPr lang="ja-JP" altLang="en-US" dirty="0">
                <a:latin typeface="HGPｺﾞｼｯｸM" panose="020B0600000000000000" pitchFamily="50" charset="-128"/>
                <a:ea typeface="HGPｺﾞｼｯｸM" panose="020B0600000000000000" pitchFamily="50" charset="-128"/>
              </a:rPr>
              <a:t>お寄せ</a:t>
            </a:r>
            <a:r>
              <a:rPr kumimoji="1" lang="ja-JP" altLang="en-US" dirty="0">
                <a:latin typeface="HGPｺﾞｼｯｸM" panose="020B0600000000000000" pitchFamily="50" charset="-128"/>
                <a:ea typeface="HGPｺﾞｼｯｸM" panose="020B0600000000000000" pitchFamily="50" charset="-128"/>
              </a:rPr>
              <a:t>ください。</a:t>
            </a:r>
          </a:p>
        </p:txBody>
      </p:sp>
      <p:sp>
        <p:nvSpPr>
          <p:cNvPr id="11" name="角丸四角形 10"/>
          <p:cNvSpPr/>
          <p:nvPr/>
        </p:nvSpPr>
        <p:spPr bwMode="auto">
          <a:xfrm rot="20130611">
            <a:off x="789488" y="3002301"/>
            <a:ext cx="3134868" cy="843975"/>
          </a:xfrm>
          <a:prstGeom prst="roundRect">
            <a:avLst/>
          </a:prstGeom>
          <a:noFill/>
          <a:ln w="76200" cap="flat" cmpd="sng" algn="ctr">
            <a:solidFill>
              <a:srgbClr val="0000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4400" dirty="0">
                <a:solidFill>
                  <a:srgbClr val="0000FF"/>
                </a:solidFill>
                <a:ea typeface="HGPｺﾞｼｯｸE" pitchFamily="50" charset="-128"/>
              </a:rPr>
              <a:t>ワークシート</a:t>
            </a:r>
            <a:endParaRPr kumimoji="1" lang="ja-JP" altLang="en-US" sz="4400" b="0" i="0" u="none" strike="noStrike" cap="none" normalizeH="0" baseline="0" dirty="0">
              <a:ln>
                <a:noFill/>
              </a:ln>
              <a:solidFill>
                <a:srgbClr val="0000FF"/>
              </a:solidFill>
              <a:effectLst/>
              <a:ea typeface="HGPｺﾞｼｯｸE" pitchFamily="50" charset="-128"/>
            </a:endParaRPr>
          </a:p>
        </p:txBody>
      </p:sp>
      <p:sp>
        <p:nvSpPr>
          <p:cNvPr id="12" name="テキスト ボックス 11"/>
          <p:cNvSpPr txBox="1"/>
          <p:nvPr/>
        </p:nvSpPr>
        <p:spPr>
          <a:xfrm>
            <a:off x="107504" y="569888"/>
            <a:ext cx="8928100" cy="830997"/>
          </a:xfrm>
          <a:prstGeom prst="rect">
            <a:avLst/>
          </a:prstGeom>
          <a:noFill/>
        </p:spPr>
        <p:txBody>
          <a:bodyPr wrap="square" rtlCol="0">
            <a:spAutoFit/>
          </a:bodyPr>
          <a:lstStyle/>
          <a:p>
            <a:r>
              <a:rPr kumimoji="1" lang="ja-JP" altLang="en-US" sz="2400" dirty="0">
                <a:latin typeface="HGPｺﾞｼｯｸM" panose="020B0600000000000000" pitchFamily="50" charset="-128"/>
                <a:ea typeface="HGPｺﾞｼｯｸM" panose="020B0600000000000000" pitchFamily="50" charset="-128"/>
              </a:rPr>
              <a:t>ゲームを通じて、皆さんの所属組織に</a:t>
            </a:r>
            <a:r>
              <a:rPr kumimoji="1" lang="ja-JP" altLang="en-US" sz="2400" dirty="0" smtClean="0">
                <a:latin typeface="HGPｺﾞｼｯｸM" panose="020B0600000000000000" pitchFamily="50" charset="-128"/>
                <a:ea typeface="HGPｺﾞｼｯｸM" panose="020B0600000000000000" pitchFamily="50" charset="-128"/>
              </a:rPr>
              <a:t>おける取組に</a:t>
            </a:r>
            <a:r>
              <a:rPr kumimoji="1" lang="ja-JP" altLang="en-US" sz="2400" dirty="0">
                <a:latin typeface="HGPｺﾞｼｯｸM" panose="020B0600000000000000" pitchFamily="50" charset="-128"/>
                <a:ea typeface="HGPｺﾞｼｯｸM" panose="020B0600000000000000" pitchFamily="50" charset="-128"/>
              </a:rPr>
              <a:t>対して</a:t>
            </a:r>
            <a:r>
              <a:rPr kumimoji="1" lang="en-US" altLang="ja-JP" sz="2400" dirty="0">
                <a:latin typeface="HGPｺﾞｼｯｸM" panose="020B0600000000000000" pitchFamily="50" charset="-128"/>
                <a:ea typeface="HGPｺﾞｼｯｸM" panose="020B0600000000000000" pitchFamily="50" charset="-128"/>
              </a:rPr>
              <a:t>”</a:t>
            </a:r>
            <a:r>
              <a:rPr kumimoji="1" lang="ja-JP" altLang="en-US" sz="2400" dirty="0">
                <a:latin typeface="HGPｺﾞｼｯｸM" panose="020B0600000000000000" pitchFamily="50" charset="-128"/>
                <a:ea typeface="HGPｺﾞｼｯｸM" panose="020B0600000000000000" pitchFamily="50" charset="-128"/>
              </a:rPr>
              <a:t>気づき</a:t>
            </a:r>
            <a:r>
              <a:rPr kumimoji="1" lang="en-US" altLang="ja-JP" sz="2400" dirty="0">
                <a:latin typeface="HGPｺﾞｼｯｸM" panose="020B0600000000000000" pitchFamily="50" charset="-128"/>
                <a:ea typeface="HGPｺﾞｼｯｸM" panose="020B0600000000000000" pitchFamily="50" charset="-128"/>
              </a:rPr>
              <a:t>”</a:t>
            </a:r>
            <a:r>
              <a:rPr kumimoji="1" lang="ja-JP" altLang="en-US" sz="2400" dirty="0">
                <a:latin typeface="HGPｺﾞｼｯｸM" panose="020B0600000000000000" pitchFamily="50" charset="-128"/>
                <a:ea typeface="HGPｺﾞｼｯｸM" panose="020B0600000000000000" pitchFamily="50" charset="-128"/>
              </a:rPr>
              <a:t>はありましたか</a:t>
            </a:r>
            <a:r>
              <a:rPr kumimoji="1" lang="ja-JP" altLang="en-US" sz="2400" dirty="0" smtClean="0">
                <a:latin typeface="HGPｺﾞｼｯｸM" panose="020B0600000000000000" pitchFamily="50" charset="-128"/>
                <a:ea typeface="HGPｺﾞｼｯｸM" panose="020B0600000000000000" pitchFamily="50" charset="-128"/>
              </a:rPr>
              <a:t>？付属</a:t>
            </a:r>
            <a:r>
              <a:rPr kumimoji="1" lang="ja-JP" altLang="en-US" sz="2400" dirty="0">
                <a:latin typeface="HGPｺﾞｼｯｸM" panose="020B0600000000000000" pitchFamily="50" charset="-128"/>
                <a:ea typeface="HGPｺﾞｼｯｸM" panose="020B0600000000000000" pitchFamily="50" charset="-128"/>
              </a:rPr>
              <a:t>の</a:t>
            </a:r>
            <a:r>
              <a:rPr kumimoji="1" lang="ja-JP" altLang="en-US" sz="2400" dirty="0" smtClean="0">
                <a:latin typeface="HGPｺﾞｼｯｸM" panose="020B0600000000000000" pitchFamily="50" charset="-128"/>
                <a:ea typeface="HGPｺﾞｼｯｸM" panose="020B0600000000000000" pitchFamily="50" charset="-128"/>
              </a:rPr>
              <a:t>「振り返りワークシート」を</a:t>
            </a:r>
            <a:r>
              <a:rPr kumimoji="1" lang="ja-JP" altLang="en-US" sz="2400" dirty="0">
                <a:latin typeface="HGPｺﾞｼｯｸM" panose="020B0600000000000000" pitchFamily="50" charset="-128"/>
                <a:ea typeface="HGPｺﾞｼｯｸM" panose="020B0600000000000000" pitchFamily="50" charset="-128"/>
              </a:rPr>
              <a:t>用いて確認してください</a:t>
            </a:r>
            <a:r>
              <a:rPr kumimoji="1" lang="ja-JP" altLang="en-US" sz="2400" dirty="0" smtClean="0">
                <a:latin typeface="HGPｺﾞｼｯｸM" panose="020B0600000000000000" pitchFamily="50" charset="-128"/>
                <a:ea typeface="HGPｺﾞｼｯｸM" panose="020B0600000000000000" pitchFamily="50" charset="-128"/>
              </a:rPr>
              <a:t>。</a:t>
            </a:r>
            <a:endParaRPr kumimoji="1" lang="en-US" altLang="ja-JP" sz="2400" dirty="0" smtClean="0">
              <a:latin typeface="HGPｺﾞｼｯｸM" panose="020B0600000000000000" pitchFamily="50" charset="-128"/>
              <a:ea typeface="HGPｺﾞｼｯｸM" panose="020B0600000000000000" pitchFamily="50" charset="-128"/>
            </a:endParaRPr>
          </a:p>
        </p:txBody>
      </p:sp>
      <p:sp>
        <p:nvSpPr>
          <p:cNvPr id="13" name="テキスト ボックス 12"/>
          <p:cNvSpPr txBox="1"/>
          <p:nvPr/>
        </p:nvSpPr>
        <p:spPr>
          <a:xfrm>
            <a:off x="5031184" y="1737340"/>
            <a:ext cx="3924052" cy="3785652"/>
          </a:xfrm>
          <a:prstGeom prst="rect">
            <a:avLst/>
          </a:prstGeom>
          <a:solidFill>
            <a:schemeClr val="accent5"/>
          </a:solidFill>
        </p:spPr>
        <p:txBody>
          <a:bodyPr wrap="square" rtlCol="0">
            <a:spAutoFit/>
          </a:bodyPr>
          <a:lstStyle/>
          <a:p>
            <a:pPr>
              <a:spcAft>
                <a:spcPts val="1200"/>
              </a:spcAft>
            </a:pPr>
            <a:r>
              <a:rPr lang="ja-JP" altLang="en-US" sz="2000" dirty="0" smtClean="0">
                <a:latin typeface="HGPｺﾞｼｯｸM" panose="020B0600000000000000" pitchFamily="50" charset="-128"/>
                <a:ea typeface="HGPｺﾞｼｯｸM" panose="020B0600000000000000" pitchFamily="50" charset="-128"/>
              </a:rPr>
              <a:t>また、</a:t>
            </a:r>
            <a:r>
              <a:rPr kumimoji="1" lang="ja-JP" altLang="en-US" sz="2000" dirty="0" smtClean="0">
                <a:latin typeface="HGPｺﾞｼｯｸM" panose="020B0600000000000000" pitchFamily="50" charset="-128"/>
                <a:ea typeface="HGPｺﾞｼｯｸM" panose="020B0600000000000000" pitchFamily="50" charset="-128"/>
              </a:rPr>
              <a:t>在宅勤務が定常化するなかでの災害対応のポイントとして、以下の観点についても、意見交換することをお勧めします。</a:t>
            </a:r>
            <a:endParaRPr kumimoji="1" lang="en-US" altLang="ja-JP" sz="2000" dirty="0" smtClean="0">
              <a:latin typeface="HGPｺﾞｼｯｸM" panose="020B0600000000000000" pitchFamily="50" charset="-128"/>
              <a:ea typeface="HGPｺﾞｼｯｸM" panose="020B0600000000000000" pitchFamily="50" charset="-128"/>
            </a:endParaRPr>
          </a:p>
          <a:p>
            <a:pPr marL="342900" indent="-342900">
              <a:spcAft>
                <a:spcPts val="1200"/>
              </a:spcAft>
              <a:buFont typeface="Wingdings" panose="05000000000000000000" pitchFamily="2" charset="2"/>
              <a:buChar char="ü"/>
            </a:pPr>
            <a:r>
              <a:rPr lang="ja-JP" altLang="en-US" sz="2000" dirty="0" smtClean="0">
                <a:solidFill>
                  <a:srgbClr val="C00000"/>
                </a:solidFill>
                <a:latin typeface="HGPｺﾞｼｯｸM" panose="020B0600000000000000" pitchFamily="50" charset="-128"/>
                <a:ea typeface="HGPｺﾞｼｯｸM" panose="020B0600000000000000" pitchFamily="50" charset="-128"/>
              </a:rPr>
              <a:t>本日の</a:t>
            </a:r>
            <a:r>
              <a:rPr lang="ja-JP" altLang="ja-JP" sz="2000" dirty="0" smtClean="0">
                <a:solidFill>
                  <a:srgbClr val="C00000"/>
                </a:solidFill>
                <a:latin typeface="HGPｺﾞｼｯｸM" panose="020B0600000000000000" pitchFamily="50" charset="-128"/>
                <a:ea typeface="HGPｺﾞｼｯｸM" panose="020B0600000000000000" pitchFamily="50" charset="-128"/>
              </a:rPr>
              <a:t>プレイヤー</a:t>
            </a:r>
            <a:r>
              <a:rPr lang="ja-JP" altLang="en-US" sz="2000" dirty="0" smtClean="0">
                <a:solidFill>
                  <a:srgbClr val="C00000"/>
                </a:solidFill>
                <a:latin typeface="HGPｺﾞｼｯｸM" panose="020B0600000000000000" pitchFamily="50" charset="-128"/>
                <a:ea typeface="HGPｺﾞｼｯｸM" panose="020B0600000000000000" pitchFamily="50" charset="-128"/>
              </a:rPr>
              <a:t>の皆様（対策本部員等</a:t>
            </a:r>
            <a:r>
              <a:rPr lang="ja-JP" altLang="ja-JP" sz="2000" dirty="0" smtClean="0">
                <a:solidFill>
                  <a:srgbClr val="C00000"/>
                </a:solidFill>
                <a:latin typeface="HGPｺﾞｼｯｸM" panose="020B0600000000000000" pitchFamily="50" charset="-128"/>
                <a:ea typeface="HGPｺﾞｼｯｸM" panose="020B0600000000000000" pitchFamily="50" charset="-128"/>
              </a:rPr>
              <a:t>）</a:t>
            </a:r>
            <a:r>
              <a:rPr lang="ja-JP" altLang="en-US" sz="2000" dirty="0" smtClean="0">
                <a:solidFill>
                  <a:srgbClr val="C00000"/>
                </a:solidFill>
                <a:latin typeface="HGPｺﾞｼｯｸM" panose="020B0600000000000000" pitchFamily="50" charset="-128"/>
                <a:ea typeface="HGPｺﾞｼｯｸM" panose="020B0600000000000000" pitchFamily="50" charset="-128"/>
              </a:rPr>
              <a:t>の</a:t>
            </a:r>
            <a:r>
              <a:rPr lang="ja-JP" altLang="ja-JP" sz="2000" dirty="0" smtClean="0">
                <a:solidFill>
                  <a:srgbClr val="C00000"/>
                </a:solidFill>
                <a:latin typeface="HGPｺﾞｼｯｸM" panose="020B0600000000000000" pitchFamily="50" charset="-128"/>
                <a:ea typeface="HGPｺﾞｼｯｸM" panose="020B0600000000000000" pitchFamily="50" charset="-128"/>
              </a:rPr>
              <a:t>不在</a:t>
            </a:r>
            <a:r>
              <a:rPr lang="ja-JP" altLang="ja-JP" sz="2000" dirty="0">
                <a:solidFill>
                  <a:srgbClr val="C00000"/>
                </a:solidFill>
                <a:latin typeface="HGPｺﾞｼｯｸM" panose="020B0600000000000000" pitchFamily="50" charset="-128"/>
                <a:ea typeface="HGPｺﾞｼｯｸM" panose="020B0600000000000000" pitchFamily="50" charset="-128"/>
              </a:rPr>
              <a:t>時</a:t>
            </a:r>
            <a:r>
              <a:rPr lang="ja-JP" altLang="ja-JP" sz="2000" dirty="0" smtClean="0">
                <a:solidFill>
                  <a:srgbClr val="C00000"/>
                </a:solidFill>
                <a:latin typeface="HGPｺﾞｼｯｸM" panose="020B0600000000000000" pitchFamily="50" charset="-128"/>
                <a:ea typeface="HGPｺﾞｼｯｸM" panose="020B0600000000000000" pitchFamily="50" charset="-128"/>
              </a:rPr>
              <a:t>に</a:t>
            </a:r>
            <a:r>
              <a:rPr lang="ja-JP" altLang="en-US" sz="2000" dirty="0" smtClean="0">
                <a:solidFill>
                  <a:srgbClr val="C00000"/>
                </a:solidFill>
                <a:latin typeface="HGPｺﾞｼｯｸM" panose="020B0600000000000000" pitchFamily="50" charset="-128"/>
                <a:ea typeface="HGPｺﾞｼｯｸM" panose="020B0600000000000000" pitchFamily="50" charset="-128"/>
              </a:rPr>
              <a:t>、事業所の</a:t>
            </a:r>
            <a:r>
              <a:rPr lang="ja-JP" altLang="ja-JP" sz="2000" dirty="0" smtClean="0">
                <a:solidFill>
                  <a:srgbClr val="C00000"/>
                </a:solidFill>
                <a:latin typeface="HGPｺﾞｼｯｸM" panose="020B0600000000000000" pitchFamily="50" charset="-128"/>
                <a:ea typeface="HGPｺﾞｼｯｸM" panose="020B0600000000000000" pitchFamily="50" charset="-128"/>
              </a:rPr>
              <a:t>災害対応</a:t>
            </a:r>
            <a:r>
              <a:rPr lang="ja-JP" altLang="en-US" sz="2000" dirty="0" smtClean="0">
                <a:solidFill>
                  <a:srgbClr val="C00000"/>
                </a:solidFill>
                <a:latin typeface="HGPｺﾞｼｯｸM" panose="020B0600000000000000" pitchFamily="50" charset="-128"/>
                <a:ea typeface="HGPｺﾞｼｯｸM" panose="020B0600000000000000" pitchFamily="50" charset="-128"/>
              </a:rPr>
              <a:t>は問題なく行えるか？</a:t>
            </a:r>
            <a:endParaRPr lang="ja-JP" altLang="ja-JP" sz="2000" dirty="0">
              <a:solidFill>
                <a:srgbClr val="C00000"/>
              </a:solidFill>
              <a:latin typeface="HGPｺﾞｼｯｸM" panose="020B0600000000000000" pitchFamily="50" charset="-128"/>
              <a:ea typeface="HGPｺﾞｼｯｸM" panose="020B0600000000000000" pitchFamily="50" charset="-128"/>
            </a:endParaRPr>
          </a:p>
          <a:p>
            <a:pPr marL="342900" indent="-342900">
              <a:spcAft>
                <a:spcPts val="1200"/>
              </a:spcAft>
              <a:buFont typeface="Wingdings" panose="05000000000000000000" pitchFamily="2" charset="2"/>
              <a:buChar char="ü"/>
            </a:pPr>
            <a:r>
              <a:rPr lang="ja-JP" altLang="ja-JP" sz="2000" dirty="0" smtClean="0">
                <a:solidFill>
                  <a:srgbClr val="C00000"/>
                </a:solidFill>
                <a:latin typeface="HGPｺﾞｼｯｸM" panose="020B0600000000000000" pitchFamily="50" charset="-128"/>
                <a:ea typeface="HGPｺﾞｼｯｸM" panose="020B0600000000000000" pitchFamily="50" charset="-128"/>
              </a:rPr>
              <a:t>点呼</a:t>
            </a:r>
            <a:r>
              <a:rPr lang="ja-JP" altLang="en-US" sz="2000" dirty="0">
                <a:solidFill>
                  <a:srgbClr val="C00000"/>
                </a:solidFill>
                <a:latin typeface="HGPｺﾞｼｯｸM" panose="020B0600000000000000" pitchFamily="50" charset="-128"/>
                <a:ea typeface="HGPｺﾞｼｯｸM" panose="020B0600000000000000" pitchFamily="50" charset="-128"/>
              </a:rPr>
              <a:t>は</a:t>
            </a:r>
            <a:r>
              <a:rPr lang="ja-JP" altLang="ja-JP" sz="2000" dirty="0" smtClean="0">
                <a:solidFill>
                  <a:srgbClr val="C00000"/>
                </a:solidFill>
                <a:latin typeface="HGPｺﾞｼｯｸM" panose="020B0600000000000000" pitchFamily="50" charset="-128"/>
                <a:ea typeface="HGPｺﾞｼｯｸM" panose="020B0600000000000000" pitchFamily="50" charset="-128"/>
              </a:rPr>
              <a:t>スムーズ</a:t>
            </a:r>
            <a:r>
              <a:rPr lang="ja-JP" altLang="ja-JP" sz="2000" dirty="0">
                <a:solidFill>
                  <a:srgbClr val="C00000"/>
                </a:solidFill>
                <a:latin typeface="HGPｺﾞｼｯｸM" panose="020B0600000000000000" pitchFamily="50" charset="-128"/>
                <a:ea typeface="HGPｺﾞｼｯｸM" panose="020B0600000000000000" pitchFamily="50" charset="-128"/>
              </a:rPr>
              <a:t>に行えるか（在宅勤務か行方不明かの</a:t>
            </a:r>
            <a:r>
              <a:rPr lang="ja-JP" altLang="ja-JP" sz="2000" dirty="0" smtClean="0">
                <a:solidFill>
                  <a:srgbClr val="C00000"/>
                </a:solidFill>
                <a:latin typeface="HGPｺﾞｼｯｸM" panose="020B0600000000000000" pitchFamily="50" charset="-128"/>
                <a:ea typeface="HGPｺﾞｼｯｸM" panose="020B0600000000000000" pitchFamily="50" charset="-128"/>
              </a:rPr>
              <a:t>判別</a:t>
            </a:r>
            <a:r>
              <a:rPr lang="ja-JP" altLang="en-US" sz="2000" dirty="0" smtClean="0">
                <a:solidFill>
                  <a:srgbClr val="C00000"/>
                </a:solidFill>
                <a:latin typeface="HGPｺﾞｼｯｸM" panose="020B0600000000000000" pitchFamily="50" charset="-128"/>
                <a:ea typeface="HGPｺﾞｼｯｸM" panose="020B0600000000000000" pitchFamily="50" charset="-128"/>
              </a:rPr>
              <a:t>が</a:t>
            </a:r>
            <a:r>
              <a:rPr lang="ja-JP" altLang="ja-JP" sz="2000" dirty="0" smtClean="0">
                <a:solidFill>
                  <a:srgbClr val="C00000"/>
                </a:solidFill>
                <a:latin typeface="HGPｺﾞｼｯｸM" panose="020B0600000000000000" pitchFamily="50" charset="-128"/>
                <a:ea typeface="HGPｺﾞｼｯｸM" panose="020B0600000000000000" pitchFamily="50" charset="-128"/>
              </a:rPr>
              <a:t>できるか）</a:t>
            </a:r>
            <a:r>
              <a:rPr lang="ja-JP" altLang="en-US" sz="2000" dirty="0" smtClean="0">
                <a:solidFill>
                  <a:srgbClr val="C00000"/>
                </a:solidFill>
                <a:latin typeface="HGPｺﾞｼｯｸM" panose="020B0600000000000000" pitchFamily="50" charset="-128"/>
                <a:ea typeface="HGPｺﾞｼｯｸM" panose="020B0600000000000000" pitchFamily="50" charset="-128"/>
              </a:rPr>
              <a:t>？</a:t>
            </a:r>
            <a:endParaRPr lang="ja-JP" altLang="ja-JP" sz="2000" dirty="0">
              <a:solidFill>
                <a:srgbClr val="C00000"/>
              </a:solidFill>
              <a:latin typeface="HGPｺﾞｼｯｸM" panose="020B0600000000000000" pitchFamily="50" charset="-128"/>
              <a:ea typeface="HGPｺﾞｼｯｸM" panose="020B0600000000000000" pitchFamily="50" charset="-128"/>
            </a:endParaRPr>
          </a:p>
        </p:txBody>
      </p:sp>
    </p:spTree>
    <p:extLst>
      <p:ext uri="{BB962C8B-B14F-4D97-AF65-F5344CB8AC3E}">
        <p14:creationId xmlns:p14="http://schemas.microsoft.com/office/powerpoint/2010/main" val="33122682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p>
            <a:pPr>
              <a:defRPr/>
            </a:pPr>
            <a:fld id="{645E2F1A-B343-418D-8630-B20128272075}" type="slidenum">
              <a:rPr lang="en-US" altLang="ja-JP" smtClean="0"/>
              <a:pPr>
                <a:defRPr/>
              </a:pPr>
              <a:t>7</a:t>
            </a:fld>
            <a:endParaRPr lang="en-US" altLang="ja-JP" dirty="0"/>
          </a:p>
        </p:txBody>
      </p:sp>
      <p:sp>
        <p:nvSpPr>
          <p:cNvPr id="3" name="タイトル 1"/>
          <p:cNvSpPr txBox="1">
            <a:spLocks/>
          </p:cNvSpPr>
          <p:nvPr/>
        </p:nvSpPr>
        <p:spPr bwMode="auto">
          <a:xfrm>
            <a:off x="0" y="0"/>
            <a:ext cx="89281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800">
                <a:solidFill>
                  <a:schemeClr val="tx2"/>
                </a:solidFill>
                <a:latin typeface="+mj-lt"/>
                <a:ea typeface="+mj-ea"/>
                <a:cs typeface="+mj-cs"/>
              </a:defRPr>
            </a:lvl1pPr>
            <a:lvl2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2pPr>
            <a:lvl3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3pPr>
            <a:lvl4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4pPr>
            <a:lvl5pPr algn="l" rtl="0" eaLnBrk="0" fontAlgn="base" hangingPunct="0">
              <a:spcBef>
                <a:spcPct val="0"/>
              </a:spcBef>
              <a:spcAft>
                <a:spcPct val="0"/>
              </a:spcAft>
              <a:defRPr kumimoji="1" sz="2800">
                <a:solidFill>
                  <a:schemeClr val="tx2"/>
                </a:solidFill>
                <a:latin typeface="HGPｺﾞｼｯｸE" pitchFamily="50" charset="-128"/>
                <a:ea typeface="HGPｺﾞｼｯｸE" pitchFamily="50" charset="-128"/>
              </a:defRPr>
            </a:lvl5pPr>
            <a:lvl6pPr marL="457200" algn="l" rtl="0" fontAlgn="base">
              <a:spcBef>
                <a:spcPct val="0"/>
              </a:spcBef>
              <a:spcAft>
                <a:spcPct val="0"/>
              </a:spcAft>
              <a:defRPr kumimoji="1" sz="2800">
                <a:solidFill>
                  <a:schemeClr val="tx2"/>
                </a:solidFill>
                <a:latin typeface="HGPｺﾞｼｯｸE" pitchFamily="50" charset="-128"/>
                <a:ea typeface="HGPｺﾞｼｯｸE" pitchFamily="50" charset="-128"/>
              </a:defRPr>
            </a:lvl6pPr>
            <a:lvl7pPr marL="914400" algn="l" rtl="0" fontAlgn="base">
              <a:spcBef>
                <a:spcPct val="0"/>
              </a:spcBef>
              <a:spcAft>
                <a:spcPct val="0"/>
              </a:spcAft>
              <a:defRPr kumimoji="1" sz="2800">
                <a:solidFill>
                  <a:schemeClr val="tx2"/>
                </a:solidFill>
                <a:latin typeface="HGPｺﾞｼｯｸE" pitchFamily="50" charset="-128"/>
                <a:ea typeface="HGPｺﾞｼｯｸE" pitchFamily="50" charset="-128"/>
              </a:defRPr>
            </a:lvl7pPr>
            <a:lvl8pPr marL="1371600" algn="l" rtl="0" fontAlgn="base">
              <a:spcBef>
                <a:spcPct val="0"/>
              </a:spcBef>
              <a:spcAft>
                <a:spcPct val="0"/>
              </a:spcAft>
              <a:defRPr kumimoji="1" sz="2800">
                <a:solidFill>
                  <a:schemeClr val="tx2"/>
                </a:solidFill>
                <a:latin typeface="HGPｺﾞｼｯｸE" pitchFamily="50" charset="-128"/>
                <a:ea typeface="HGPｺﾞｼｯｸE" pitchFamily="50" charset="-128"/>
              </a:defRPr>
            </a:lvl8pPr>
            <a:lvl9pPr marL="1828800" algn="l" rtl="0" fontAlgn="base">
              <a:spcBef>
                <a:spcPct val="0"/>
              </a:spcBef>
              <a:spcAft>
                <a:spcPct val="0"/>
              </a:spcAft>
              <a:defRPr kumimoji="1" sz="2800">
                <a:solidFill>
                  <a:schemeClr val="tx2"/>
                </a:solidFill>
                <a:latin typeface="HGPｺﾞｼｯｸE" pitchFamily="50" charset="-128"/>
                <a:ea typeface="HGPｺﾞｼｯｸE" pitchFamily="50" charset="-128"/>
              </a:defRPr>
            </a:lvl9pPr>
          </a:lstStyle>
          <a:p>
            <a:r>
              <a:rPr lang="ja-JP" altLang="en-US" kern="0" dirty="0"/>
              <a:t>＜参考＞東京都帰宅困難者条例（</a:t>
            </a:r>
            <a:r>
              <a:rPr lang="en-US" altLang="ja-JP" kern="0" dirty="0"/>
              <a:t>2/2</a:t>
            </a:r>
            <a:r>
              <a:rPr lang="ja-JP" altLang="en-US" kern="0" dirty="0"/>
              <a:t>）</a:t>
            </a:r>
          </a:p>
        </p:txBody>
      </p:sp>
      <p:sp>
        <p:nvSpPr>
          <p:cNvPr id="4" name="コンテンツ プレースホルダー 2"/>
          <p:cNvSpPr txBox="1">
            <a:spLocks/>
          </p:cNvSpPr>
          <p:nvPr/>
        </p:nvSpPr>
        <p:spPr bwMode="auto">
          <a:xfrm>
            <a:off x="107950" y="1290786"/>
            <a:ext cx="9005248" cy="5162550"/>
          </a:xfrm>
          <a:prstGeom prst="rect">
            <a:avLst/>
          </a:prstGeom>
          <a:solidFill>
            <a:schemeClr val="bg1">
              <a:lumMod val="85000"/>
            </a:schemeClr>
          </a:solid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kumimoji="1" sz="2400">
                <a:solidFill>
                  <a:schemeClr val="tx1"/>
                </a:solidFill>
                <a:latin typeface="HGPｺﾞｼｯｸE" panose="020B0900000000000000" pitchFamily="50" charset="-128"/>
                <a:ea typeface="HGPｺﾞｼｯｸE" panose="020B0900000000000000" pitchFamily="50" charset="-128"/>
                <a:cs typeface="+mn-cs"/>
              </a:defRPr>
            </a:lvl1pPr>
            <a:lvl2pPr marL="742950" indent="-285750" algn="l" rtl="0" eaLnBrk="0" fontAlgn="base" hangingPunct="0">
              <a:spcBef>
                <a:spcPct val="20000"/>
              </a:spcBef>
              <a:spcAft>
                <a:spcPct val="0"/>
              </a:spcAft>
              <a:buChar char="–"/>
              <a:defRPr kumimoji="1" sz="2000">
                <a:solidFill>
                  <a:schemeClr val="tx1"/>
                </a:solidFill>
                <a:latin typeface="HGPｺﾞｼｯｸM" panose="020B0600000000000000" pitchFamily="50" charset="-128"/>
                <a:ea typeface="HGPｺﾞｼｯｸM" panose="020B0600000000000000" pitchFamily="50" charset="-128"/>
              </a:defRPr>
            </a:lvl2pPr>
            <a:lvl3pPr marL="1143000" indent="-228600" algn="l" rtl="0" eaLnBrk="0" fontAlgn="base" hangingPunct="0">
              <a:spcBef>
                <a:spcPct val="20000"/>
              </a:spcBef>
              <a:spcAft>
                <a:spcPct val="0"/>
              </a:spcAft>
              <a:buChar char="•"/>
              <a:defRPr kumimoji="1" sz="1800">
                <a:solidFill>
                  <a:schemeClr val="tx1"/>
                </a:solidFill>
                <a:latin typeface="HGPｺﾞｼｯｸM" pitchFamily="50" charset="-128"/>
                <a:ea typeface="HGPｺﾞｼｯｸM" pitchFamily="50" charset="-128"/>
              </a:defRPr>
            </a:lvl3pPr>
            <a:lvl4pPr marL="1600200" indent="-228600" algn="l" rtl="0" eaLnBrk="0" fontAlgn="base" hangingPunct="0">
              <a:spcBef>
                <a:spcPct val="20000"/>
              </a:spcBef>
              <a:spcAft>
                <a:spcPct val="0"/>
              </a:spcAft>
              <a:buChar char="–"/>
              <a:defRPr kumimoji="1" sz="1600">
                <a:solidFill>
                  <a:schemeClr val="tx1"/>
                </a:solidFill>
                <a:latin typeface="HGPｺﾞｼｯｸM" pitchFamily="50" charset="-128"/>
                <a:ea typeface="HGPｺﾞｼｯｸM" pitchFamily="50" charset="-128"/>
              </a:defRPr>
            </a:lvl4pPr>
            <a:lvl5pPr marL="2057400" indent="-228600" algn="l" rtl="0" eaLnBrk="0" fontAlgn="base" hangingPunct="0">
              <a:spcBef>
                <a:spcPct val="20000"/>
              </a:spcBef>
              <a:spcAft>
                <a:spcPct val="0"/>
              </a:spcAft>
              <a:buChar char="»"/>
              <a:defRPr kumimoji="1" sz="1400">
                <a:solidFill>
                  <a:schemeClr val="tx1"/>
                </a:solidFill>
                <a:latin typeface="HGPｺﾞｼｯｸM" pitchFamily="50" charset="-128"/>
                <a:ea typeface="HGPｺﾞｼｯｸM" pitchFamily="50" charset="-128"/>
              </a:defRPr>
            </a:lvl5pPr>
            <a:lvl6pPr marL="25146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6pPr>
            <a:lvl7pPr marL="29718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7pPr>
            <a:lvl8pPr marL="34290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8pPr>
            <a:lvl9pPr marL="3886200" indent="-228600" algn="l" rtl="0" fontAlgn="base">
              <a:spcBef>
                <a:spcPct val="20000"/>
              </a:spcBef>
              <a:spcAft>
                <a:spcPct val="0"/>
              </a:spcAft>
              <a:buChar char="»"/>
              <a:defRPr kumimoji="1" sz="2000">
                <a:solidFill>
                  <a:schemeClr val="tx1"/>
                </a:solidFill>
                <a:latin typeface="HGPｺﾞｼｯｸM" pitchFamily="50" charset="-128"/>
                <a:ea typeface="HGPｺﾞｼｯｸM" pitchFamily="50" charset="-128"/>
              </a:defRPr>
            </a:lvl9pPr>
          </a:lstStyle>
          <a:p>
            <a:pPr marL="0" indent="0">
              <a:buFontTx/>
              <a:buNone/>
            </a:pPr>
            <a:r>
              <a:rPr lang="ja-JP" altLang="en-US" kern="0" dirty="0">
                <a:solidFill>
                  <a:srgbClr val="0000FF"/>
                </a:solidFill>
                <a:latin typeface="+mn-ea"/>
                <a:ea typeface="+mn-ea"/>
              </a:rPr>
              <a:t>■</a:t>
            </a:r>
            <a:r>
              <a:rPr lang="ja-JP" altLang="en-US" kern="0" dirty="0">
                <a:latin typeface="+mn-ea"/>
                <a:ea typeface="+mn-ea"/>
              </a:rPr>
              <a:t>従業員の一斉帰宅の抑制</a:t>
            </a:r>
          </a:p>
          <a:p>
            <a:pPr marL="0" indent="0">
              <a:buFontTx/>
              <a:buNone/>
            </a:pPr>
            <a:r>
              <a:rPr lang="ja-JP" altLang="en-US" sz="2000" kern="0" dirty="0">
                <a:latin typeface="HGPｺﾞｼｯｸM" panose="020B0600000000000000" pitchFamily="50" charset="-128"/>
                <a:ea typeface="HGPｺﾞｼｯｸM" panose="020B0600000000000000" pitchFamily="50" charset="-128"/>
              </a:rPr>
              <a:t>　○施設の安全を確認した上で、従業員を事業所内に留まらせてください。</a:t>
            </a:r>
          </a:p>
          <a:p>
            <a:pPr marL="0" indent="0">
              <a:buFontTx/>
              <a:buNone/>
            </a:pPr>
            <a:r>
              <a:rPr lang="ja-JP" altLang="en-US" sz="2000" kern="0" dirty="0">
                <a:latin typeface="HGPｺﾞｼｯｸM" panose="020B0600000000000000" pitchFamily="50" charset="-128"/>
                <a:ea typeface="HGPｺﾞｼｯｸM" panose="020B0600000000000000" pitchFamily="50" charset="-128"/>
              </a:rPr>
              <a:t>　○必要な３日分の水や食料などの備蓄に努めてください。</a:t>
            </a:r>
            <a:endParaRPr lang="en-US" altLang="ja-JP" sz="2000" kern="0" dirty="0">
              <a:latin typeface="HGPｺﾞｼｯｸM" panose="020B0600000000000000" pitchFamily="50" charset="-128"/>
              <a:ea typeface="HGPｺﾞｼｯｸM" panose="020B0600000000000000" pitchFamily="50" charset="-128"/>
            </a:endParaRPr>
          </a:p>
          <a:p>
            <a:pPr marL="0" indent="0">
              <a:buFontTx/>
              <a:buNone/>
            </a:pPr>
            <a:endParaRPr lang="ja-JP" altLang="en-US" sz="1200" kern="0" dirty="0">
              <a:latin typeface="HGPｺﾞｼｯｸM" panose="020B0600000000000000" pitchFamily="50" charset="-128"/>
              <a:ea typeface="HGPｺﾞｼｯｸM" panose="020B0600000000000000" pitchFamily="50" charset="-128"/>
            </a:endParaRPr>
          </a:p>
          <a:p>
            <a:pPr marL="0" indent="0">
              <a:buFontTx/>
              <a:buNone/>
            </a:pPr>
            <a:r>
              <a:rPr lang="ja-JP" altLang="en-US" kern="0" dirty="0">
                <a:solidFill>
                  <a:srgbClr val="0000FF"/>
                </a:solidFill>
                <a:latin typeface="+mn-ea"/>
                <a:ea typeface="+mn-ea"/>
              </a:rPr>
              <a:t>■</a:t>
            </a:r>
            <a:r>
              <a:rPr lang="ja-JP" altLang="en-US" kern="0" dirty="0">
                <a:latin typeface="+mn-ea"/>
                <a:ea typeface="+mn-ea"/>
              </a:rPr>
              <a:t>従業員との連絡手段の確保など事前準備</a:t>
            </a:r>
          </a:p>
          <a:p>
            <a:pPr marL="450850" indent="-450850">
              <a:buFontTx/>
              <a:buNone/>
            </a:pPr>
            <a:r>
              <a:rPr lang="ja-JP" altLang="en-US" sz="2000" kern="0" dirty="0">
                <a:latin typeface="HGPｺﾞｼｯｸM" panose="020B0600000000000000" pitchFamily="50" charset="-128"/>
                <a:ea typeface="HGPｺﾞｼｯｸM" panose="020B0600000000000000" pitchFamily="50" charset="-128"/>
              </a:rPr>
              <a:t>　○事業者は、あらかじめ、従業員との連絡手段を確保するとともに、従業員に対して、家族等との連絡手段を複数確保することなどを周知してください。</a:t>
            </a:r>
            <a:endParaRPr lang="en-US" altLang="ja-JP" sz="2000" kern="0" dirty="0">
              <a:latin typeface="HGPｺﾞｼｯｸM" panose="020B0600000000000000" pitchFamily="50" charset="-128"/>
              <a:ea typeface="HGPｺﾞｼｯｸM" panose="020B0600000000000000" pitchFamily="50" charset="-128"/>
            </a:endParaRPr>
          </a:p>
          <a:p>
            <a:pPr marL="450850" indent="-450850">
              <a:buFontTx/>
              <a:buNone/>
            </a:pPr>
            <a:endParaRPr lang="ja-JP" altLang="en-US" sz="1200" kern="0" dirty="0">
              <a:latin typeface="HGPｺﾞｼｯｸM" panose="020B0600000000000000" pitchFamily="50" charset="-128"/>
              <a:ea typeface="HGPｺﾞｼｯｸM" panose="020B0600000000000000" pitchFamily="50" charset="-128"/>
            </a:endParaRPr>
          </a:p>
          <a:p>
            <a:pPr marL="0" indent="0">
              <a:buFontTx/>
              <a:buNone/>
            </a:pPr>
            <a:r>
              <a:rPr lang="ja-JP" altLang="en-US" kern="0" dirty="0">
                <a:solidFill>
                  <a:srgbClr val="0000FF"/>
                </a:solidFill>
                <a:latin typeface="+mn-ea"/>
                <a:ea typeface="+mn-ea"/>
              </a:rPr>
              <a:t>■</a:t>
            </a:r>
            <a:r>
              <a:rPr lang="ja-JP" altLang="en-US" kern="0" dirty="0">
                <a:latin typeface="+mn-ea"/>
                <a:ea typeface="+mn-ea"/>
              </a:rPr>
              <a:t>駅などにおける利用者の保護</a:t>
            </a:r>
          </a:p>
          <a:p>
            <a:pPr marL="450850" indent="-450850">
              <a:buFontTx/>
              <a:buNone/>
            </a:pPr>
            <a:r>
              <a:rPr lang="ja-JP" altLang="en-US" sz="2000" kern="0" dirty="0">
                <a:latin typeface="HGPｺﾞｼｯｸM" panose="020B0600000000000000" pitchFamily="50" charset="-128"/>
                <a:ea typeface="HGPｺﾞｼｯｸM" panose="020B0600000000000000" pitchFamily="50" charset="-128"/>
              </a:rPr>
              <a:t>　○鉄道事業者や集客施設の管理者等は、駅や集客施設での待機や安全な場所への誘導等、利用者の保護に努めてください。</a:t>
            </a:r>
            <a:endParaRPr lang="en-US" altLang="ja-JP" sz="2000" kern="0" dirty="0">
              <a:latin typeface="HGPｺﾞｼｯｸM" panose="020B0600000000000000" pitchFamily="50" charset="-128"/>
              <a:ea typeface="HGPｺﾞｼｯｸM" panose="020B0600000000000000" pitchFamily="50" charset="-128"/>
            </a:endParaRPr>
          </a:p>
          <a:p>
            <a:pPr marL="450850" indent="-450850">
              <a:buFontTx/>
              <a:buNone/>
            </a:pPr>
            <a:endParaRPr lang="ja-JP" altLang="en-US" sz="1200" kern="0" dirty="0">
              <a:latin typeface="HGPｺﾞｼｯｸM" panose="020B0600000000000000" pitchFamily="50" charset="-128"/>
              <a:ea typeface="HGPｺﾞｼｯｸM" panose="020B0600000000000000" pitchFamily="50" charset="-128"/>
            </a:endParaRPr>
          </a:p>
          <a:p>
            <a:pPr marL="0" indent="0">
              <a:buFontTx/>
              <a:buNone/>
            </a:pPr>
            <a:r>
              <a:rPr lang="ja-JP" altLang="en-US" kern="0" dirty="0">
                <a:solidFill>
                  <a:srgbClr val="0000FF"/>
                </a:solidFill>
                <a:latin typeface="+mn-ea"/>
                <a:ea typeface="+mn-ea"/>
              </a:rPr>
              <a:t>■</a:t>
            </a:r>
            <a:r>
              <a:rPr lang="ja-JP" altLang="en-US" kern="0" dirty="0">
                <a:latin typeface="+mn-ea"/>
                <a:ea typeface="+mn-ea"/>
              </a:rPr>
              <a:t>生徒・児童等の安全確保</a:t>
            </a:r>
          </a:p>
          <a:p>
            <a:pPr marL="450850" indent="-450850">
              <a:buFontTx/>
              <a:buNone/>
            </a:pPr>
            <a:r>
              <a:rPr lang="ja-JP" altLang="en-US" sz="2000" kern="0" dirty="0">
                <a:latin typeface="HGPｺﾞｼｯｸM" panose="020B0600000000000000" pitchFamily="50" charset="-128"/>
                <a:ea typeface="HGPｺﾞｼｯｸM" panose="020B0600000000000000" pitchFamily="50" charset="-128"/>
              </a:rPr>
              <a:t>　○災害時には、学校等の管理者等は、児童、生徒等を施設内に待機させるなど、安全確保を図ってください</a:t>
            </a:r>
            <a:r>
              <a:rPr lang="ja-JP" altLang="en-US" sz="2000" kern="0" dirty="0"/>
              <a:t>。</a:t>
            </a:r>
            <a:endParaRPr lang="en-US" altLang="ja-JP" sz="2000" kern="0" dirty="0"/>
          </a:p>
        </p:txBody>
      </p:sp>
      <p:sp>
        <p:nvSpPr>
          <p:cNvPr id="5" name="正方形/長方形 4"/>
          <p:cNvSpPr/>
          <p:nvPr/>
        </p:nvSpPr>
        <p:spPr>
          <a:xfrm>
            <a:off x="107950" y="761342"/>
            <a:ext cx="2031325" cy="461665"/>
          </a:xfrm>
          <a:prstGeom prst="rect">
            <a:avLst/>
          </a:prstGeom>
          <a:solidFill>
            <a:srgbClr val="0000FF"/>
          </a:solidFill>
        </p:spPr>
        <p:txBody>
          <a:bodyPr wrap="none">
            <a:spAutoFit/>
          </a:bodyPr>
          <a:lstStyle/>
          <a:p>
            <a:r>
              <a:rPr lang="ja-JP" altLang="en-US" sz="2400" dirty="0">
                <a:solidFill>
                  <a:schemeClr val="bg1"/>
                </a:solidFill>
                <a:latin typeface="+mn-ea"/>
                <a:ea typeface="+mn-ea"/>
              </a:rPr>
              <a:t>事業者の取組</a:t>
            </a:r>
          </a:p>
        </p:txBody>
      </p:sp>
    </p:spTree>
    <p:extLst>
      <p:ext uri="{BB962C8B-B14F-4D97-AF65-F5344CB8AC3E}">
        <p14:creationId xmlns:p14="http://schemas.microsoft.com/office/powerpoint/2010/main" val="76189216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49421" y="1212154"/>
            <a:ext cx="3869423" cy="2538112"/>
          </a:xfrm>
          <a:prstGeom prst="rect">
            <a:avLst/>
          </a:prstGeom>
        </p:spPr>
      </p:pic>
      <p:pic>
        <p:nvPicPr>
          <p:cNvPr id="7" name="図 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860031" y="3836432"/>
            <a:ext cx="3852388" cy="2536473"/>
          </a:xfrm>
          <a:prstGeom prst="rect">
            <a:avLst/>
          </a:prstGeom>
        </p:spPr>
      </p:pic>
      <p:pic>
        <p:nvPicPr>
          <p:cNvPr id="8" name="図 7"/>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08904" y="1212154"/>
            <a:ext cx="3891085" cy="5188113"/>
          </a:xfrm>
          <a:prstGeom prst="rect">
            <a:avLst/>
          </a:prstGeom>
        </p:spPr>
      </p:pic>
      <p:sp>
        <p:nvSpPr>
          <p:cNvPr id="4" name="スライド番号プレースホルダー 3"/>
          <p:cNvSpPr>
            <a:spLocks noGrp="1"/>
          </p:cNvSpPr>
          <p:nvPr>
            <p:ph type="sldNum" sz="quarter" idx="10"/>
          </p:nvPr>
        </p:nvSpPr>
        <p:spPr/>
        <p:txBody>
          <a:bodyPr/>
          <a:lstStyle/>
          <a:p>
            <a:pPr>
              <a:defRPr/>
            </a:pPr>
            <a:fld id="{64F8D627-3D20-4DB6-A65B-7BAFFADF10AC}" type="slidenum">
              <a:rPr lang="en-US" altLang="ja-JP" smtClean="0"/>
              <a:pPr>
                <a:defRPr/>
              </a:pPr>
              <a:t>8</a:t>
            </a:fld>
            <a:endParaRPr lang="en-US" altLang="ja-JP" dirty="0"/>
          </a:p>
        </p:txBody>
      </p:sp>
      <p:sp>
        <p:nvSpPr>
          <p:cNvPr id="2" name="タイトル 1"/>
          <p:cNvSpPr>
            <a:spLocks noGrp="1"/>
          </p:cNvSpPr>
          <p:nvPr>
            <p:ph type="title" idx="4294967295"/>
          </p:nvPr>
        </p:nvSpPr>
        <p:spPr>
          <a:xfrm>
            <a:off x="0" y="0"/>
            <a:ext cx="8928100" cy="561975"/>
          </a:xfrm>
        </p:spPr>
        <p:txBody>
          <a:bodyPr/>
          <a:lstStyle/>
          <a:p>
            <a:r>
              <a:rPr lang="ja-JP" altLang="en-US" dirty="0"/>
              <a:t>＜参考＞一斉帰宅抑制の必要性</a:t>
            </a:r>
            <a:endParaRPr kumimoji="1" lang="ja-JP" altLang="en-US" dirty="0"/>
          </a:p>
        </p:txBody>
      </p:sp>
      <p:sp>
        <p:nvSpPr>
          <p:cNvPr id="3" name="コンテンツ プレースホルダー 2"/>
          <p:cNvSpPr>
            <a:spLocks noGrp="1"/>
          </p:cNvSpPr>
          <p:nvPr>
            <p:ph idx="4294967295"/>
          </p:nvPr>
        </p:nvSpPr>
        <p:spPr>
          <a:xfrm>
            <a:off x="0" y="617538"/>
            <a:ext cx="8928100" cy="461962"/>
          </a:xfrm>
        </p:spPr>
        <p:txBody>
          <a:bodyPr/>
          <a:lstStyle/>
          <a:p>
            <a:pPr marL="0" indent="0">
              <a:buNone/>
            </a:pPr>
            <a:r>
              <a:rPr lang="ja-JP" altLang="en-US" dirty="0"/>
              <a:t>東日本大震災当日夜の新宿付近の状況</a:t>
            </a:r>
            <a:endParaRPr kumimoji="1" lang="ja-JP" altLang="en-US" dirty="0"/>
          </a:p>
        </p:txBody>
      </p:sp>
      <p:sp>
        <p:nvSpPr>
          <p:cNvPr id="9" name="Rectangle 38"/>
          <p:cNvSpPr>
            <a:spLocks noChangeArrowheads="1"/>
          </p:cNvSpPr>
          <p:nvPr/>
        </p:nvSpPr>
        <p:spPr bwMode="auto">
          <a:xfrm>
            <a:off x="608905" y="6017526"/>
            <a:ext cx="3891085" cy="369332"/>
          </a:xfrm>
          <a:prstGeom prst="rect">
            <a:avLst/>
          </a:prstGeom>
          <a:solidFill>
            <a:srgbClr val="D9D9D9">
              <a:alpha val="54118"/>
            </a:srgbClr>
          </a:solidFill>
        </p:spPr>
        <p:txBody>
          <a:bodyPr wrap="square" lIns="0" rIns="0">
            <a:spAutoFit/>
          </a:bodyPr>
          <a:lstStyle/>
          <a:p>
            <a:pPr algn="r"/>
            <a:r>
              <a:rPr lang="en-US" altLang="ja-JP" sz="900" dirty="0">
                <a:latin typeface="Meiryo UI" panose="020B0604030504040204" pitchFamily="50" charset="-128"/>
                <a:ea typeface="Meiryo UI" panose="020B0604030504040204" pitchFamily="50" charset="-128"/>
                <a:cs typeface="Meiryo UI" panose="020B0604030504040204" pitchFamily="50" charset="-128"/>
              </a:rPr>
              <a:t>2011</a:t>
            </a:r>
            <a:r>
              <a:rPr lang="ja-JP" altLang="en-US" sz="900" dirty="0">
                <a:latin typeface="Meiryo UI" panose="020B0604030504040204" pitchFamily="50" charset="-128"/>
                <a:ea typeface="Meiryo UI" panose="020B0604030504040204" pitchFamily="50" charset="-128"/>
                <a:cs typeface="Meiryo UI" panose="020B0604030504040204" pitchFamily="50" charset="-128"/>
              </a:rPr>
              <a:t>年東日本大震災（新宿駅周辺）</a:t>
            </a:r>
            <a:endParaRPr lang="en-US" altLang="zh-TW" sz="900" dirty="0">
              <a:latin typeface="Meiryo UI" panose="020B0604030504040204" pitchFamily="50" charset="-128"/>
              <a:ea typeface="Meiryo UI" panose="020B0604030504040204" pitchFamily="50" charset="-128"/>
              <a:cs typeface="Meiryo UI" panose="020B0604030504040204" pitchFamily="50" charset="-128"/>
            </a:endParaRPr>
          </a:p>
          <a:p>
            <a:pPr algn="r"/>
            <a:r>
              <a:rPr lang="en-US" altLang="ja-JP" sz="900" dirty="0">
                <a:latin typeface="Meiryo UI" panose="020B0604030504040204" pitchFamily="50" charset="-128"/>
                <a:ea typeface="Meiryo UI" panose="020B0604030504040204" pitchFamily="50" charset="-128"/>
                <a:cs typeface="Meiryo UI" panose="020B0604030504040204" pitchFamily="50" charset="-128"/>
              </a:rPr>
              <a:t>2011</a:t>
            </a:r>
            <a:r>
              <a:rPr lang="ja-JP" altLang="en-US" sz="900" dirty="0">
                <a:latin typeface="Meiryo UI" panose="020B0604030504040204" pitchFamily="50" charset="-128"/>
                <a:ea typeface="Meiryo UI" panose="020B0604030504040204" pitchFamily="50" charset="-128"/>
                <a:cs typeface="Meiryo UI" panose="020B0604030504040204" pitchFamily="50" charset="-128"/>
              </a:rPr>
              <a:t>年</a:t>
            </a:r>
            <a:r>
              <a:rPr lang="en-US" altLang="ja-JP" sz="900" dirty="0">
                <a:latin typeface="Meiryo UI" panose="020B0604030504040204" pitchFamily="50" charset="-128"/>
                <a:ea typeface="Meiryo UI" panose="020B0604030504040204" pitchFamily="50" charset="-128"/>
                <a:cs typeface="Meiryo UI" panose="020B0604030504040204" pitchFamily="50" charset="-128"/>
              </a:rPr>
              <a:t>3</a:t>
            </a:r>
            <a:r>
              <a:rPr lang="ja-JP" altLang="en-US" sz="900" dirty="0">
                <a:latin typeface="Meiryo UI" panose="020B0604030504040204" pitchFamily="50" charset="-128"/>
                <a:ea typeface="Meiryo UI" panose="020B0604030504040204" pitchFamily="50" charset="-128"/>
                <a:cs typeface="Meiryo UI" panose="020B0604030504040204" pitchFamily="50" charset="-128"/>
              </a:rPr>
              <a:t>月</a:t>
            </a:r>
            <a:r>
              <a:rPr lang="en-US" altLang="ja-JP" sz="900" dirty="0">
                <a:latin typeface="Meiryo UI" panose="020B0604030504040204" pitchFamily="50" charset="-128"/>
                <a:ea typeface="Meiryo UI" panose="020B0604030504040204" pitchFamily="50" charset="-128"/>
                <a:cs typeface="Meiryo UI" panose="020B0604030504040204" pitchFamily="50" charset="-128"/>
              </a:rPr>
              <a:t>11</a:t>
            </a:r>
            <a:r>
              <a:rPr lang="ja-JP" altLang="en-US" sz="900" dirty="0">
                <a:latin typeface="Meiryo UI" panose="020B0604030504040204" pitchFamily="50" charset="-128"/>
                <a:ea typeface="Meiryo UI" panose="020B0604030504040204" pitchFamily="50" charset="-128"/>
                <a:cs typeface="Meiryo UI" panose="020B0604030504040204" pitchFamily="50" charset="-128"/>
              </a:rPr>
              <a:t>日ＳＯＭＰＯリスケアマネジメント㈱撮影</a:t>
            </a:r>
          </a:p>
        </p:txBody>
      </p:sp>
      <p:sp>
        <p:nvSpPr>
          <p:cNvPr id="15" name="Rectangle 38"/>
          <p:cNvSpPr>
            <a:spLocks noChangeArrowheads="1"/>
          </p:cNvSpPr>
          <p:nvPr/>
        </p:nvSpPr>
        <p:spPr bwMode="auto">
          <a:xfrm>
            <a:off x="4860033" y="3369142"/>
            <a:ext cx="3848202" cy="369332"/>
          </a:xfrm>
          <a:prstGeom prst="rect">
            <a:avLst/>
          </a:prstGeom>
          <a:solidFill>
            <a:srgbClr val="D9D9D9">
              <a:alpha val="54118"/>
            </a:srgbClr>
          </a:solidFill>
        </p:spPr>
        <p:txBody>
          <a:bodyPr wrap="square" lIns="0" rIns="0">
            <a:spAutoFit/>
          </a:bodyPr>
          <a:lstStyle/>
          <a:p>
            <a:pPr algn="r"/>
            <a:r>
              <a:rPr lang="en-US" altLang="ja-JP" sz="900" dirty="0">
                <a:latin typeface="Meiryo UI" panose="020B0604030504040204" pitchFamily="50" charset="-128"/>
                <a:ea typeface="Meiryo UI" panose="020B0604030504040204" pitchFamily="50" charset="-128"/>
                <a:cs typeface="Meiryo UI" panose="020B0604030504040204" pitchFamily="50" charset="-128"/>
              </a:rPr>
              <a:t>2011</a:t>
            </a:r>
            <a:r>
              <a:rPr lang="ja-JP" altLang="en-US" sz="900" dirty="0">
                <a:latin typeface="Meiryo UI" panose="020B0604030504040204" pitchFamily="50" charset="-128"/>
                <a:ea typeface="Meiryo UI" panose="020B0604030504040204" pitchFamily="50" charset="-128"/>
                <a:cs typeface="Meiryo UI" panose="020B0604030504040204" pitchFamily="50" charset="-128"/>
              </a:rPr>
              <a:t>年東日本大震災（新宿駅周辺）</a:t>
            </a:r>
            <a:endParaRPr lang="en-US" altLang="zh-TW" sz="900" dirty="0">
              <a:latin typeface="Meiryo UI" panose="020B0604030504040204" pitchFamily="50" charset="-128"/>
              <a:ea typeface="Meiryo UI" panose="020B0604030504040204" pitchFamily="50" charset="-128"/>
              <a:cs typeface="Meiryo UI" panose="020B0604030504040204" pitchFamily="50" charset="-128"/>
            </a:endParaRPr>
          </a:p>
          <a:p>
            <a:pPr algn="r"/>
            <a:r>
              <a:rPr lang="en-US" altLang="ja-JP" sz="900" dirty="0">
                <a:latin typeface="Meiryo UI" panose="020B0604030504040204" pitchFamily="50" charset="-128"/>
                <a:ea typeface="Meiryo UI" panose="020B0604030504040204" pitchFamily="50" charset="-128"/>
                <a:cs typeface="Meiryo UI" panose="020B0604030504040204" pitchFamily="50" charset="-128"/>
              </a:rPr>
              <a:t>2011</a:t>
            </a:r>
            <a:r>
              <a:rPr lang="ja-JP" altLang="en-US" sz="900" dirty="0">
                <a:latin typeface="Meiryo UI" panose="020B0604030504040204" pitchFamily="50" charset="-128"/>
                <a:ea typeface="Meiryo UI" panose="020B0604030504040204" pitchFamily="50" charset="-128"/>
                <a:cs typeface="Meiryo UI" panose="020B0604030504040204" pitchFamily="50" charset="-128"/>
              </a:rPr>
              <a:t>年</a:t>
            </a:r>
            <a:r>
              <a:rPr lang="en-US" altLang="ja-JP" sz="900" dirty="0">
                <a:latin typeface="Meiryo UI" panose="020B0604030504040204" pitchFamily="50" charset="-128"/>
                <a:ea typeface="Meiryo UI" panose="020B0604030504040204" pitchFamily="50" charset="-128"/>
                <a:cs typeface="Meiryo UI" panose="020B0604030504040204" pitchFamily="50" charset="-128"/>
              </a:rPr>
              <a:t>3</a:t>
            </a:r>
            <a:r>
              <a:rPr lang="ja-JP" altLang="en-US" sz="900" dirty="0">
                <a:latin typeface="Meiryo UI" panose="020B0604030504040204" pitchFamily="50" charset="-128"/>
                <a:ea typeface="Meiryo UI" panose="020B0604030504040204" pitchFamily="50" charset="-128"/>
                <a:cs typeface="Meiryo UI" panose="020B0604030504040204" pitchFamily="50" charset="-128"/>
              </a:rPr>
              <a:t>月</a:t>
            </a:r>
            <a:r>
              <a:rPr lang="en-US" altLang="ja-JP" sz="900" dirty="0">
                <a:latin typeface="Meiryo UI" panose="020B0604030504040204" pitchFamily="50" charset="-128"/>
                <a:ea typeface="Meiryo UI" panose="020B0604030504040204" pitchFamily="50" charset="-128"/>
                <a:cs typeface="Meiryo UI" panose="020B0604030504040204" pitchFamily="50" charset="-128"/>
              </a:rPr>
              <a:t>11</a:t>
            </a:r>
            <a:r>
              <a:rPr lang="ja-JP" altLang="en-US" sz="900" dirty="0">
                <a:latin typeface="Meiryo UI" panose="020B0604030504040204" pitchFamily="50" charset="-128"/>
                <a:ea typeface="Meiryo UI" panose="020B0604030504040204" pitchFamily="50" charset="-128"/>
                <a:cs typeface="Meiryo UI" panose="020B0604030504040204" pitchFamily="50" charset="-128"/>
              </a:rPr>
              <a:t>日ＳＯＭＰＯリスケアマネジメント㈱撮影</a:t>
            </a:r>
          </a:p>
        </p:txBody>
      </p:sp>
      <p:sp>
        <p:nvSpPr>
          <p:cNvPr id="17" name="Rectangle 38"/>
          <p:cNvSpPr>
            <a:spLocks noChangeArrowheads="1"/>
          </p:cNvSpPr>
          <p:nvPr/>
        </p:nvSpPr>
        <p:spPr bwMode="auto">
          <a:xfrm>
            <a:off x="4860032" y="6003574"/>
            <a:ext cx="3848202" cy="369332"/>
          </a:xfrm>
          <a:prstGeom prst="rect">
            <a:avLst/>
          </a:prstGeom>
          <a:solidFill>
            <a:srgbClr val="D9D9D9">
              <a:alpha val="54118"/>
            </a:srgbClr>
          </a:solidFill>
        </p:spPr>
        <p:txBody>
          <a:bodyPr wrap="square" lIns="0" rIns="0">
            <a:spAutoFit/>
          </a:bodyPr>
          <a:lstStyle/>
          <a:p>
            <a:pPr algn="r"/>
            <a:r>
              <a:rPr lang="en-US" altLang="ja-JP" sz="900" dirty="0">
                <a:latin typeface="Meiryo UI" panose="020B0604030504040204" pitchFamily="50" charset="-128"/>
                <a:ea typeface="Meiryo UI" panose="020B0604030504040204" pitchFamily="50" charset="-128"/>
                <a:cs typeface="Meiryo UI" panose="020B0604030504040204" pitchFamily="50" charset="-128"/>
              </a:rPr>
              <a:t>2011</a:t>
            </a:r>
            <a:r>
              <a:rPr lang="ja-JP" altLang="en-US" sz="900" dirty="0">
                <a:latin typeface="Meiryo UI" panose="020B0604030504040204" pitchFamily="50" charset="-128"/>
                <a:ea typeface="Meiryo UI" panose="020B0604030504040204" pitchFamily="50" charset="-128"/>
                <a:cs typeface="Meiryo UI" panose="020B0604030504040204" pitchFamily="50" charset="-128"/>
              </a:rPr>
              <a:t>年東日本大震災（新宿駅周辺）</a:t>
            </a:r>
            <a:endParaRPr lang="en-US" altLang="zh-TW" sz="900" dirty="0">
              <a:latin typeface="Meiryo UI" panose="020B0604030504040204" pitchFamily="50" charset="-128"/>
              <a:ea typeface="Meiryo UI" panose="020B0604030504040204" pitchFamily="50" charset="-128"/>
              <a:cs typeface="Meiryo UI" panose="020B0604030504040204" pitchFamily="50" charset="-128"/>
            </a:endParaRPr>
          </a:p>
          <a:p>
            <a:pPr algn="r"/>
            <a:r>
              <a:rPr lang="en-US" altLang="ja-JP" sz="900" dirty="0">
                <a:latin typeface="Meiryo UI" panose="020B0604030504040204" pitchFamily="50" charset="-128"/>
                <a:ea typeface="Meiryo UI" panose="020B0604030504040204" pitchFamily="50" charset="-128"/>
                <a:cs typeface="Meiryo UI" panose="020B0604030504040204" pitchFamily="50" charset="-128"/>
              </a:rPr>
              <a:t>2011</a:t>
            </a:r>
            <a:r>
              <a:rPr lang="ja-JP" altLang="en-US" sz="900" dirty="0">
                <a:latin typeface="Meiryo UI" panose="020B0604030504040204" pitchFamily="50" charset="-128"/>
                <a:ea typeface="Meiryo UI" panose="020B0604030504040204" pitchFamily="50" charset="-128"/>
                <a:cs typeface="Meiryo UI" panose="020B0604030504040204" pitchFamily="50" charset="-128"/>
              </a:rPr>
              <a:t>年</a:t>
            </a:r>
            <a:r>
              <a:rPr lang="en-US" altLang="ja-JP" sz="900" dirty="0">
                <a:latin typeface="Meiryo UI" panose="020B0604030504040204" pitchFamily="50" charset="-128"/>
                <a:ea typeface="Meiryo UI" panose="020B0604030504040204" pitchFamily="50" charset="-128"/>
                <a:cs typeface="Meiryo UI" panose="020B0604030504040204" pitchFamily="50" charset="-128"/>
              </a:rPr>
              <a:t>3</a:t>
            </a:r>
            <a:r>
              <a:rPr lang="ja-JP" altLang="en-US" sz="900" dirty="0">
                <a:latin typeface="Meiryo UI" panose="020B0604030504040204" pitchFamily="50" charset="-128"/>
                <a:ea typeface="Meiryo UI" panose="020B0604030504040204" pitchFamily="50" charset="-128"/>
                <a:cs typeface="Meiryo UI" panose="020B0604030504040204" pitchFamily="50" charset="-128"/>
              </a:rPr>
              <a:t>月</a:t>
            </a:r>
            <a:r>
              <a:rPr lang="en-US" altLang="ja-JP" sz="900" dirty="0">
                <a:latin typeface="Meiryo UI" panose="020B0604030504040204" pitchFamily="50" charset="-128"/>
                <a:ea typeface="Meiryo UI" panose="020B0604030504040204" pitchFamily="50" charset="-128"/>
                <a:cs typeface="Meiryo UI" panose="020B0604030504040204" pitchFamily="50" charset="-128"/>
              </a:rPr>
              <a:t>11</a:t>
            </a:r>
            <a:r>
              <a:rPr lang="ja-JP" altLang="en-US" sz="900" dirty="0">
                <a:latin typeface="Meiryo UI" panose="020B0604030504040204" pitchFamily="50" charset="-128"/>
                <a:ea typeface="Meiryo UI" panose="020B0604030504040204" pitchFamily="50" charset="-128"/>
                <a:cs typeface="Meiryo UI" panose="020B0604030504040204" pitchFamily="50" charset="-128"/>
              </a:rPr>
              <a:t>日ＳＯＭＰＯリスケアマネジメント㈱撮影</a:t>
            </a:r>
          </a:p>
        </p:txBody>
      </p:sp>
    </p:spTree>
    <p:extLst>
      <p:ext uri="{BB962C8B-B14F-4D97-AF65-F5344CB8AC3E}">
        <p14:creationId xmlns:p14="http://schemas.microsoft.com/office/powerpoint/2010/main" val="720832584"/>
      </p:ext>
    </p:extLst>
  </p:cSld>
  <p:clrMapOvr>
    <a:masterClrMapping/>
  </p:clrMapOvr>
  <p:timing>
    <p:tnLst>
      <p:par>
        <p:cTn id="1" dur="indefinite" restart="never" nodeType="tmRoot"/>
      </p:par>
    </p:tnLst>
  </p:timing>
</p:sld>
</file>

<file path=ppt/theme/theme1.xml><?xml version="1.0" encoding="utf-8"?>
<a:theme xmlns:a="http://schemas.openxmlformats.org/drawingml/2006/main" name="5_標準デザイン">
  <a:themeElements>
    <a:clrScheme name="1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標準デザイン">
      <a:majorFont>
        <a:latin typeface="HGPｺﾞｼｯｸE"/>
        <a:ea typeface="HGPｺﾞｼｯｸE"/>
        <a:cs typeface=""/>
      </a:majorFont>
      <a:minorFont>
        <a:latin typeface="HGPｺﾞｼｯｸE"/>
        <a:ea typeface="HGPｺﾞｼｯｸ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spDef>
    <a:ln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lnDef>
    <a:txDef>
      <a:spPr>
        <a:solidFill>
          <a:schemeClr val="bg1"/>
        </a:solidFill>
        <a:ln w="12700">
          <a:noFill/>
        </a:ln>
      </a:spPr>
      <a:bodyPr wrap="square" rtlCol="0">
        <a:spAutoFit/>
      </a:bodyPr>
      <a:lstStyle>
        <a:defPPr>
          <a:defRPr sz="1200" dirty="0" smtClean="0">
            <a:solidFill>
              <a:srgbClr val="FF0000"/>
            </a:solidFill>
            <a:latin typeface="HGPｺﾞｼｯｸM" panose="020B0600000000000000" pitchFamily="50" charset="-128"/>
            <a:ea typeface="HGPｺﾞｼｯｸM" panose="020B0600000000000000" pitchFamily="50" charset="-128"/>
          </a:defRPr>
        </a:defPPr>
      </a:lstStyle>
    </a:txDef>
  </a:objectDefaults>
  <a:extraClrSchemeLst>
    <a:extraClrScheme>
      <a:clrScheme name="1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9_標準デザイン">
  <a:themeElements>
    <a:clrScheme name="1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標準デザイン">
      <a:majorFont>
        <a:latin typeface="HGPｺﾞｼｯｸE"/>
        <a:ea typeface="HGPｺﾞｼｯｸE"/>
        <a:cs typeface=""/>
      </a:majorFont>
      <a:minorFont>
        <a:latin typeface="HGPｺﾞｼｯｸE"/>
        <a:ea typeface="HGPｺﾞｼｯｸ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spDef>
    <a:ln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lnDef>
    <a:txDef>
      <a:spPr>
        <a:solidFill>
          <a:schemeClr val="bg1"/>
        </a:solidFill>
        <a:ln w="12700">
          <a:noFill/>
        </a:ln>
      </a:spPr>
      <a:bodyPr wrap="square" rtlCol="0">
        <a:spAutoFit/>
      </a:bodyPr>
      <a:lstStyle>
        <a:defPPr>
          <a:defRPr sz="1200" dirty="0" smtClean="0">
            <a:solidFill>
              <a:srgbClr val="FF0000"/>
            </a:solidFill>
            <a:latin typeface="HGPｺﾞｼｯｸM" panose="020B0600000000000000" pitchFamily="50" charset="-128"/>
            <a:ea typeface="HGPｺﾞｼｯｸM" panose="020B0600000000000000" pitchFamily="50" charset="-128"/>
          </a:defRPr>
        </a:defPPr>
      </a:lstStyle>
    </a:txDef>
  </a:objectDefaults>
  <a:extraClrSchemeLst>
    <a:extraClrScheme>
      <a:clrScheme name="1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0_標準デザイン">
  <a:themeElements>
    <a:clrScheme name="2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spDef>
    <a:ln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lnDef>
  </a:objectDefaults>
  <a:extraClrSchemeLst>
    <a:extraClrScheme>
      <a:clrScheme name="2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1_標準デザイン">
  <a:themeElements>
    <a:clrScheme name="1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標準デザイン">
      <a:majorFont>
        <a:latin typeface="HGPｺﾞｼｯｸE"/>
        <a:ea typeface="HGPｺﾞｼｯｸE"/>
        <a:cs typeface=""/>
      </a:majorFont>
      <a:minorFont>
        <a:latin typeface="HGPｺﾞｼｯｸE"/>
        <a:ea typeface="HGPｺﾞｼｯｸ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spDef>
    <a:ln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lnDef>
    <a:txDef>
      <a:spPr>
        <a:solidFill>
          <a:schemeClr val="bg1"/>
        </a:solidFill>
        <a:ln w="12700">
          <a:noFill/>
        </a:ln>
      </a:spPr>
      <a:bodyPr wrap="square" rtlCol="0">
        <a:spAutoFit/>
      </a:bodyPr>
      <a:lstStyle>
        <a:defPPr>
          <a:defRPr sz="1200" dirty="0" smtClean="0">
            <a:solidFill>
              <a:srgbClr val="FF0000"/>
            </a:solidFill>
            <a:latin typeface="HGPｺﾞｼｯｸM" panose="020B0600000000000000" pitchFamily="50" charset="-128"/>
            <a:ea typeface="HGPｺﾞｼｯｸM" panose="020B0600000000000000" pitchFamily="50" charset="-128"/>
          </a:defRPr>
        </a:defPPr>
      </a:lstStyle>
    </a:txDef>
  </a:objectDefaults>
  <a:extraClrSchemeLst>
    <a:extraClrScheme>
      <a:clrScheme name="1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6_標準デザイン">
  <a:themeElements>
    <a:clrScheme name="2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spDef>
    <a:ln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lnDef>
  </a:objectDefaults>
  <a:extraClrSchemeLst>
    <a:extraClrScheme>
      <a:clrScheme name="2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標準デザイン">
  <a:themeElements>
    <a:clrScheme name="1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標準デザイン">
      <a:majorFont>
        <a:latin typeface="HGPｺﾞｼｯｸE"/>
        <a:ea typeface="HGPｺﾞｼｯｸE"/>
        <a:cs typeface=""/>
      </a:majorFont>
      <a:minorFont>
        <a:latin typeface="HGPｺﾞｼｯｸE"/>
        <a:ea typeface="HGPｺﾞｼｯｸ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spDef>
    <a:ln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lnDef>
  </a:objectDefaults>
  <a:extraClrSchemeLst>
    <a:extraClrScheme>
      <a:clrScheme name="1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標準デザイン">
  <a:themeElements>
    <a:clrScheme name="2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spDef>
    <a:ln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lnDef>
  </a:objectDefaults>
  <a:extraClrSchemeLst>
    <a:extraClrScheme>
      <a:clrScheme name="2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3_標準デザイン">
  <a:themeElements>
    <a:clrScheme name="3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_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spDef>
    <a:ln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lnDef>
  </a:objectDefaults>
  <a:extraClrSchemeLst>
    <a:extraClrScheme>
      <a:clrScheme name="3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4_標準デザイン">
  <a:themeElements>
    <a:clrScheme name="4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4_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spDef>
    <a:ln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lnDef>
  </a:objectDefaults>
  <a:extraClrSchemeLst>
    <a:extraClrScheme>
      <a:clrScheme name="4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標準デザイン">
  <a:themeElements>
    <a:clrScheme name="2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spDef>
    <a:ln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lnDef>
  </a:objectDefaults>
  <a:extraClrSchemeLst>
    <a:extraClrScheme>
      <a:clrScheme name="2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8_標準デザイン">
  <a:themeElements>
    <a:clrScheme name="1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標準デザイン">
      <a:majorFont>
        <a:latin typeface="HGPｺﾞｼｯｸE"/>
        <a:ea typeface="HGPｺﾞｼｯｸE"/>
        <a:cs typeface=""/>
      </a:majorFont>
      <a:minorFont>
        <a:latin typeface="HGPｺﾞｼｯｸE"/>
        <a:ea typeface="HGPｺﾞｼｯｸ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spDef>
    <a:lnDef>
      <a:spPr bwMode="auto">
        <a:xfrm>
          <a:off x="0" y="0"/>
          <a:ext cx="1" cy="1"/>
        </a:xfrm>
        <a:custGeom>
          <a:avLst/>
          <a:gdLst/>
          <a:ahLst/>
          <a:cxnLst/>
          <a:rect l="0" t="0" r="0" b="0"/>
          <a:pathLst/>
        </a:custGeom>
        <a:solidFill>
          <a:srgbClr val="96969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HGPｺﾞｼｯｸE" pitchFamily="50" charset="-128"/>
          </a:defRPr>
        </a:defPPr>
      </a:lstStyle>
    </a:lnDef>
    <a:txDef>
      <a:spPr>
        <a:solidFill>
          <a:schemeClr val="bg1"/>
        </a:solidFill>
        <a:ln w="12700">
          <a:noFill/>
        </a:ln>
      </a:spPr>
      <a:bodyPr wrap="square" rtlCol="0">
        <a:spAutoFit/>
      </a:bodyPr>
      <a:lstStyle>
        <a:defPPr>
          <a:defRPr sz="1200" dirty="0" smtClean="0">
            <a:solidFill>
              <a:srgbClr val="FF0000"/>
            </a:solidFill>
            <a:latin typeface="HGPｺﾞｼｯｸM" panose="020B0600000000000000" pitchFamily="50" charset="-128"/>
            <a:ea typeface="HGPｺﾞｼｯｸM" panose="020B0600000000000000" pitchFamily="50" charset="-128"/>
          </a:defRPr>
        </a:defPPr>
      </a:lstStyle>
    </a:txDef>
  </a:objectDefaults>
  <a:extraClrSchemeLst>
    <a:extraClrScheme>
      <a:clrScheme name="1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0</TotalTime>
  <Words>9747</Words>
  <Application>Microsoft Office PowerPoint</Application>
  <PresentationFormat>画面に合わせる (4:3)</PresentationFormat>
  <Paragraphs>1477</Paragraphs>
  <Slides>78</Slides>
  <Notes>1</Notes>
  <HiddenSlides>0</HiddenSlides>
  <MMClips>0</MMClips>
  <ScaleCrop>false</ScaleCrop>
  <HeadingPairs>
    <vt:vector size="6" baseType="variant">
      <vt:variant>
        <vt:lpstr>使用されているフォント</vt:lpstr>
      </vt:variant>
      <vt:variant>
        <vt:i4>14</vt:i4>
      </vt:variant>
      <vt:variant>
        <vt:lpstr>テーマ</vt:lpstr>
      </vt:variant>
      <vt:variant>
        <vt:i4>12</vt:i4>
      </vt:variant>
      <vt:variant>
        <vt:lpstr>スライド タイトル</vt:lpstr>
      </vt:variant>
      <vt:variant>
        <vt:i4>78</vt:i4>
      </vt:variant>
    </vt:vector>
  </HeadingPairs>
  <TitlesOfParts>
    <vt:vector size="104" baseType="lpstr">
      <vt:lpstr>HGPｺﾞｼｯｸE</vt:lpstr>
      <vt:lpstr>HGPｺﾞｼｯｸM</vt:lpstr>
      <vt:lpstr>HGSｺﾞｼｯｸE</vt:lpstr>
      <vt:lpstr>HGｺﾞｼｯｸE</vt:lpstr>
      <vt:lpstr>HGｺﾞｼｯｸM</vt:lpstr>
      <vt:lpstr>Meiryo UI</vt:lpstr>
      <vt:lpstr>ＭＳ Ｐゴシック</vt:lpstr>
      <vt:lpstr>Arial</vt:lpstr>
      <vt:lpstr>Arial Black</vt:lpstr>
      <vt:lpstr>Calibri</vt:lpstr>
      <vt:lpstr>Tahoma</vt:lpstr>
      <vt:lpstr>Times New Roman</vt:lpstr>
      <vt:lpstr>Verdana</vt:lpstr>
      <vt:lpstr>Wingdings</vt:lpstr>
      <vt:lpstr>5_標準デザイン</vt:lpstr>
      <vt:lpstr>6_標準デザイン</vt:lpstr>
      <vt:lpstr>1_標準デザイン</vt:lpstr>
      <vt:lpstr>2_標準デザイン</vt:lpstr>
      <vt:lpstr>3_標準デザイン</vt:lpstr>
      <vt:lpstr>4_標準デザイン</vt:lpstr>
      <vt:lpstr>Office テーマ</vt:lpstr>
      <vt:lpstr>7_標準デザイン</vt:lpstr>
      <vt:lpstr>8_標準デザイン</vt:lpstr>
      <vt:lpstr>9_標準デザイン</vt:lpstr>
      <vt:lpstr>10_標準デザイン</vt:lpstr>
      <vt:lpstr>11_標準デザイン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＜参考＞東京都帰宅困難者条例（1/2）</vt:lpstr>
      <vt:lpstr>PowerPoint プレゼンテーション</vt:lpstr>
      <vt:lpstr>＜参考＞一斉帰宅抑制の必要性</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４．ゲームの前提条件（仮想会社の設定）</vt:lpstr>
      <vt:lpstr>PowerPoint プレゼンテーション</vt:lpstr>
      <vt:lpstr>PowerPoint プレゼンテーション</vt:lpstr>
      <vt:lpstr>PowerPoint プレゼンテーション</vt:lpstr>
      <vt:lpstr>４．ゲームの前提条件（仮想会社の設定）</vt:lpstr>
      <vt:lpstr>PowerPoint プレゼンテーション</vt:lpstr>
      <vt:lpstr>４．ゲームの前提条件（災害想定）</vt:lpstr>
      <vt:lpstr>PowerPoint プレゼンテーション</vt:lpstr>
      <vt:lpstr>PowerPoint プレゼンテーション</vt:lpstr>
      <vt:lpstr>PowerPoint プレゼンテーション</vt:lpstr>
      <vt:lpstr>PowerPoint プレゼンテーション</vt:lpstr>
      <vt:lpstr>４．ゲームの前提条件（現在：発災30分後の状況）</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６ ．ゲームの進め方</vt:lpstr>
      <vt:lpstr>PowerPoint プレゼンテーション</vt:lpstr>
      <vt:lpstr>６ ．ゲームの進め方（7/8）</vt:lpstr>
      <vt:lpstr>練習（試しにやってみましょう）</vt:lpstr>
      <vt:lpstr>練習（試しにやってみましょう）　発災当日12:05</vt:lpstr>
      <vt:lpstr>練習（試しにやってみましょう）</vt:lpstr>
      <vt:lpstr>イベント１　発災当日12:05</vt:lpstr>
      <vt:lpstr>イベント２　発災当日12:30</vt:lpstr>
      <vt:lpstr>★応用　イベント３　発災当日13:10</vt:lpstr>
      <vt:lpstr>イベント４　発災当日13:45</vt:lpstr>
      <vt:lpstr>★応用　イベント５　発災当日14:15</vt:lpstr>
      <vt:lpstr>イベント６　発災当日15:00</vt:lpstr>
      <vt:lpstr>★応用　イベント７　発災当日17:00</vt:lpstr>
      <vt:lpstr>イベント８　発災当日18:00</vt:lpstr>
      <vt:lpstr>イベント９　発災当日18:10</vt:lpstr>
      <vt:lpstr>イベント１０　発災当日18:10</vt:lpstr>
      <vt:lpstr>イベント１１　発災当日18:20</vt:lpstr>
      <vt:lpstr>イベント１２　発災当日19:00</vt:lpstr>
      <vt:lpstr>★応用　イベント１３　発災当日19:30</vt:lpstr>
      <vt:lpstr>イベント１４　発災当日20:00</vt:lpstr>
      <vt:lpstr>イベント１５　発災翌日06:00</vt:lpstr>
      <vt:lpstr>イベント１６　発災翌日08:00</vt:lpstr>
      <vt:lpstr>イベント１７　発災翌日09:00</vt:lpstr>
      <vt:lpstr>★応用　イベント１８　発災翌日11:30</vt:lpstr>
      <vt:lpstr>★応用　イベント１９　発災翌日12:00</vt:lpstr>
      <vt:lpstr>イベント２０　発災翌日13:00</vt:lpstr>
      <vt:lpstr>★応用　イベント２１　発災翌日14:00</vt:lpstr>
      <vt:lpstr>★応用　イベント２２　発災翌日15:00</vt:lpstr>
      <vt:lpstr>イベント２３　発災翌日16:00</vt:lpstr>
      <vt:lpstr>イベント２４　発災翌日18:45</vt:lpstr>
      <vt:lpstr>★応用　イベント２５　発災翌日23:50</vt:lpstr>
      <vt:lpstr>★応用　イベント２６　３日目06:00</vt:lpstr>
      <vt:lpstr>★応用　イベント２７　３日目08:00</vt:lpstr>
      <vt:lpstr>★応用　イベント２８　３日目18:30</vt:lpstr>
      <vt:lpstr>★応用　イベント２９　３日目18:45</vt:lpstr>
      <vt:lpstr>イベント３０　４日目08:00</vt:lpstr>
      <vt:lpstr>PowerPoint プレゼンテーション</vt:lpstr>
      <vt:lpstr>PowerPoint プレゼンテーション</vt:lpstr>
      <vt:lpstr>７．“気づき”の共有（補足）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2017-10-13T05:54:48Z</dcterms:created>
  <dcterms:modified xsi:type="dcterms:W3CDTF">2020-12-07T13:10:54Z</dcterms:modified>
</cp:coreProperties>
</file>