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798" autoAdjust="0"/>
  </p:normalViewPr>
  <p:slideViewPr>
    <p:cSldViewPr>
      <p:cViewPr varScale="1">
        <p:scale>
          <a:sx n="51" d="100"/>
          <a:sy n="51" d="100"/>
        </p:scale>
        <p:origin x="108" y="-1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7BAA88-FFE4-4BCB-B9D9-0AE73E361F48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3CFD-95B3-42DF-969D-D71C585681F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8305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53CFD-95B3-42DF-969D-D71C585681F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83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753CFD-95B3-42DF-969D-D71C585681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342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654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017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366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236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915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542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5917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509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6507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273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818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A797D-9369-45A0-B714-420B15A627B9}" type="datetimeFigureOut">
              <a:rPr kumimoji="1" lang="ja-JP" altLang="en-US" smtClean="0"/>
              <a:t>2019/7/10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F708A-A467-4CB7-9F4D-4592812AAB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763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角丸四角形 56"/>
          <p:cNvSpPr/>
          <p:nvPr/>
        </p:nvSpPr>
        <p:spPr>
          <a:xfrm>
            <a:off x="6693508" y="1"/>
            <a:ext cx="3212492" cy="6857999"/>
          </a:xfrm>
          <a:prstGeom prst="roundRect">
            <a:avLst>
              <a:gd name="adj" fmla="val 9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1" y="1"/>
            <a:ext cx="6713578" cy="4718644"/>
          </a:xfrm>
          <a:prstGeom prst="roundRect">
            <a:avLst>
              <a:gd name="adj" fmla="val 1108"/>
            </a:avLst>
          </a:prstGeom>
          <a:pattFill prst="dashDn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 rot="201094">
            <a:off x="-1941415" y="4406453"/>
            <a:ext cx="12574565" cy="4453000"/>
          </a:xfrm>
          <a:custGeom>
            <a:avLst/>
            <a:gdLst>
              <a:gd name="connsiteX0" fmla="*/ 0 w 4936070"/>
              <a:gd name="connsiteY0" fmla="*/ 127425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0 w 4936070"/>
              <a:gd name="connsiteY8" fmla="*/ 127425 h 2691125"/>
              <a:gd name="connsiteX0" fmla="*/ 2035223 w 4936070"/>
              <a:gd name="connsiteY0" fmla="*/ 1779389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418383 w 4936070"/>
              <a:gd name="connsiteY3" fmla="*/ 1371142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419533 h 1331269"/>
              <a:gd name="connsiteX1" fmla="*/ 2796901 w 4936070"/>
              <a:gd name="connsiteY1" fmla="*/ 341095 h 1331269"/>
              <a:gd name="connsiteX2" fmla="*/ 3195714 w 4936070"/>
              <a:gd name="connsiteY2" fmla="*/ 222677 h 1331269"/>
              <a:gd name="connsiteX3" fmla="*/ 4418383 w 4936070"/>
              <a:gd name="connsiteY3" fmla="*/ 11286 h 1331269"/>
              <a:gd name="connsiteX4" fmla="*/ 4936070 w 4936070"/>
              <a:gd name="connsiteY4" fmla="*/ 1203844 h 1331269"/>
              <a:gd name="connsiteX5" fmla="*/ 4808645 w 4936070"/>
              <a:gd name="connsiteY5" fmla="*/ 1331269 h 1331269"/>
              <a:gd name="connsiteX6" fmla="*/ 127425 w 4936070"/>
              <a:gd name="connsiteY6" fmla="*/ 1331269 h 1331269"/>
              <a:gd name="connsiteX7" fmla="*/ 0 w 4936070"/>
              <a:gd name="connsiteY7" fmla="*/ 1203844 h 1331269"/>
              <a:gd name="connsiteX8" fmla="*/ 2035223 w 4936070"/>
              <a:gd name="connsiteY8" fmla="*/ 419533 h 1331269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4808645 w 4936070"/>
              <a:gd name="connsiteY5" fmla="*/ 1108592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3368137 w 4936070"/>
              <a:gd name="connsiteY5" fmla="*/ 955881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3584732"/>
              <a:gd name="connsiteY0" fmla="*/ 196856 h 1108592"/>
              <a:gd name="connsiteX1" fmla="*/ 2796901 w 3584732"/>
              <a:gd name="connsiteY1" fmla="*/ 118418 h 1108592"/>
              <a:gd name="connsiteX2" fmla="*/ 3195714 w 3584732"/>
              <a:gd name="connsiteY2" fmla="*/ 0 h 1108592"/>
              <a:gd name="connsiteX3" fmla="*/ 3287136 w 3584732"/>
              <a:gd name="connsiteY3" fmla="*/ 346647 h 1108592"/>
              <a:gd name="connsiteX4" fmla="*/ 3584732 w 3584732"/>
              <a:gd name="connsiteY4" fmla="*/ 984364 h 1108592"/>
              <a:gd name="connsiteX5" fmla="*/ 3368137 w 3584732"/>
              <a:gd name="connsiteY5" fmla="*/ 955881 h 1108592"/>
              <a:gd name="connsiteX6" fmla="*/ 127425 w 3584732"/>
              <a:gd name="connsiteY6" fmla="*/ 1108592 h 1108592"/>
              <a:gd name="connsiteX7" fmla="*/ 0 w 3584732"/>
              <a:gd name="connsiteY7" fmla="*/ 981167 h 1108592"/>
              <a:gd name="connsiteX8" fmla="*/ 2035223 w 3584732"/>
              <a:gd name="connsiteY8" fmla="*/ 196856 h 1108592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81572 w 3584732"/>
              <a:gd name="connsiteY6" fmla="*/ 1141764 h 1141764"/>
              <a:gd name="connsiteX7" fmla="*/ 0 w 3584732"/>
              <a:gd name="connsiteY7" fmla="*/ 981167 h 1141764"/>
              <a:gd name="connsiteX8" fmla="*/ 2035223 w 3584732"/>
              <a:gd name="connsiteY8" fmla="*/ 196856 h 1141764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336737 w 3584732"/>
              <a:gd name="connsiteY6" fmla="*/ 948333 h 1141764"/>
              <a:gd name="connsiteX7" fmla="*/ 181572 w 3584732"/>
              <a:gd name="connsiteY7" fmla="*/ 1141764 h 1141764"/>
              <a:gd name="connsiteX8" fmla="*/ 0 w 3584732"/>
              <a:gd name="connsiteY8" fmla="*/ 981167 h 1141764"/>
              <a:gd name="connsiteX9" fmla="*/ 2035223 w 3584732"/>
              <a:gd name="connsiteY9" fmla="*/ 196856 h 1141764"/>
              <a:gd name="connsiteX0" fmla="*/ 3053541 w 4603050"/>
              <a:gd name="connsiteY0" fmla="*/ 196856 h 1466139"/>
              <a:gd name="connsiteX1" fmla="*/ 3815219 w 4603050"/>
              <a:gd name="connsiteY1" fmla="*/ 118418 h 1466139"/>
              <a:gd name="connsiteX2" fmla="*/ 4214032 w 4603050"/>
              <a:gd name="connsiteY2" fmla="*/ 0 h 1466139"/>
              <a:gd name="connsiteX3" fmla="*/ 4305454 w 4603050"/>
              <a:gd name="connsiteY3" fmla="*/ 346647 h 1466139"/>
              <a:gd name="connsiteX4" fmla="*/ 4603050 w 4603050"/>
              <a:gd name="connsiteY4" fmla="*/ 984364 h 1466139"/>
              <a:gd name="connsiteX5" fmla="*/ 4386455 w 4603050"/>
              <a:gd name="connsiteY5" fmla="*/ 955881 h 1466139"/>
              <a:gd name="connsiteX6" fmla="*/ 2355055 w 4603050"/>
              <a:gd name="connsiteY6" fmla="*/ 948333 h 1466139"/>
              <a:gd name="connsiteX7" fmla="*/ 3280 w 4603050"/>
              <a:gd name="connsiteY7" fmla="*/ 1466139 h 1466139"/>
              <a:gd name="connsiteX8" fmla="*/ 1018318 w 4603050"/>
              <a:gd name="connsiteY8" fmla="*/ 981167 h 1466139"/>
              <a:gd name="connsiteX9" fmla="*/ 3053541 w 4603050"/>
              <a:gd name="connsiteY9" fmla="*/ 196856 h 1466139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496921 w 5046430"/>
              <a:gd name="connsiteY0" fmla="*/ 196856 h 1792673"/>
              <a:gd name="connsiteX1" fmla="*/ 4258599 w 5046430"/>
              <a:gd name="connsiteY1" fmla="*/ 118418 h 1792673"/>
              <a:gd name="connsiteX2" fmla="*/ 4657412 w 5046430"/>
              <a:gd name="connsiteY2" fmla="*/ 0 h 1792673"/>
              <a:gd name="connsiteX3" fmla="*/ 4748834 w 5046430"/>
              <a:gd name="connsiteY3" fmla="*/ 346647 h 1792673"/>
              <a:gd name="connsiteX4" fmla="*/ 5046430 w 5046430"/>
              <a:gd name="connsiteY4" fmla="*/ 984364 h 1792673"/>
              <a:gd name="connsiteX5" fmla="*/ 4829835 w 5046430"/>
              <a:gd name="connsiteY5" fmla="*/ 955881 h 1792673"/>
              <a:gd name="connsiteX6" fmla="*/ 2798435 w 5046430"/>
              <a:gd name="connsiteY6" fmla="*/ 948333 h 1792673"/>
              <a:gd name="connsiteX7" fmla="*/ 2355 w 5046430"/>
              <a:gd name="connsiteY7" fmla="*/ 1792673 h 1792673"/>
              <a:gd name="connsiteX8" fmla="*/ 1461698 w 5046430"/>
              <a:gd name="connsiteY8" fmla="*/ 981167 h 1792673"/>
              <a:gd name="connsiteX9" fmla="*/ 3496921 w 5046430"/>
              <a:gd name="connsiteY9" fmla="*/ 196856 h 1792673"/>
              <a:gd name="connsiteX0" fmla="*/ 4478746 w 6028255"/>
              <a:gd name="connsiteY0" fmla="*/ 931591 h 2527408"/>
              <a:gd name="connsiteX1" fmla="*/ 5240424 w 6028255"/>
              <a:gd name="connsiteY1" fmla="*/ 853153 h 2527408"/>
              <a:gd name="connsiteX2" fmla="*/ 5639237 w 6028255"/>
              <a:gd name="connsiteY2" fmla="*/ 734735 h 2527408"/>
              <a:gd name="connsiteX3" fmla="*/ 5730659 w 6028255"/>
              <a:gd name="connsiteY3" fmla="*/ 1081382 h 2527408"/>
              <a:gd name="connsiteX4" fmla="*/ 6028255 w 6028255"/>
              <a:gd name="connsiteY4" fmla="*/ 1719099 h 2527408"/>
              <a:gd name="connsiteX5" fmla="*/ 5811660 w 6028255"/>
              <a:gd name="connsiteY5" fmla="*/ 1690616 h 2527408"/>
              <a:gd name="connsiteX6" fmla="*/ 3780260 w 6028255"/>
              <a:gd name="connsiteY6" fmla="*/ 1683068 h 2527408"/>
              <a:gd name="connsiteX7" fmla="*/ 984180 w 6028255"/>
              <a:gd name="connsiteY7" fmla="*/ 2527408 h 2527408"/>
              <a:gd name="connsiteX8" fmla="*/ 0 w 6028255"/>
              <a:gd name="connsiteY8" fmla="*/ 171250 h 2527408"/>
              <a:gd name="connsiteX9" fmla="*/ 4478746 w 6028255"/>
              <a:gd name="connsiteY9" fmla="*/ 931591 h 2527408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5639237 w 6028255"/>
              <a:gd name="connsiteY2" fmla="*/ 1103364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6004298 w 6028255"/>
              <a:gd name="connsiteY2" fmla="*/ 2092557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13790"/>
              <a:gd name="connsiteY0" fmla="*/ 0 h 2896037"/>
              <a:gd name="connsiteX1" fmla="*/ 5240424 w 6013790"/>
              <a:gd name="connsiteY1" fmla="*/ 1221782 h 2896037"/>
              <a:gd name="connsiteX2" fmla="*/ 6004298 w 6013790"/>
              <a:gd name="connsiteY2" fmla="*/ 2092557 h 2896037"/>
              <a:gd name="connsiteX3" fmla="*/ 5730659 w 6013790"/>
              <a:gd name="connsiteY3" fmla="*/ 1450011 h 2896037"/>
              <a:gd name="connsiteX4" fmla="*/ 5811660 w 6013790"/>
              <a:gd name="connsiteY4" fmla="*/ 2059245 h 2896037"/>
              <a:gd name="connsiteX5" fmla="*/ 3780260 w 6013790"/>
              <a:gd name="connsiteY5" fmla="*/ 2051697 h 2896037"/>
              <a:gd name="connsiteX6" fmla="*/ 984180 w 6013790"/>
              <a:gd name="connsiteY6" fmla="*/ 2896037 h 2896037"/>
              <a:gd name="connsiteX7" fmla="*/ 0 w 6013790"/>
              <a:gd name="connsiteY7" fmla="*/ 539879 h 2896037"/>
              <a:gd name="connsiteX8" fmla="*/ 4208910 w 6013790"/>
              <a:gd name="connsiteY8" fmla="*/ 0 h 2896037"/>
              <a:gd name="connsiteX0" fmla="*/ 4208910 w 6085208"/>
              <a:gd name="connsiteY0" fmla="*/ 0 h 2896037"/>
              <a:gd name="connsiteX1" fmla="*/ 5240424 w 6085208"/>
              <a:gd name="connsiteY1" fmla="*/ 1221782 h 2896037"/>
              <a:gd name="connsiteX2" fmla="*/ 6004298 w 6085208"/>
              <a:gd name="connsiteY2" fmla="*/ 2092557 h 2896037"/>
              <a:gd name="connsiteX3" fmla="*/ 5811660 w 6085208"/>
              <a:gd name="connsiteY3" fmla="*/ 2059245 h 2896037"/>
              <a:gd name="connsiteX4" fmla="*/ 3780260 w 6085208"/>
              <a:gd name="connsiteY4" fmla="*/ 2051697 h 2896037"/>
              <a:gd name="connsiteX5" fmla="*/ 984180 w 6085208"/>
              <a:gd name="connsiteY5" fmla="*/ 2896037 h 2896037"/>
              <a:gd name="connsiteX6" fmla="*/ 0 w 6085208"/>
              <a:gd name="connsiteY6" fmla="*/ 539879 h 2896037"/>
              <a:gd name="connsiteX7" fmla="*/ 4208910 w 6085208"/>
              <a:gd name="connsiteY7" fmla="*/ 0 h 2896037"/>
              <a:gd name="connsiteX0" fmla="*/ 4208910 w 7066884"/>
              <a:gd name="connsiteY0" fmla="*/ 0 h 2896037"/>
              <a:gd name="connsiteX1" fmla="*/ 7066884 w 7066884"/>
              <a:gd name="connsiteY1" fmla="*/ 1658601 h 2896037"/>
              <a:gd name="connsiteX2" fmla="*/ 6004298 w 7066884"/>
              <a:gd name="connsiteY2" fmla="*/ 2092557 h 2896037"/>
              <a:gd name="connsiteX3" fmla="*/ 5811660 w 7066884"/>
              <a:gd name="connsiteY3" fmla="*/ 2059245 h 2896037"/>
              <a:gd name="connsiteX4" fmla="*/ 3780260 w 7066884"/>
              <a:gd name="connsiteY4" fmla="*/ 2051697 h 2896037"/>
              <a:gd name="connsiteX5" fmla="*/ 984180 w 7066884"/>
              <a:gd name="connsiteY5" fmla="*/ 2896037 h 2896037"/>
              <a:gd name="connsiteX6" fmla="*/ 0 w 7066884"/>
              <a:gd name="connsiteY6" fmla="*/ 539879 h 2896037"/>
              <a:gd name="connsiteX7" fmla="*/ 4208910 w 7066884"/>
              <a:gd name="connsiteY7" fmla="*/ 0 h 2896037"/>
              <a:gd name="connsiteX0" fmla="*/ 0 w 7066884"/>
              <a:gd name="connsiteY0" fmla="*/ 26306 h 2382464"/>
              <a:gd name="connsiteX1" fmla="*/ 7066884 w 7066884"/>
              <a:gd name="connsiteY1" fmla="*/ 1145028 h 2382464"/>
              <a:gd name="connsiteX2" fmla="*/ 6004298 w 7066884"/>
              <a:gd name="connsiteY2" fmla="*/ 1578984 h 2382464"/>
              <a:gd name="connsiteX3" fmla="*/ 5811660 w 7066884"/>
              <a:gd name="connsiteY3" fmla="*/ 1545672 h 2382464"/>
              <a:gd name="connsiteX4" fmla="*/ 3780260 w 7066884"/>
              <a:gd name="connsiteY4" fmla="*/ 1538124 h 2382464"/>
              <a:gd name="connsiteX5" fmla="*/ 984180 w 7066884"/>
              <a:gd name="connsiteY5" fmla="*/ 2382464 h 2382464"/>
              <a:gd name="connsiteX6" fmla="*/ 0 w 7066884"/>
              <a:gd name="connsiteY6" fmla="*/ 26306 h 2382464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13116 w 7066884"/>
              <a:gd name="connsiteY3" fmla="*/ 1931909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13116 w 7037568"/>
              <a:gd name="connsiteY3" fmla="*/ 1928552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54834 w 7011617"/>
              <a:gd name="connsiteY3" fmla="*/ 1876867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37210"/>
              <a:gd name="connsiteY0" fmla="*/ 424538 h 2780696"/>
              <a:gd name="connsiteX1" fmla="*/ 4318641 w 7037210"/>
              <a:gd name="connsiteY1" fmla="*/ 55945 h 2780696"/>
              <a:gd name="connsiteX2" fmla="*/ 7011617 w 7037210"/>
              <a:gd name="connsiteY2" fmla="*/ 1421551 h 2780696"/>
              <a:gd name="connsiteX3" fmla="*/ 5567452 w 7037210"/>
              <a:gd name="connsiteY3" fmla="*/ 1910283 h 2780696"/>
              <a:gd name="connsiteX4" fmla="*/ 3780260 w 7037210"/>
              <a:gd name="connsiteY4" fmla="*/ 1936356 h 2780696"/>
              <a:gd name="connsiteX5" fmla="*/ 984180 w 7037210"/>
              <a:gd name="connsiteY5" fmla="*/ 2780696 h 2780696"/>
              <a:gd name="connsiteX6" fmla="*/ 0 w 7037210"/>
              <a:gd name="connsiteY6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111143"/>
              <a:gd name="connsiteY0" fmla="*/ 424538 h 2780696"/>
              <a:gd name="connsiteX1" fmla="*/ 4318641 w 7111143"/>
              <a:gd name="connsiteY1" fmla="*/ 55945 h 2780696"/>
              <a:gd name="connsiteX2" fmla="*/ 7011617 w 7111143"/>
              <a:gd name="connsiteY2" fmla="*/ 1421551 h 2780696"/>
              <a:gd name="connsiteX3" fmla="*/ 5936277 w 7111143"/>
              <a:gd name="connsiteY3" fmla="*/ 1891012 h 2780696"/>
              <a:gd name="connsiteX4" fmla="*/ 5567452 w 7111143"/>
              <a:gd name="connsiteY4" fmla="*/ 1910283 h 2780696"/>
              <a:gd name="connsiteX5" fmla="*/ 3780260 w 7111143"/>
              <a:gd name="connsiteY5" fmla="*/ 1936356 h 2780696"/>
              <a:gd name="connsiteX6" fmla="*/ 984180 w 7111143"/>
              <a:gd name="connsiteY6" fmla="*/ 2780696 h 2780696"/>
              <a:gd name="connsiteX7" fmla="*/ 0 w 7111143"/>
              <a:gd name="connsiteY7" fmla="*/ 424538 h 2780696"/>
              <a:gd name="connsiteX0" fmla="*/ 0 w 7288873"/>
              <a:gd name="connsiteY0" fmla="*/ 424538 h 2780696"/>
              <a:gd name="connsiteX1" fmla="*/ 4318641 w 7288873"/>
              <a:gd name="connsiteY1" fmla="*/ 55945 h 2780696"/>
              <a:gd name="connsiteX2" fmla="*/ 7011617 w 7288873"/>
              <a:gd name="connsiteY2" fmla="*/ 1421551 h 2780696"/>
              <a:gd name="connsiteX3" fmla="*/ 7080691 w 7288873"/>
              <a:gd name="connsiteY3" fmla="*/ 1552920 h 2780696"/>
              <a:gd name="connsiteX4" fmla="*/ 5936277 w 7288873"/>
              <a:gd name="connsiteY4" fmla="*/ 1891012 h 2780696"/>
              <a:gd name="connsiteX5" fmla="*/ 5567452 w 7288873"/>
              <a:gd name="connsiteY5" fmla="*/ 1910283 h 2780696"/>
              <a:gd name="connsiteX6" fmla="*/ 3780260 w 7288873"/>
              <a:gd name="connsiteY6" fmla="*/ 1936356 h 2780696"/>
              <a:gd name="connsiteX7" fmla="*/ 984180 w 7288873"/>
              <a:gd name="connsiteY7" fmla="*/ 2780696 h 2780696"/>
              <a:gd name="connsiteX8" fmla="*/ 0 w 7288873"/>
              <a:gd name="connsiteY8" fmla="*/ 424538 h 2780696"/>
              <a:gd name="connsiteX0" fmla="*/ 0 w 7254460"/>
              <a:gd name="connsiteY0" fmla="*/ 424538 h 2780696"/>
              <a:gd name="connsiteX1" fmla="*/ 4318641 w 7254460"/>
              <a:gd name="connsiteY1" fmla="*/ 55945 h 2780696"/>
              <a:gd name="connsiteX2" fmla="*/ 7011617 w 7254460"/>
              <a:gd name="connsiteY2" fmla="*/ 1421551 h 2780696"/>
              <a:gd name="connsiteX3" fmla="*/ 6989539 w 7254460"/>
              <a:gd name="connsiteY3" fmla="*/ 1424101 h 2780696"/>
              <a:gd name="connsiteX4" fmla="*/ 5936277 w 7254460"/>
              <a:gd name="connsiteY4" fmla="*/ 1891012 h 2780696"/>
              <a:gd name="connsiteX5" fmla="*/ 5567452 w 7254460"/>
              <a:gd name="connsiteY5" fmla="*/ 1910283 h 2780696"/>
              <a:gd name="connsiteX6" fmla="*/ 3780260 w 7254460"/>
              <a:gd name="connsiteY6" fmla="*/ 1936356 h 2780696"/>
              <a:gd name="connsiteX7" fmla="*/ 984180 w 7254460"/>
              <a:gd name="connsiteY7" fmla="*/ 2780696 h 2780696"/>
              <a:gd name="connsiteX8" fmla="*/ 0 w 7254460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36277 w 7256222"/>
              <a:gd name="connsiteY4" fmla="*/ 1891012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6994730 w 7096072"/>
              <a:gd name="connsiteY0" fmla="*/ 1438724 h 2780696"/>
              <a:gd name="connsiteX1" fmla="*/ 5957146 w 7096072"/>
              <a:gd name="connsiteY1" fmla="*/ 1907144 h 2780696"/>
              <a:gd name="connsiteX2" fmla="*/ 5567452 w 7096072"/>
              <a:gd name="connsiteY2" fmla="*/ 1910283 h 2780696"/>
              <a:gd name="connsiteX3" fmla="*/ 3780260 w 7096072"/>
              <a:gd name="connsiteY3" fmla="*/ 1936356 h 2780696"/>
              <a:gd name="connsiteX4" fmla="*/ 984180 w 7096072"/>
              <a:gd name="connsiteY4" fmla="*/ 2780696 h 2780696"/>
              <a:gd name="connsiteX5" fmla="*/ 0 w 7096072"/>
              <a:gd name="connsiteY5" fmla="*/ 424538 h 2780696"/>
              <a:gd name="connsiteX6" fmla="*/ 4318641 w 7096072"/>
              <a:gd name="connsiteY6" fmla="*/ 55945 h 2780696"/>
              <a:gd name="connsiteX7" fmla="*/ 7096072 w 7096072"/>
              <a:gd name="connsiteY7" fmla="*/ 1515933 h 2780696"/>
              <a:gd name="connsiteX0" fmla="*/ 6994730 w 6994730"/>
              <a:gd name="connsiteY0" fmla="*/ 1438724 h 2780696"/>
              <a:gd name="connsiteX1" fmla="*/ 5957146 w 6994730"/>
              <a:gd name="connsiteY1" fmla="*/ 1907144 h 2780696"/>
              <a:gd name="connsiteX2" fmla="*/ 5567452 w 6994730"/>
              <a:gd name="connsiteY2" fmla="*/ 1910283 h 2780696"/>
              <a:gd name="connsiteX3" fmla="*/ 3780260 w 6994730"/>
              <a:gd name="connsiteY3" fmla="*/ 1936356 h 2780696"/>
              <a:gd name="connsiteX4" fmla="*/ 984180 w 6994730"/>
              <a:gd name="connsiteY4" fmla="*/ 2780696 h 2780696"/>
              <a:gd name="connsiteX5" fmla="*/ 0 w 6994730"/>
              <a:gd name="connsiteY5" fmla="*/ 424538 h 2780696"/>
              <a:gd name="connsiteX6" fmla="*/ 4318641 w 6994730"/>
              <a:gd name="connsiteY6" fmla="*/ 55945 h 2780696"/>
              <a:gd name="connsiteX0" fmla="*/ 6944989 w 6944989"/>
              <a:gd name="connsiteY0" fmla="*/ 1443194 h 2785166"/>
              <a:gd name="connsiteX1" fmla="*/ 5907405 w 6944989"/>
              <a:gd name="connsiteY1" fmla="*/ 1911614 h 2785166"/>
              <a:gd name="connsiteX2" fmla="*/ 5517711 w 6944989"/>
              <a:gd name="connsiteY2" fmla="*/ 1914753 h 2785166"/>
              <a:gd name="connsiteX3" fmla="*/ 3730519 w 6944989"/>
              <a:gd name="connsiteY3" fmla="*/ 1940826 h 2785166"/>
              <a:gd name="connsiteX4" fmla="*/ 934439 w 6944989"/>
              <a:gd name="connsiteY4" fmla="*/ 2785166 h 2785166"/>
              <a:gd name="connsiteX5" fmla="*/ 0 w 6944989"/>
              <a:gd name="connsiteY5" fmla="*/ 398497 h 2785166"/>
              <a:gd name="connsiteX6" fmla="*/ 4268900 w 6944989"/>
              <a:gd name="connsiteY6" fmla="*/ 60415 h 2785166"/>
              <a:gd name="connsiteX0" fmla="*/ 6944989 w 6944989"/>
              <a:gd name="connsiteY0" fmla="*/ 1443194 h 2773565"/>
              <a:gd name="connsiteX1" fmla="*/ 5907405 w 6944989"/>
              <a:gd name="connsiteY1" fmla="*/ 1911614 h 2773565"/>
              <a:gd name="connsiteX2" fmla="*/ 5517711 w 6944989"/>
              <a:gd name="connsiteY2" fmla="*/ 1914753 h 2773565"/>
              <a:gd name="connsiteX3" fmla="*/ 3730519 w 6944989"/>
              <a:gd name="connsiteY3" fmla="*/ 1940826 h 2773565"/>
              <a:gd name="connsiteX4" fmla="*/ 960607 w 6944989"/>
              <a:gd name="connsiteY4" fmla="*/ 2773565 h 2773565"/>
              <a:gd name="connsiteX5" fmla="*/ 0 w 6944989"/>
              <a:gd name="connsiteY5" fmla="*/ 398497 h 2773565"/>
              <a:gd name="connsiteX6" fmla="*/ 4268900 w 6944989"/>
              <a:gd name="connsiteY6" fmla="*/ 60415 h 2773565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5291"/>
              <a:gd name="connsiteX1" fmla="*/ 5900863 w 6938447"/>
              <a:gd name="connsiteY1" fmla="*/ 1912071 h 2775291"/>
              <a:gd name="connsiteX2" fmla="*/ 5511169 w 6938447"/>
              <a:gd name="connsiteY2" fmla="*/ 1915210 h 2775291"/>
              <a:gd name="connsiteX3" fmla="*/ 3723977 w 6938447"/>
              <a:gd name="connsiteY3" fmla="*/ 1941283 h 2775291"/>
              <a:gd name="connsiteX4" fmla="*/ 893945 w 6938447"/>
              <a:gd name="connsiteY4" fmla="*/ 2775291 h 2775291"/>
              <a:gd name="connsiteX5" fmla="*/ 0 w 6938447"/>
              <a:gd name="connsiteY5" fmla="*/ 396053 h 2775291"/>
              <a:gd name="connsiteX6" fmla="*/ 4262358 w 6938447"/>
              <a:gd name="connsiteY6" fmla="*/ 60872 h 2775291"/>
              <a:gd name="connsiteX0" fmla="*/ 6938447 w 6938447"/>
              <a:gd name="connsiteY0" fmla="*/ 1443651 h 2775363"/>
              <a:gd name="connsiteX1" fmla="*/ 5900863 w 6938447"/>
              <a:gd name="connsiteY1" fmla="*/ 1912071 h 2775363"/>
              <a:gd name="connsiteX2" fmla="*/ 5511169 w 6938447"/>
              <a:gd name="connsiteY2" fmla="*/ 1915210 h 2775363"/>
              <a:gd name="connsiteX3" fmla="*/ 3723977 w 6938447"/>
              <a:gd name="connsiteY3" fmla="*/ 1941283 h 2775363"/>
              <a:gd name="connsiteX4" fmla="*/ 893945 w 6938447"/>
              <a:gd name="connsiteY4" fmla="*/ 2775291 h 2775363"/>
              <a:gd name="connsiteX5" fmla="*/ 0 w 6938447"/>
              <a:gd name="connsiteY5" fmla="*/ 396053 h 2775363"/>
              <a:gd name="connsiteX6" fmla="*/ 4262358 w 6938447"/>
              <a:gd name="connsiteY6" fmla="*/ 60872 h 2775363"/>
              <a:gd name="connsiteX0" fmla="*/ 6938447 w 6938447"/>
              <a:gd name="connsiteY0" fmla="*/ 1443651 h 2792762"/>
              <a:gd name="connsiteX1" fmla="*/ 5900863 w 6938447"/>
              <a:gd name="connsiteY1" fmla="*/ 1912071 h 2792762"/>
              <a:gd name="connsiteX2" fmla="*/ 5511169 w 6938447"/>
              <a:gd name="connsiteY2" fmla="*/ 1915210 h 2792762"/>
              <a:gd name="connsiteX3" fmla="*/ 3723977 w 6938447"/>
              <a:gd name="connsiteY3" fmla="*/ 1941283 h 2792762"/>
              <a:gd name="connsiteX4" fmla="*/ 854693 w 6938447"/>
              <a:gd name="connsiteY4" fmla="*/ 2792691 h 2792762"/>
              <a:gd name="connsiteX5" fmla="*/ 0 w 6938447"/>
              <a:gd name="connsiteY5" fmla="*/ 396053 h 2792762"/>
              <a:gd name="connsiteX6" fmla="*/ 4262358 w 6938447"/>
              <a:gd name="connsiteY6" fmla="*/ 60872 h 2792762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4634"/>
              <a:gd name="connsiteX1" fmla="*/ 5932221 w 6969805"/>
              <a:gd name="connsiteY1" fmla="*/ 1912554 h 2794634"/>
              <a:gd name="connsiteX2" fmla="*/ 5542527 w 6969805"/>
              <a:gd name="connsiteY2" fmla="*/ 1915693 h 2794634"/>
              <a:gd name="connsiteX3" fmla="*/ 3755335 w 6969805"/>
              <a:gd name="connsiteY3" fmla="*/ 1941766 h 2794634"/>
              <a:gd name="connsiteX4" fmla="*/ 863830 w 6969805"/>
              <a:gd name="connsiteY4" fmla="*/ 2794563 h 2794634"/>
              <a:gd name="connsiteX5" fmla="*/ 0 w 6969805"/>
              <a:gd name="connsiteY5" fmla="*/ 393515 h 2794634"/>
              <a:gd name="connsiteX6" fmla="*/ 4293716 w 6969805"/>
              <a:gd name="connsiteY6" fmla="*/ 61355 h 2794634"/>
              <a:gd name="connsiteX0" fmla="*/ 6969805 w 6969805"/>
              <a:gd name="connsiteY0" fmla="*/ 1444134 h 2810766"/>
              <a:gd name="connsiteX1" fmla="*/ 5932221 w 6969805"/>
              <a:gd name="connsiteY1" fmla="*/ 1912554 h 2810766"/>
              <a:gd name="connsiteX2" fmla="*/ 5542527 w 6969805"/>
              <a:gd name="connsiteY2" fmla="*/ 1915693 h 2810766"/>
              <a:gd name="connsiteX3" fmla="*/ 3755335 w 6969805"/>
              <a:gd name="connsiteY3" fmla="*/ 1941766 h 2810766"/>
              <a:gd name="connsiteX4" fmla="*/ 884699 w 6969805"/>
              <a:gd name="connsiteY4" fmla="*/ 2810696 h 2810766"/>
              <a:gd name="connsiteX5" fmla="*/ 0 w 6969805"/>
              <a:gd name="connsiteY5" fmla="*/ 393515 h 2810766"/>
              <a:gd name="connsiteX6" fmla="*/ 4293716 w 6969805"/>
              <a:gd name="connsiteY6" fmla="*/ 61355 h 2810766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7" fmla="*/ 6969805 w 6969805"/>
              <a:gd name="connsiteY7" fmla="*/ 1444134 h 2819468"/>
              <a:gd name="connsiteX0" fmla="*/ 7016249 w 7016249"/>
              <a:gd name="connsiteY0" fmla="*/ 1444157 h 2819491"/>
              <a:gd name="connsiteX1" fmla="*/ 5978665 w 7016249"/>
              <a:gd name="connsiteY1" fmla="*/ 1912577 h 2819491"/>
              <a:gd name="connsiteX2" fmla="*/ 5588971 w 7016249"/>
              <a:gd name="connsiteY2" fmla="*/ 1915716 h 2819491"/>
              <a:gd name="connsiteX3" fmla="*/ 3801779 w 7016249"/>
              <a:gd name="connsiteY3" fmla="*/ 1941789 h 2819491"/>
              <a:gd name="connsiteX4" fmla="*/ 911517 w 7016249"/>
              <a:gd name="connsiteY4" fmla="*/ 2819421 h 2819491"/>
              <a:gd name="connsiteX5" fmla="*/ 0 w 7016249"/>
              <a:gd name="connsiteY5" fmla="*/ 393397 h 2819491"/>
              <a:gd name="connsiteX6" fmla="*/ 4340160 w 7016249"/>
              <a:gd name="connsiteY6" fmla="*/ 61378 h 2819491"/>
              <a:gd name="connsiteX7" fmla="*/ 7016249 w 7016249"/>
              <a:gd name="connsiteY7" fmla="*/ 1444157 h 2819491"/>
              <a:gd name="connsiteX0" fmla="*/ 6332000 w 6332000"/>
              <a:gd name="connsiteY0" fmla="*/ 1111753 h 2819491"/>
              <a:gd name="connsiteX1" fmla="*/ 5978665 w 6332000"/>
              <a:gd name="connsiteY1" fmla="*/ 1912577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819491"/>
              <a:gd name="connsiteX1" fmla="*/ 5907750 w 6332000"/>
              <a:gd name="connsiteY1" fmla="*/ 1875193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483571"/>
              <a:gd name="connsiteX1" fmla="*/ 5907750 w 6332000"/>
              <a:gd name="connsiteY1" fmla="*/ 1875193 h 2483571"/>
              <a:gd name="connsiteX2" fmla="*/ 5588971 w 6332000"/>
              <a:gd name="connsiteY2" fmla="*/ 1915716 h 2483571"/>
              <a:gd name="connsiteX3" fmla="*/ 3801779 w 6332000"/>
              <a:gd name="connsiteY3" fmla="*/ 1941789 h 2483571"/>
              <a:gd name="connsiteX4" fmla="*/ 1278823 w 6332000"/>
              <a:gd name="connsiteY4" fmla="*/ 2483490 h 2483571"/>
              <a:gd name="connsiteX5" fmla="*/ 0 w 6332000"/>
              <a:gd name="connsiteY5" fmla="*/ 393397 h 2483571"/>
              <a:gd name="connsiteX6" fmla="*/ 4340160 w 6332000"/>
              <a:gd name="connsiteY6" fmla="*/ 61378 h 2483571"/>
              <a:gd name="connsiteX7" fmla="*/ 6332000 w 6332000"/>
              <a:gd name="connsiteY7" fmla="*/ 1111753 h 2483571"/>
              <a:gd name="connsiteX0" fmla="*/ 6306920 w 6306920"/>
              <a:gd name="connsiteY0" fmla="*/ 1111525 h 2483343"/>
              <a:gd name="connsiteX1" fmla="*/ 5882670 w 6306920"/>
              <a:gd name="connsiteY1" fmla="*/ 1874965 h 2483343"/>
              <a:gd name="connsiteX2" fmla="*/ 5563891 w 6306920"/>
              <a:gd name="connsiteY2" fmla="*/ 1915488 h 2483343"/>
              <a:gd name="connsiteX3" fmla="*/ 3776699 w 6306920"/>
              <a:gd name="connsiteY3" fmla="*/ 1941561 h 2483343"/>
              <a:gd name="connsiteX4" fmla="*/ 1253743 w 6306920"/>
              <a:gd name="connsiteY4" fmla="*/ 2483262 h 2483343"/>
              <a:gd name="connsiteX5" fmla="*/ 0 w 6306920"/>
              <a:gd name="connsiteY5" fmla="*/ 394596 h 2483343"/>
              <a:gd name="connsiteX6" fmla="*/ 4315080 w 6306920"/>
              <a:gd name="connsiteY6" fmla="*/ 61150 h 2483343"/>
              <a:gd name="connsiteX7" fmla="*/ 6306920 w 6306920"/>
              <a:gd name="connsiteY7" fmla="*/ 1111525 h 2483343"/>
              <a:gd name="connsiteX0" fmla="*/ 6306920 w 6306920"/>
              <a:gd name="connsiteY0" fmla="*/ 1111525 h 2440482"/>
              <a:gd name="connsiteX1" fmla="*/ 5882670 w 6306920"/>
              <a:gd name="connsiteY1" fmla="*/ 1874965 h 2440482"/>
              <a:gd name="connsiteX2" fmla="*/ 5563891 w 6306920"/>
              <a:gd name="connsiteY2" fmla="*/ 1915488 h 2440482"/>
              <a:gd name="connsiteX3" fmla="*/ 3776699 w 6306920"/>
              <a:gd name="connsiteY3" fmla="*/ 1941561 h 2440482"/>
              <a:gd name="connsiteX4" fmla="*/ 1203757 w 6306920"/>
              <a:gd name="connsiteY4" fmla="*/ 2440399 h 2440482"/>
              <a:gd name="connsiteX5" fmla="*/ 0 w 6306920"/>
              <a:gd name="connsiteY5" fmla="*/ 394596 h 2440482"/>
              <a:gd name="connsiteX6" fmla="*/ 4315080 w 6306920"/>
              <a:gd name="connsiteY6" fmla="*/ 61150 h 2440482"/>
              <a:gd name="connsiteX7" fmla="*/ 6306920 w 6306920"/>
              <a:gd name="connsiteY7" fmla="*/ 1111525 h 2440482"/>
              <a:gd name="connsiteX0" fmla="*/ 6306920 w 6353688"/>
              <a:gd name="connsiteY0" fmla="*/ 1111525 h 2440482"/>
              <a:gd name="connsiteX1" fmla="*/ 5563891 w 6353688"/>
              <a:gd name="connsiteY1" fmla="*/ 1915488 h 2440482"/>
              <a:gd name="connsiteX2" fmla="*/ 3776699 w 6353688"/>
              <a:gd name="connsiteY2" fmla="*/ 1941561 h 2440482"/>
              <a:gd name="connsiteX3" fmla="*/ 1203757 w 6353688"/>
              <a:gd name="connsiteY3" fmla="*/ 2440399 h 2440482"/>
              <a:gd name="connsiteX4" fmla="*/ 0 w 6353688"/>
              <a:gd name="connsiteY4" fmla="*/ 394596 h 2440482"/>
              <a:gd name="connsiteX5" fmla="*/ 4315080 w 6353688"/>
              <a:gd name="connsiteY5" fmla="*/ 61150 h 2440482"/>
              <a:gd name="connsiteX6" fmla="*/ 6306920 w 6353688"/>
              <a:gd name="connsiteY6" fmla="*/ 1111525 h 2440482"/>
              <a:gd name="connsiteX0" fmla="*/ 6306920 w 6306920"/>
              <a:gd name="connsiteY0" fmla="*/ 1111525 h 2440482"/>
              <a:gd name="connsiteX1" fmla="*/ 3776699 w 6306920"/>
              <a:gd name="connsiteY1" fmla="*/ 1941561 h 2440482"/>
              <a:gd name="connsiteX2" fmla="*/ 1203757 w 6306920"/>
              <a:gd name="connsiteY2" fmla="*/ 2440399 h 2440482"/>
              <a:gd name="connsiteX3" fmla="*/ 0 w 6306920"/>
              <a:gd name="connsiteY3" fmla="*/ 394596 h 2440482"/>
              <a:gd name="connsiteX4" fmla="*/ 4315080 w 6306920"/>
              <a:gd name="connsiteY4" fmla="*/ 61150 h 2440482"/>
              <a:gd name="connsiteX5" fmla="*/ 6306920 w 6306920"/>
              <a:gd name="connsiteY5" fmla="*/ 1111525 h 2440482"/>
              <a:gd name="connsiteX0" fmla="*/ 6306920 w 6306920"/>
              <a:gd name="connsiteY0" fmla="*/ 1111525 h 2449799"/>
              <a:gd name="connsiteX1" fmla="*/ 1203757 w 6306920"/>
              <a:gd name="connsiteY1" fmla="*/ 2440399 h 2449799"/>
              <a:gd name="connsiteX2" fmla="*/ 0 w 6306920"/>
              <a:gd name="connsiteY2" fmla="*/ 394596 h 2449799"/>
              <a:gd name="connsiteX3" fmla="*/ 4315080 w 6306920"/>
              <a:gd name="connsiteY3" fmla="*/ 61150 h 2449799"/>
              <a:gd name="connsiteX4" fmla="*/ 6306920 w 6306920"/>
              <a:gd name="connsiteY4" fmla="*/ 1111525 h 2449799"/>
              <a:gd name="connsiteX0" fmla="*/ 6306920 w 6306920"/>
              <a:gd name="connsiteY0" fmla="*/ 1111525 h 2440482"/>
              <a:gd name="connsiteX1" fmla="*/ 1203757 w 6306920"/>
              <a:gd name="connsiteY1" fmla="*/ 2440399 h 2440482"/>
              <a:gd name="connsiteX2" fmla="*/ 0 w 6306920"/>
              <a:gd name="connsiteY2" fmla="*/ 394596 h 2440482"/>
              <a:gd name="connsiteX3" fmla="*/ 4315080 w 6306920"/>
              <a:gd name="connsiteY3" fmla="*/ 61150 h 2440482"/>
              <a:gd name="connsiteX4" fmla="*/ 6306920 w 6306920"/>
              <a:gd name="connsiteY4" fmla="*/ 1111525 h 244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6920" h="2440482">
                <a:moveTo>
                  <a:pt x="6306920" y="1111525"/>
                </a:moveTo>
                <a:lnTo>
                  <a:pt x="1203757" y="2440399"/>
                </a:lnTo>
                <a:cubicBezTo>
                  <a:pt x="1214372" y="2455264"/>
                  <a:pt x="45686" y="487025"/>
                  <a:pt x="0" y="394596"/>
                </a:cubicBezTo>
                <a:cubicBezTo>
                  <a:pt x="545887" y="87839"/>
                  <a:pt x="3146477" y="-105019"/>
                  <a:pt x="4315080" y="61150"/>
                </a:cubicBezTo>
                <a:cubicBezTo>
                  <a:pt x="5207110" y="522076"/>
                  <a:pt x="5414890" y="650599"/>
                  <a:pt x="6306920" y="1111525"/>
                </a:cubicBezTo>
                <a:close/>
              </a:path>
            </a:pathLst>
          </a:custGeom>
          <a:pattFill prst="diagBrick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3751636" y="1581876"/>
            <a:ext cx="1381610" cy="97450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4737772" y="2087191"/>
            <a:ext cx="1800000" cy="18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3827162" y="1194575"/>
            <a:ext cx="3600000" cy="36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吹き出し 1"/>
          <p:cNvSpPr/>
          <p:nvPr/>
        </p:nvSpPr>
        <p:spPr>
          <a:xfrm>
            <a:off x="6104860" y="1951767"/>
            <a:ext cx="971768" cy="451622"/>
          </a:xfrm>
          <a:prstGeom prst="wedgeRoundRectCallout">
            <a:avLst>
              <a:gd name="adj1" fmla="val -41064"/>
              <a:gd name="adj2" fmla="val 86495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kumimoji="1"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当社：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</a:t>
            </a:r>
            <a:r>
              <a:rPr kumimoji="1"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駅より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徒歩</a:t>
            </a:r>
            <a:r>
              <a:rPr lang="en-US" altLang="ja-JP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endParaRPr kumimoji="1" lang="ja-JP" altLang="en-US" sz="1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60723" y="296652"/>
            <a:ext cx="1348445" cy="360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</a:t>
            </a:r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99582" y="3456523"/>
            <a:ext cx="27251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5km</a:t>
            </a:r>
            <a:endParaRPr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95844" y="4088084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10km</a:t>
            </a:r>
            <a:endParaRPr lang="ja-JP" altLang="en-US" dirty="0"/>
          </a:p>
        </p:txBody>
      </p:sp>
      <p:pic>
        <p:nvPicPr>
          <p:cNvPr id="1026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551" y="2525497"/>
            <a:ext cx="357978" cy="32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円/楕円 107"/>
          <p:cNvSpPr>
            <a:spLocks noChangeAspect="1"/>
          </p:cNvSpPr>
          <p:nvPr/>
        </p:nvSpPr>
        <p:spPr>
          <a:xfrm>
            <a:off x="2916073" y="279569"/>
            <a:ext cx="5400000" cy="54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>
            <a:spLocks noChangeAspect="1"/>
          </p:cNvSpPr>
          <p:nvPr/>
        </p:nvSpPr>
        <p:spPr>
          <a:xfrm>
            <a:off x="2032278" y="-605958"/>
            <a:ext cx="7200000" cy="72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436163" y="4702242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15km</a:t>
            </a:r>
            <a:endParaRPr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144855" y="531771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20km</a:t>
            </a:r>
            <a:endParaRPr lang="ja-JP" altLang="en-US" dirty="0"/>
          </a:p>
        </p:txBody>
      </p:sp>
      <p:sp>
        <p:nvSpPr>
          <p:cNvPr id="111" name="円/楕円 110"/>
          <p:cNvSpPr>
            <a:spLocks noChangeAspect="1"/>
          </p:cNvSpPr>
          <p:nvPr/>
        </p:nvSpPr>
        <p:spPr>
          <a:xfrm>
            <a:off x="1132278" y="-1496386"/>
            <a:ext cx="9000000" cy="90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757840" y="594049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25km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8088830" y="277069"/>
            <a:ext cx="1411837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大津市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2577456" y="5984885"/>
            <a:ext cx="1450858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乙訓地域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757840" y="2348176"/>
            <a:ext cx="879088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琵琶湖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00525" y="116631"/>
            <a:ext cx="312033" cy="753996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地下鉄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25" name="グループ化 1024"/>
          <p:cNvGrpSpPr/>
          <p:nvPr/>
        </p:nvGrpSpPr>
        <p:grpSpPr>
          <a:xfrm>
            <a:off x="0" y="2655649"/>
            <a:ext cx="9906001" cy="675792"/>
            <a:chOff x="0" y="2655649"/>
            <a:chExt cx="9906001" cy="675792"/>
          </a:xfrm>
        </p:grpSpPr>
        <p:grpSp>
          <p:nvGrpSpPr>
            <p:cNvPr id="8" name="グループ化 7"/>
            <p:cNvGrpSpPr/>
            <p:nvPr/>
          </p:nvGrpSpPr>
          <p:grpSpPr>
            <a:xfrm rot="5400000">
              <a:off x="4910689" y="-1949723"/>
              <a:ext cx="84624" cy="9906001"/>
              <a:chOff x="4960845" y="614811"/>
              <a:chExt cx="108782" cy="558819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4960845" y="614811"/>
                <a:ext cx="108782" cy="558819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/>
              <p:cNvCxnSpPr>
                <a:stCxn id="9" idx="0"/>
                <a:endCxn id="9" idx="2"/>
              </p:cNvCxnSpPr>
              <p:nvPr/>
            </p:nvCxnSpPr>
            <p:spPr>
              <a:xfrm rot="16200000" flipH="1">
                <a:off x="2221141" y="3408905"/>
                <a:ext cx="5588190" cy="1"/>
              </a:xfrm>
              <a:prstGeom prst="line">
                <a:avLst/>
              </a:prstGeom>
              <a:ln w="85725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正方形/長方形 33"/>
            <p:cNvSpPr/>
            <p:nvPr/>
          </p:nvSpPr>
          <p:spPr>
            <a:xfrm>
              <a:off x="4737772" y="2688122"/>
              <a:ext cx="160446" cy="6405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丹波口</a:t>
              </a:r>
              <a:endParaRPr kumimoji="1"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889565" y="2695059"/>
              <a:ext cx="182128" cy="6339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二 条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948006" y="2695059"/>
              <a:ext cx="156270" cy="6363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円 町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951039" y="2686657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花 園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154760" y="2663804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太 秦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02578" y="266360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嵯峨嵐山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9537925" y="2666029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瀬 田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8860388" y="2655649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石 山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053314" y="2690276"/>
              <a:ext cx="183082" cy="6266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膳 所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231886" y="2666030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大 津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81372" y="266623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山 科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5354130" y="0"/>
            <a:ext cx="555671" cy="6885382"/>
            <a:chOff x="5354130" y="0"/>
            <a:chExt cx="555671" cy="673394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5354130" y="0"/>
              <a:ext cx="555671" cy="6733942"/>
              <a:chOff x="5354130" y="0"/>
              <a:chExt cx="555671" cy="6733937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5589070" y="0"/>
                <a:ext cx="97403" cy="6733937"/>
                <a:chOff x="4946276" y="473749"/>
                <a:chExt cx="115542" cy="5889751"/>
              </a:xfrm>
            </p:grpSpPr>
            <p:sp>
              <p:nvSpPr>
                <p:cNvPr id="6" name="正方形/長方形 5"/>
                <p:cNvSpPr/>
                <p:nvPr/>
              </p:nvSpPr>
              <p:spPr>
                <a:xfrm>
                  <a:off x="4946276" y="473749"/>
                  <a:ext cx="115542" cy="58897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" name="直線コネクタ 4"/>
                <p:cNvCxnSpPr>
                  <a:stCxn id="6" idx="0"/>
                </p:cNvCxnSpPr>
                <p:nvPr/>
              </p:nvCxnSpPr>
              <p:spPr>
                <a:xfrm flipH="1">
                  <a:off x="5002859" y="473749"/>
                  <a:ext cx="1189" cy="5866327"/>
                </a:xfrm>
                <a:prstGeom prst="line">
                  <a:avLst/>
                </a:prstGeom>
                <a:ln w="88900">
                  <a:solidFill>
                    <a:schemeClr val="tx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正方形/長方形 45"/>
              <p:cNvSpPr/>
              <p:nvPr/>
            </p:nvSpPr>
            <p:spPr>
              <a:xfrm>
                <a:off x="5385916" y="3594568"/>
                <a:ext cx="523885" cy="14727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西大路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375880" y="4148941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桂 川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74828" y="4705069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向日町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374828" y="2872055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京 都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354130" y="2125246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烏丸御池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365219" y="1471252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今出川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5374827" y="819954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北大路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>
              <a:off x="5368905" y="5306444"/>
              <a:ext cx="512795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長岡京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379407" y="5871473"/>
              <a:ext cx="525639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山 崎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393328" y="6340807"/>
              <a:ext cx="512795" cy="1534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島 本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104" name="正方形/長方形 103"/>
          <p:cNvSpPr/>
          <p:nvPr/>
        </p:nvSpPr>
        <p:spPr>
          <a:xfrm>
            <a:off x="5363361" y="202150"/>
            <a:ext cx="523885" cy="1498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北 山</a:t>
            </a:r>
            <a:r>
              <a:rPr kumimoji="1"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631319" y="1922837"/>
            <a:ext cx="1622243" cy="3656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木造住宅密集エリア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F3AA2138-C7BF-43AE-8203-D1143DF6A6B4}"/>
              </a:ext>
            </a:extLst>
          </p:cNvPr>
          <p:cNvSpPr/>
          <p:nvPr/>
        </p:nvSpPr>
        <p:spPr>
          <a:xfrm>
            <a:off x="4963023" y="6040374"/>
            <a:ext cx="312033" cy="630362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京都線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1F06571-942C-434A-B090-D4B5A5AA8029}"/>
              </a:ext>
            </a:extLst>
          </p:cNvPr>
          <p:cNvSpPr/>
          <p:nvPr/>
        </p:nvSpPr>
        <p:spPr>
          <a:xfrm>
            <a:off x="135720" y="2342379"/>
            <a:ext cx="879088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嵯峨野線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星: 5 pt 3">
            <a:extLst>
              <a:ext uri="{FF2B5EF4-FFF2-40B4-BE49-F238E27FC236}">
                <a16:creationId xmlns:a16="http://schemas.microsoft.com/office/drawing/2014/main" id="{8E4A826D-7B30-4988-A528-DC82FF6693C2}"/>
              </a:ext>
            </a:extLst>
          </p:cNvPr>
          <p:cNvSpPr/>
          <p:nvPr/>
        </p:nvSpPr>
        <p:spPr>
          <a:xfrm>
            <a:off x="3709447" y="1332759"/>
            <a:ext cx="195843" cy="148140"/>
          </a:xfrm>
          <a:prstGeom prst="star5">
            <a:avLst/>
          </a:prstGeom>
          <a:solidFill>
            <a:schemeClr val="accent6">
              <a:lumMod val="20000"/>
              <a:lumOff val="80000"/>
            </a:schemeClr>
          </a:solidFill>
          <a:ln w="31750" cmpd="dbl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吹き出し 1">
            <a:extLst>
              <a:ext uri="{FF2B5EF4-FFF2-40B4-BE49-F238E27FC236}">
                <a16:creationId xmlns:a16="http://schemas.microsoft.com/office/drawing/2014/main" id="{89348995-91BE-49DD-9763-302081147A3E}"/>
              </a:ext>
            </a:extLst>
          </p:cNvPr>
          <p:cNvSpPr/>
          <p:nvPr/>
        </p:nvSpPr>
        <p:spPr>
          <a:xfrm>
            <a:off x="2910957" y="1085567"/>
            <a:ext cx="572234" cy="268123"/>
          </a:xfrm>
          <a:prstGeom prst="wedgeRoundRectCallout">
            <a:avLst>
              <a:gd name="adj1" fmla="val 70065"/>
              <a:gd name="adj2" fmla="val 44750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保育所</a:t>
            </a:r>
            <a:endParaRPr kumimoji="1" lang="ja-JP" altLang="en-US" sz="1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336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角丸四角形 56"/>
          <p:cNvSpPr/>
          <p:nvPr/>
        </p:nvSpPr>
        <p:spPr>
          <a:xfrm>
            <a:off x="6693508" y="1"/>
            <a:ext cx="3212492" cy="6857999"/>
          </a:xfrm>
          <a:prstGeom prst="roundRect">
            <a:avLst>
              <a:gd name="adj" fmla="val 90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1" y="1"/>
            <a:ext cx="6713578" cy="4718644"/>
          </a:xfrm>
          <a:prstGeom prst="roundRect">
            <a:avLst>
              <a:gd name="adj" fmla="val 1108"/>
            </a:avLst>
          </a:prstGeom>
          <a:pattFill prst="dashDnDiag">
            <a:fgClr>
              <a:schemeClr val="accent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 rot="201094">
            <a:off x="-1941415" y="4406453"/>
            <a:ext cx="12574565" cy="4453000"/>
          </a:xfrm>
          <a:custGeom>
            <a:avLst/>
            <a:gdLst>
              <a:gd name="connsiteX0" fmla="*/ 0 w 4936070"/>
              <a:gd name="connsiteY0" fmla="*/ 127425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0 w 4936070"/>
              <a:gd name="connsiteY8" fmla="*/ 127425 h 2691125"/>
              <a:gd name="connsiteX0" fmla="*/ 2035223 w 4936070"/>
              <a:gd name="connsiteY0" fmla="*/ 1779389 h 2691125"/>
              <a:gd name="connsiteX1" fmla="*/ 127425 w 4936070"/>
              <a:gd name="connsiteY1" fmla="*/ 0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936070 w 4936070"/>
              <a:gd name="connsiteY3" fmla="*/ 127425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1779389 h 2691125"/>
              <a:gd name="connsiteX1" fmla="*/ 2796901 w 4936070"/>
              <a:gd name="connsiteY1" fmla="*/ 1700951 h 2691125"/>
              <a:gd name="connsiteX2" fmla="*/ 4808645 w 4936070"/>
              <a:gd name="connsiteY2" fmla="*/ 0 h 2691125"/>
              <a:gd name="connsiteX3" fmla="*/ 4418383 w 4936070"/>
              <a:gd name="connsiteY3" fmla="*/ 1371142 h 2691125"/>
              <a:gd name="connsiteX4" fmla="*/ 4936070 w 4936070"/>
              <a:gd name="connsiteY4" fmla="*/ 2563700 h 2691125"/>
              <a:gd name="connsiteX5" fmla="*/ 4808645 w 4936070"/>
              <a:gd name="connsiteY5" fmla="*/ 2691125 h 2691125"/>
              <a:gd name="connsiteX6" fmla="*/ 127425 w 4936070"/>
              <a:gd name="connsiteY6" fmla="*/ 2691125 h 2691125"/>
              <a:gd name="connsiteX7" fmla="*/ 0 w 4936070"/>
              <a:gd name="connsiteY7" fmla="*/ 2563700 h 2691125"/>
              <a:gd name="connsiteX8" fmla="*/ 2035223 w 4936070"/>
              <a:gd name="connsiteY8" fmla="*/ 1779389 h 2691125"/>
              <a:gd name="connsiteX0" fmla="*/ 2035223 w 4936070"/>
              <a:gd name="connsiteY0" fmla="*/ 419533 h 1331269"/>
              <a:gd name="connsiteX1" fmla="*/ 2796901 w 4936070"/>
              <a:gd name="connsiteY1" fmla="*/ 341095 h 1331269"/>
              <a:gd name="connsiteX2" fmla="*/ 3195714 w 4936070"/>
              <a:gd name="connsiteY2" fmla="*/ 222677 h 1331269"/>
              <a:gd name="connsiteX3" fmla="*/ 4418383 w 4936070"/>
              <a:gd name="connsiteY3" fmla="*/ 11286 h 1331269"/>
              <a:gd name="connsiteX4" fmla="*/ 4936070 w 4936070"/>
              <a:gd name="connsiteY4" fmla="*/ 1203844 h 1331269"/>
              <a:gd name="connsiteX5" fmla="*/ 4808645 w 4936070"/>
              <a:gd name="connsiteY5" fmla="*/ 1331269 h 1331269"/>
              <a:gd name="connsiteX6" fmla="*/ 127425 w 4936070"/>
              <a:gd name="connsiteY6" fmla="*/ 1331269 h 1331269"/>
              <a:gd name="connsiteX7" fmla="*/ 0 w 4936070"/>
              <a:gd name="connsiteY7" fmla="*/ 1203844 h 1331269"/>
              <a:gd name="connsiteX8" fmla="*/ 2035223 w 4936070"/>
              <a:gd name="connsiteY8" fmla="*/ 419533 h 1331269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4808645 w 4936070"/>
              <a:gd name="connsiteY5" fmla="*/ 1108592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4936070"/>
              <a:gd name="connsiteY0" fmla="*/ 196856 h 1108592"/>
              <a:gd name="connsiteX1" fmla="*/ 2796901 w 4936070"/>
              <a:gd name="connsiteY1" fmla="*/ 118418 h 1108592"/>
              <a:gd name="connsiteX2" fmla="*/ 3195714 w 4936070"/>
              <a:gd name="connsiteY2" fmla="*/ 0 h 1108592"/>
              <a:gd name="connsiteX3" fmla="*/ 3287136 w 4936070"/>
              <a:gd name="connsiteY3" fmla="*/ 346647 h 1108592"/>
              <a:gd name="connsiteX4" fmla="*/ 4936070 w 4936070"/>
              <a:gd name="connsiteY4" fmla="*/ 981167 h 1108592"/>
              <a:gd name="connsiteX5" fmla="*/ 3368137 w 4936070"/>
              <a:gd name="connsiteY5" fmla="*/ 955881 h 1108592"/>
              <a:gd name="connsiteX6" fmla="*/ 127425 w 4936070"/>
              <a:gd name="connsiteY6" fmla="*/ 1108592 h 1108592"/>
              <a:gd name="connsiteX7" fmla="*/ 0 w 4936070"/>
              <a:gd name="connsiteY7" fmla="*/ 981167 h 1108592"/>
              <a:gd name="connsiteX8" fmla="*/ 2035223 w 4936070"/>
              <a:gd name="connsiteY8" fmla="*/ 196856 h 1108592"/>
              <a:gd name="connsiteX0" fmla="*/ 2035223 w 3584732"/>
              <a:gd name="connsiteY0" fmla="*/ 196856 h 1108592"/>
              <a:gd name="connsiteX1" fmla="*/ 2796901 w 3584732"/>
              <a:gd name="connsiteY1" fmla="*/ 118418 h 1108592"/>
              <a:gd name="connsiteX2" fmla="*/ 3195714 w 3584732"/>
              <a:gd name="connsiteY2" fmla="*/ 0 h 1108592"/>
              <a:gd name="connsiteX3" fmla="*/ 3287136 w 3584732"/>
              <a:gd name="connsiteY3" fmla="*/ 346647 h 1108592"/>
              <a:gd name="connsiteX4" fmla="*/ 3584732 w 3584732"/>
              <a:gd name="connsiteY4" fmla="*/ 984364 h 1108592"/>
              <a:gd name="connsiteX5" fmla="*/ 3368137 w 3584732"/>
              <a:gd name="connsiteY5" fmla="*/ 955881 h 1108592"/>
              <a:gd name="connsiteX6" fmla="*/ 127425 w 3584732"/>
              <a:gd name="connsiteY6" fmla="*/ 1108592 h 1108592"/>
              <a:gd name="connsiteX7" fmla="*/ 0 w 3584732"/>
              <a:gd name="connsiteY7" fmla="*/ 981167 h 1108592"/>
              <a:gd name="connsiteX8" fmla="*/ 2035223 w 3584732"/>
              <a:gd name="connsiteY8" fmla="*/ 196856 h 1108592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81572 w 3584732"/>
              <a:gd name="connsiteY6" fmla="*/ 1141764 h 1141764"/>
              <a:gd name="connsiteX7" fmla="*/ 0 w 3584732"/>
              <a:gd name="connsiteY7" fmla="*/ 981167 h 1141764"/>
              <a:gd name="connsiteX8" fmla="*/ 2035223 w 3584732"/>
              <a:gd name="connsiteY8" fmla="*/ 196856 h 1141764"/>
              <a:gd name="connsiteX0" fmla="*/ 2035223 w 3584732"/>
              <a:gd name="connsiteY0" fmla="*/ 196856 h 1141764"/>
              <a:gd name="connsiteX1" fmla="*/ 2796901 w 3584732"/>
              <a:gd name="connsiteY1" fmla="*/ 118418 h 1141764"/>
              <a:gd name="connsiteX2" fmla="*/ 3195714 w 3584732"/>
              <a:gd name="connsiteY2" fmla="*/ 0 h 1141764"/>
              <a:gd name="connsiteX3" fmla="*/ 3287136 w 3584732"/>
              <a:gd name="connsiteY3" fmla="*/ 346647 h 1141764"/>
              <a:gd name="connsiteX4" fmla="*/ 3584732 w 3584732"/>
              <a:gd name="connsiteY4" fmla="*/ 984364 h 1141764"/>
              <a:gd name="connsiteX5" fmla="*/ 3368137 w 3584732"/>
              <a:gd name="connsiteY5" fmla="*/ 955881 h 1141764"/>
              <a:gd name="connsiteX6" fmla="*/ 1336737 w 3584732"/>
              <a:gd name="connsiteY6" fmla="*/ 948333 h 1141764"/>
              <a:gd name="connsiteX7" fmla="*/ 181572 w 3584732"/>
              <a:gd name="connsiteY7" fmla="*/ 1141764 h 1141764"/>
              <a:gd name="connsiteX8" fmla="*/ 0 w 3584732"/>
              <a:gd name="connsiteY8" fmla="*/ 981167 h 1141764"/>
              <a:gd name="connsiteX9" fmla="*/ 2035223 w 3584732"/>
              <a:gd name="connsiteY9" fmla="*/ 196856 h 1141764"/>
              <a:gd name="connsiteX0" fmla="*/ 3053541 w 4603050"/>
              <a:gd name="connsiteY0" fmla="*/ 196856 h 1466139"/>
              <a:gd name="connsiteX1" fmla="*/ 3815219 w 4603050"/>
              <a:gd name="connsiteY1" fmla="*/ 118418 h 1466139"/>
              <a:gd name="connsiteX2" fmla="*/ 4214032 w 4603050"/>
              <a:gd name="connsiteY2" fmla="*/ 0 h 1466139"/>
              <a:gd name="connsiteX3" fmla="*/ 4305454 w 4603050"/>
              <a:gd name="connsiteY3" fmla="*/ 346647 h 1466139"/>
              <a:gd name="connsiteX4" fmla="*/ 4603050 w 4603050"/>
              <a:gd name="connsiteY4" fmla="*/ 984364 h 1466139"/>
              <a:gd name="connsiteX5" fmla="*/ 4386455 w 4603050"/>
              <a:gd name="connsiteY5" fmla="*/ 955881 h 1466139"/>
              <a:gd name="connsiteX6" fmla="*/ 2355055 w 4603050"/>
              <a:gd name="connsiteY6" fmla="*/ 948333 h 1466139"/>
              <a:gd name="connsiteX7" fmla="*/ 3280 w 4603050"/>
              <a:gd name="connsiteY7" fmla="*/ 1466139 h 1466139"/>
              <a:gd name="connsiteX8" fmla="*/ 1018318 w 4603050"/>
              <a:gd name="connsiteY8" fmla="*/ 981167 h 1466139"/>
              <a:gd name="connsiteX9" fmla="*/ 3053541 w 4603050"/>
              <a:gd name="connsiteY9" fmla="*/ 196856 h 1466139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091289 w 4640798"/>
              <a:gd name="connsiteY0" fmla="*/ 196856 h 1508481"/>
              <a:gd name="connsiteX1" fmla="*/ 3852967 w 4640798"/>
              <a:gd name="connsiteY1" fmla="*/ 118418 h 1508481"/>
              <a:gd name="connsiteX2" fmla="*/ 4251780 w 4640798"/>
              <a:gd name="connsiteY2" fmla="*/ 0 h 1508481"/>
              <a:gd name="connsiteX3" fmla="*/ 4343202 w 4640798"/>
              <a:gd name="connsiteY3" fmla="*/ 346647 h 1508481"/>
              <a:gd name="connsiteX4" fmla="*/ 4640798 w 4640798"/>
              <a:gd name="connsiteY4" fmla="*/ 984364 h 1508481"/>
              <a:gd name="connsiteX5" fmla="*/ 4424203 w 4640798"/>
              <a:gd name="connsiteY5" fmla="*/ 955881 h 1508481"/>
              <a:gd name="connsiteX6" fmla="*/ 2392803 w 4640798"/>
              <a:gd name="connsiteY6" fmla="*/ 948333 h 1508481"/>
              <a:gd name="connsiteX7" fmla="*/ 3173 w 4640798"/>
              <a:gd name="connsiteY7" fmla="*/ 1508481 h 1508481"/>
              <a:gd name="connsiteX8" fmla="*/ 1056066 w 4640798"/>
              <a:gd name="connsiteY8" fmla="*/ 981167 h 1508481"/>
              <a:gd name="connsiteX9" fmla="*/ 3091289 w 4640798"/>
              <a:gd name="connsiteY9" fmla="*/ 196856 h 1508481"/>
              <a:gd name="connsiteX0" fmla="*/ 3496921 w 5046430"/>
              <a:gd name="connsiteY0" fmla="*/ 196856 h 1792673"/>
              <a:gd name="connsiteX1" fmla="*/ 4258599 w 5046430"/>
              <a:gd name="connsiteY1" fmla="*/ 118418 h 1792673"/>
              <a:gd name="connsiteX2" fmla="*/ 4657412 w 5046430"/>
              <a:gd name="connsiteY2" fmla="*/ 0 h 1792673"/>
              <a:gd name="connsiteX3" fmla="*/ 4748834 w 5046430"/>
              <a:gd name="connsiteY3" fmla="*/ 346647 h 1792673"/>
              <a:gd name="connsiteX4" fmla="*/ 5046430 w 5046430"/>
              <a:gd name="connsiteY4" fmla="*/ 984364 h 1792673"/>
              <a:gd name="connsiteX5" fmla="*/ 4829835 w 5046430"/>
              <a:gd name="connsiteY5" fmla="*/ 955881 h 1792673"/>
              <a:gd name="connsiteX6" fmla="*/ 2798435 w 5046430"/>
              <a:gd name="connsiteY6" fmla="*/ 948333 h 1792673"/>
              <a:gd name="connsiteX7" fmla="*/ 2355 w 5046430"/>
              <a:gd name="connsiteY7" fmla="*/ 1792673 h 1792673"/>
              <a:gd name="connsiteX8" fmla="*/ 1461698 w 5046430"/>
              <a:gd name="connsiteY8" fmla="*/ 981167 h 1792673"/>
              <a:gd name="connsiteX9" fmla="*/ 3496921 w 5046430"/>
              <a:gd name="connsiteY9" fmla="*/ 196856 h 1792673"/>
              <a:gd name="connsiteX0" fmla="*/ 4478746 w 6028255"/>
              <a:gd name="connsiteY0" fmla="*/ 931591 h 2527408"/>
              <a:gd name="connsiteX1" fmla="*/ 5240424 w 6028255"/>
              <a:gd name="connsiteY1" fmla="*/ 853153 h 2527408"/>
              <a:gd name="connsiteX2" fmla="*/ 5639237 w 6028255"/>
              <a:gd name="connsiteY2" fmla="*/ 734735 h 2527408"/>
              <a:gd name="connsiteX3" fmla="*/ 5730659 w 6028255"/>
              <a:gd name="connsiteY3" fmla="*/ 1081382 h 2527408"/>
              <a:gd name="connsiteX4" fmla="*/ 6028255 w 6028255"/>
              <a:gd name="connsiteY4" fmla="*/ 1719099 h 2527408"/>
              <a:gd name="connsiteX5" fmla="*/ 5811660 w 6028255"/>
              <a:gd name="connsiteY5" fmla="*/ 1690616 h 2527408"/>
              <a:gd name="connsiteX6" fmla="*/ 3780260 w 6028255"/>
              <a:gd name="connsiteY6" fmla="*/ 1683068 h 2527408"/>
              <a:gd name="connsiteX7" fmla="*/ 984180 w 6028255"/>
              <a:gd name="connsiteY7" fmla="*/ 2527408 h 2527408"/>
              <a:gd name="connsiteX8" fmla="*/ 0 w 6028255"/>
              <a:gd name="connsiteY8" fmla="*/ 171250 h 2527408"/>
              <a:gd name="connsiteX9" fmla="*/ 4478746 w 6028255"/>
              <a:gd name="connsiteY9" fmla="*/ 931591 h 2527408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2773 h 2898810"/>
              <a:gd name="connsiteX1" fmla="*/ 5240424 w 6028255"/>
              <a:gd name="connsiteY1" fmla="*/ 1224555 h 2898810"/>
              <a:gd name="connsiteX2" fmla="*/ 5639237 w 6028255"/>
              <a:gd name="connsiteY2" fmla="*/ 1106137 h 2898810"/>
              <a:gd name="connsiteX3" fmla="*/ 5730659 w 6028255"/>
              <a:gd name="connsiteY3" fmla="*/ 1452784 h 2898810"/>
              <a:gd name="connsiteX4" fmla="*/ 6028255 w 6028255"/>
              <a:gd name="connsiteY4" fmla="*/ 2090501 h 2898810"/>
              <a:gd name="connsiteX5" fmla="*/ 5811660 w 6028255"/>
              <a:gd name="connsiteY5" fmla="*/ 2062018 h 2898810"/>
              <a:gd name="connsiteX6" fmla="*/ 3780260 w 6028255"/>
              <a:gd name="connsiteY6" fmla="*/ 2054470 h 2898810"/>
              <a:gd name="connsiteX7" fmla="*/ 984180 w 6028255"/>
              <a:gd name="connsiteY7" fmla="*/ 2898810 h 2898810"/>
              <a:gd name="connsiteX8" fmla="*/ 0 w 6028255"/>
              <a:gd name="connsiteY8" fmla="*/ 542652 h 2898810"/>
              <a:gd name="connsiteX9" fmla="*/ 4208910 w 6028255"/>
              <a:gd name="connsiteY9" fmla="*/ 2773 h 2898810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5639237 w 6028255"/>
              <a:gd name="connsiteY2" fmla="*/ 1103364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28255"/>
              <a:gd name="connsiteY0" fmla="*/ 0 h 2896037"/>
              <a:gd name="connsiteX1" fmla="*/ 5240424 w 6028255"/>
              <a:gd name="connsiteY1" fmla="*/ 1221782 h 2896037"/>
              <a:gd name="connsiteX2" fmla="*/ 6004298 w 6028255"/>
              <a:gd name="connsiteY2" fmla="*/ 2092557 h 2896037"/>
              <a:gd name="connsiteX3" fmla="*/ 5730659 w 6028255"/>
              <a:gd name="connsiteY3" fmla="*/ 1450011 h 2896037"/>
              <a:gd name="connsiteX4" fmla="*/ 6028255 w 6028255"/>
              <a:gd name="connsiteY4" fmla="*/ 2087728 h 2896037"/>
              <a:gd name="connsiteX5" fmla="*/ 5811660 w 6028255"/>
              <a:gd name="connsiteY5" fmla="*/ 2059245 h 2896037"/>
              <a:gd name="connsiteX6" fmla="*/ 3780260 w 6028255"/>
              <a:gd name="connsiteY6" fmla="*/ 2051697 h 2896037"/>
              <a:gd name="connsiteX7" fmla="*/ 984180 w 6028255"/>
              <a:gd name="connsiteY7" fmla="*/ 2896037 h 2896037"/>
              <a:gd name="connsiteX8" fmla="*/ 0 w 6028255"/>
              <a:gd name="connsiteY8" fmla="*/ 539879 h 2896037"/>
              <a:gd name="connsiteX9" fmla="*/ 4208910 w 6028255"/>
              <a:gd name="connsiteY9" fmla="*/ 0 h 2896037"/>
              <a:gd name="connsiteX0" fmla="*/ 4208910 w 6013790"/>
              <a:gd name="connsiteY0" fmla="*/ 0 h 2896037"/>
              <a:gd name="connsiteX1" fmla="*/ 5240424 w 6013790"/>
              <a:gd name="connsiteY1" fmla="*/ 1221782 h 2896037"/>
              <a:gd name="connsiteX2" fmla="*/ 6004298 w 6013790"/>
              <a:gd name="connsiteY2" fmla="*/ 2092557 h 2896037"/>
              <a:gd name="connsiteX3" fmla="*/ 5730659 w 6013790"/>
              <a:gd name="connsiteY3" fmla="*/ 1450011 h 2896037"/>
              <a:gd name="connsiteX4" fmla="*/ 5811660 w 6013790"/>
              <a:gd name="connsiteY4" fmla="*/ 2059245 h 2896037"/>
              <a:gd name="connsiteX5" fmla="*/ 3780260 w 6013790"/>
              <a:gd name="connsiteY5" fmla="*/ 2051697 h 2896037"/>
              <a:gd name="connsiteX6" fmla="*/ 984180 w 6013790"/>
              <a:gd name="connsiteY6" fmla="*/ 2896037 h 2896037"/>
              <a:gd name="connsiteX7" fmla="*/ 0 w 6013790"/>
              <a:gd name="connsiteY7" fmla="*/ 539879 h 2896037"/>
              <a:gd name="connsiteX8" fmla="*/ 4208910 w 6013790"/>
              <a:gd name="connsiteY8" fmla="*/ 0 h 2896037"/>
              <a:gd name="connsiteX0" fmla="*/ 4208910 w 6085208"/>
              <a:gd name="connsiteY0" fmla="*/ 0 h 2896037"/>
              <a:gd name="connsiteX1" fmla="*/ 5240424 w 6085208"/>
              <a:gd name="connsiteY1" fmla="*/ 1221782 h 2896037"/>
              <a:gd name="connsiteX2" fmla="*/ 6004298 w 6085208"/>
              <a:gd name="connsiteY2" fmla="*/ 2092557 h 2896037"/>
              <a:gd name="connsiteX3" fmla="*/ 5811660 w 6085208"/>
              <a:gd name="connsiteY3" fmla="*/ 2059245 h 2896037"/>
              <a:gd name="connsiteX4" fmla="*/ 3780260 w 6085208"/>
              <a:gd name="connsiteY4" fmla="*/ 2051697 h 2896037"/>
              <a:gd name="connsiteX5" fmla="*/ 984180 w 6085208"/>
              <a:gd name="connsiteY5" fmla="*/ 2896037 h 2896037"/>
              <a:gd name="connsiteX6" fmla="*/ 0 w 6085208"/>
              <a:gd name="connsiteY6" fmla="*/ 539879 h 2896037"/>
              <a:gd name="connsiteX7" fmla="*/ 4208910 w 6085208"/>
              <a:gd name="connsiteY7" fmla="*/ 0 h 2896037"/>
              <a:gd name="connsiteX0" fmla="*/ 4208910 w 7066884"/>
              <a:gd name="connsiteY0" fmla="*/ 0 h 2896037"/>
              <a:gd name="connsiteX1" fmla="*/ 7066884 w 7066884"/>
              <a:gd name="connsiteY1" fmla="*/ 1658601 h 2896037"/>
              <a:gd name="connsiteX2" fmla="*/ 6004298 w 7066884"/>
              <a:gd name="connsiteY2" fmla="*/ 2092557 h 2896037"/>
              <a:gd name="connsiteX3" fmla="*/ 5811660 w 7066884"/>
              <a:gd name="connsiteY3" fmla="*/ 2059245 h 2896037"/>
              <a:gd name="connsiteX4" fmla="*/ 3780260 w 7066884"/>
              <a:gd name="connsiteY4" fmla="*/ 2051697 h 2896037"/>
              <a:gd name="connsiteX5" fmla="*/ 984180 w 7066884"/>
              <a:gd name="connsiteY5" fmla="*/ 2896037 h 2896037"/>
              <a:gd name="connsiteX6" fmla="*/ 0 w 7066884"/>
              <a:gd name="connsiteY6" fmla="*/ 539879 h 2896037"/>
              <a:gd name="connsiteX7" fmla="*/ 4208910 w 7066884"/>
              <a:gd name="connsiteY7" fmla="*/ 0 h 2896037"/>
              <a:gd name="connsiteX0" fmla="*/ 0 w 7066884"/>
              <a:gd name="connsiteY0" fmla="*/ 26306 h 2382464"/>
              <a:gd name="connsiteX1" fmla="*/ 7066884 w 7066884"/>
              <a:gd name="connsiteY1" fmla="*/ 1145028 h 2382464"/>
              <a:gd name="connsiteX2" fmla="*/ 6004298 w 7066884"/>
              <a:gd name="connsiteY2" fmla="*/ 1578984 h 2382464"/>
              <a:gd name="connsiteX3" fmla="*/ 5811660 w 7066884"/>
              <a:gd name="connsiteY3" fmla="*/ 1545672 h 2382464"/>
              <a:gd name="connsiteX4" fmla="*/ 3780260 w 7066884"/>
              <a:gd name="connsiteY4" fmla="*/ 1538124 h 2382464"/>
              <a:gd name="connsiteX5" fmla="*/ 984180 w 7066884"/>
              <a:gd name="connsiteY5" fmla="*/ 2382464 h 2382464"/>
              <a:gd name="connsiteX6" fmla="*/ 0 w 7066884"/>
              <a:gd name="connsiteY6" fmla="*/ 26306 h 2382464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04298 w 7066884"/>
              <a:gd name="connsiteY3" fmla="*/ 1985596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66884"/>
              <a:gd name="connsiteY0" fmla="*/ 432918 h 2789076"/>
              <a:gd name="connsiteX1" fmla="*/ 4318641 w 7066884"/>
              <a:gd name="connsiteY1" fmla="*/ 64325 h 2789076"/>
              <a:gd name="connsiteX2" fmla="*/ 7066884 w 7066884"/>
              <a:gd name="connsiteY2" fmla="*/ 1551640 h 2789076"/>
              <a:gd name="connsiteX3" fmla="*/ 6013116 w 7066884"/>
              <a:gd name="connsiteY3" fmla="*/ 1931909 h 2789076"/>
              <a:gd name="connsiteX4" fmla="*/ 5811660 w 7066884"/>
              <a:gd name="connsiteY4" fmla="*/ 1952284 h 2789076"/>
              <a:gd name="connsiteX5" fmla="*/ 3780260 w 7066884"/>
              <a:gd name="connsiteY5" fmla="*/ 1944736 h 2789076"/>
              <a:gd name="connsiteX6" fmla="*/ 984180 w 7066884"/>
              <a:gd name="connsiteY6" fmla="*/ 2789076 h 2789076"/>
              <a:gd name="connsiteX7" fmla="*/ 0 w 7066884"/>
              <a:gd name="connsiteY7" fmla="*/ 432918 h 2789076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13116 w 7037568"/>
              <a:gd name="connsiteY3" fmla="*/ 1928552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811660 w 7037568"/>
              <a:gd name="connsiteY4" fmla="*/ 1948927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37568"/>
              <a:gd name="connsiteY0" fmla="*/ 429561 h 2785719"/>
              <a:gd name="connsiteX1" fmla="*/ 4318641 w 7037568"/>
              <a:gd name="connsiteY1" fmla="*/ 60968 h 2785719"/>
              <a:gd name="connsiteX2" fmla="*/ 7037568 w 7037568"/>
              <a:gd name="connsiteY2" fmla="*/ 1499684 h 2785719"/>
              <a:gd name="connsiteX3" fmla="*/ 6054834 w 7037568"/>
              <a:gd name="connsiteY3" fmla="*/ 1881890 h 2785719"/>
              <a:gd name="connsiteX4" fmla="*/ 5567452 w 7037568"/>
              <a:gd name="connsiteY4" fmla="*/ 1915306 h 2785719"/>
              <a:gd name="connsiteX5" fmla="*/ 3780260 w 7037568"/>
              <a:gd name="connsiteY5" fmla="*/ 1941379 h 2785719"/>
              <a:gd name="connsiteX6" fmla="*/ 984180 w 7037568"/>
              <a:gd name="connsiteY6" fmla="*/ 2785719 h 2785719"/>
              <a:gd name="connsiteX7" fmla="*/ 0 w 7037568"/>
              <a:gd name="connsiteY7" fmla="*/ 429561 h 2785719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54834 w 7011617"/>
              <a:gd name="connsiteY3" fmla="*/ 1876867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11617"/>
              <a:gd name="connsiteY0" fmla="*/ 424538 h 2780696"/>
              <a:gd name="connsiteX1" fmla="*/ 4318641 w 7011617"/>
              <a:gd name="connsiteY1" fmla="*/ 55945 h 2780696"/>
              <a:gd name="connsiteX2" fmla="*/ 7011617 w 7011617"/>
              <a:gd name="connsiteY2" fmla="*/ 1421551 h 2780696"/>
              <a:gd name="connsiteX3" fmla="*/ 6030018 w 7011617"/>
              <a:gd name="connsiteY3" fmla="*/ 1870946 h 2780696"/>
              <a:gd name="connsiteX4" fmla="*/ 5567452 w 7011617"/>
              <a:gd name="connsiteY4" fmla="*/ 1910283 h 2780696"/>
              <a:gd name="connsiteX5" fmla="*/ 3780260 w 7011617"/>
              <a:gd name="connsiteY5" fmla="*/ 1936356 h 2780696"/>
              <a:gd name="connsiteX6" fmla="*/ 984180 w 7011617"/>
              <a:gd name="connsiteY6" fmla="*/ 2780696 h 2780696"/>
              <a:gd name="connsiteX7" fmla="*/ 0 w 7011617"/>
              <a:gd name="connsiteY7" fmla="*/ 424538 h 2780696"/>
              <a:gd name="connsiteX0" fmla="*/ 0 w 7037210"/>
              <a:gd name="connsiteY0" fmla="*/ 424538 h 2780696"/>
              <a:gd name="connsiteX1" fmla="*/ 4318641 w 7037210"/>
              <a:gd name="connsiteY1" fmla="*/ 55945 h 2780696"/>
              <a:gd name="connsiteX2" fmla="*/ 7011617 w 7037210"/>
              <a:gd name="connsiteY2" fmla="*/ 1421551 h 2780696"/>
              <a:gd name="connsiteX3" fmla="*/ 5567452 w 7037210"/>
              <a:gd name="connsiteY3" fmla="*/ 1910283 h 2780696"/>
              <a:gd name="connsiteX4" fmla="*/ 3780260 w 7037210"/>
              <a:gd name="connsiteY4" fmla="*/ 1936356 h 2780696"/>
              <a:gd name="connsiteX5" fmla="*/ 984180 w 7037210"/>
              <a:gd name="connsiteY5" fmla="*/ 2780696 h 2780696"/>
              <a:gd name="connsiteX6" fmla="*/ 0 w 7037210"/>
              <a:gd name="connsiteY6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054786"/>
              <a:gd name="connsiteY0" fmla="*/ 424538 h 2780696"/>
              <a:gd name="connsiteX1" fmla="*/ 4318641 w 7054786"/>
              <a:gd name="connsiteY1" fmla="*/ 55945 h 2780696"/>
              <a:gd name="connsiteX2" fmla="*/ 7011617 w 7054786"/>
              <a:gd name="connsiteY2" fmla="*/ 1421551 h 2780696"/>
              <a:gd name="connsiteX3" fmla="*/ 5936277 w 7054786"/>
              <a:gd name="connsiteY3" fmla="*/ 1891012 h 2780696"/>
              <a:gd name="connsiteX4" fmla="*/ 5567452 w 7054786"/>
              <a:gd name="connsiteY4" fmla="*/ 1910283 h 2780696"/>
              <a:gd name="connsiteX5" fmla="*/ 3780260 w 7054786"/>
              <a:gd name="connsiteY5" fmla="*/ 1936356 h 2780696"/>
              <a:gd name="connsiteX6" fmla="*/ 984180 w 7054786"/>
              <a:gd name="connsiteY6" fmla="*/ 2780696 h 2780696"/>
              <a:gd name="connsiteX7" fmla="*/ 0 w 7054786"/>
              <a:gd name="connsiteY7" fmla="*/ 424538 h 2780696"/>
              <a:gd name="connsiteX0" fmla="*/ 0 w 7111143"/>
              <a:gd name="connsiteY0" fmla="*/ 424538 h 2780696"/>
              <a:gd name="connsiteX1" fmla="*/ 4318641 w 7111143"/>
              <a:gd name="connsiteY1" fmla="*/ 55945 h 2780696"/>
              <a:gd name="connsiteX2" fmla="*/ 7011617 w 7111143"/>
              <a:gd name="connsiteY2" fmla="*/ 1421551 h 2780696"/>
              <a:gd name="connsiteX3" fmla="*/ 5936277 w 7111143"/>
              <a:gd name="connsiteY3" fmla="*/ 1891012 h 2780696"/>
              <a:gd name="connsiteX4" fmla="*/ 5567452 w 7111143"/>
              <a:gd name="connsiteY4" fmla="*/ 1910283 h 2780696"/>
              <a:gd name="connsiteX5" fmla="*/ 3780260 w 7111143"/>
              <a:gd name="connsiteY5" fmla="*/ 1936356 h 2780696"/>
              <a:gd name="connsiteX6" fmla="*/ 984180 w 7111143"/>
              <a:gd name="connsiteY6" fmla="*/ 2780696 h 2780696"/>
              <a:gd name="connsiteX7" fmla="*/ 0 w 7111143"/>
              <a:gd name="connsiteY7" fmla="*/ 424538 h 2780696"/>
              <a:gd name="connsiteX0" fmla="*/ 0 w 7288873"/>
              <a:gd name="connsiteY0" fmla="*/ 424538 h 2780696"/>
              <a:gd name="connsiteX1" fmla="*/ 4318641 w 7288873"/>
              <a:gd name="connsiteY1" fmla="*/ 55945 h 2780696"/>
              <a:gd name="connsiteX2" fmla="*/ 7011617 w 7288873"/>
              <a:gd name="connsiteY2" fmla="*/ 1421551 h 2780696"/>
              <a:gd name="connsiteX3" fmla="*/ 7080691 w 7288873"/>
              <a:gd name="connsiteY3" fmla="*/ 1552920 h 2780696"/>
              <a:gd name="connsiteX4" fmla="*/ 5936277 w 7288873"/>
              <a:gd name="connsiteY4" fmla="*/ 1891012 h 2780696"/>
              <a:gd name="connsiteX5" fmla="*/ 5567452 w 7288873"/>
              <a:gd name="connsiteY5" fmla="*/ 1910283 h 2780696"/>
              <a:gd name="connsiteX6" fmla="*/ 3780260 w 7288873"/>
              <a:gd name="connsiteY6" fmla="*/ 1936356 h 2780696"/>
              <a:gd name="connsiteX7" fmla="*/ 984180 w 7288873"/>
              <a:gd name="connsiteY7" fmla="*/ 2780696 h 2780696"/>
              <a:gd name="connsiteX8" fmla="*/ 0 w 7288873"/>
              <a:gd name="connsiteY8" fmla="*/ 424538 h 2780696"/>
              <a:gd name="connsiteX0" fmla="*/ 0 w 7254460"/>
              <a:gd name="connsiteY0" fmla="*/ 424538 h 2780696"/>
              <a:gd name="connsiteX1" fmla="*/ 4318641 w 7254460"/>
              <a:gd name="connsiteY1" fmla="*/ 55945 h 2780696"/>
              <a:gd name="connsiteX2" fmla="*/ 7011617 w 7254460"/>
              <a:gd name="connsiteY2" fmla="*/ 1421551 h 2780696"/>
              <a:gd name="connsiteX3" fmla="*/ 6989539 w 7254460"/>
              <a:gd name="connsiteY3" fmla="*/ 1424101 h 2780696"/>
              <a:gd name="connsiteX4" fmla="*/ 5936277 w 7254460"/>
              <a:gd name="connsiteY4" fmla="*/ 1891012 h 2780696"/>
              <a:gd name="connsiteX5" fmla="*/ 5567452 w 7254460"/>
              <a:gd name="connsiteY5" fmla="*/ 1910283 h 2780696"/>
              <a:gd name="connsiteX6" fmla="*/ 3780260 w 7254460"/>
              <a:gd name="connsiteY6" fmla="*/ 1936356 h 2780696"/>
              <a:gd name="connsiteX7" fmla="*/ 984180 w 7254460"/>
              <a:gd name="connsiteY7" fmla="*/ 2780696 h 2780696"/>
              <a:gd name="connsiteX8" fmla="*/ 0 w 7254460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36277 w 7256222"/>
              <a:gd name="connsiteY4" fmla="*/ 1891012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0 w 7256222"/>
              <a:gd name="connsiteY0" fmla="*/ 424538 h 2780696"/>
              <a:gd name="connsiteX1" fmla="*/ 4318641 w 7256222"/>
              <a:gd name="connsiteY1" fmla="*/ 55945 h 2780696"/>
              <a:gd name="connsiteX2" fmla="*/ 7011617 w 7256222"/>
              <a:gd name="connsiteY2" fmla="*/ 1421551 h 2780696"/>
              <a:gd name="connsiteX3" fmla="*/ 6994730 w 7256222"/>
              <a:gd name="connsiteY3" fmla="*/ 1438724 h 2780696"/>
              <a:gd name="connsiteX4" fmla="*/ 5957146 w 7256222"/>
              <a:gd name="connsiteY4" fmla="*/ 1907144 h 2780696"/>
              <a:gd name="connsiteX5" fmla="*/ 5567452 w 7256222"/>
              <a:gd name="connsiteY5" fmla="*/ 1910283 h 2780696"/>
              <a:gd name="connsiteX6" fmla="*/ 3780260 w 7256222"/>
              <a:gd name="connsiteY6" fmla="*/ 1936356 h 2780696"/>
              <a:gd name="connsiteX7" fmla="*/ 984180 w 7256222"/>
              <a:gd name="connsiteY7" fmla="*/ 2780696 h 2780696"/>
              <a:gd name="connsiteX8" fmla="*/ 0 w 7256222"/>
              <a:gd name="connsiteY8" fmla="*/ 424538 h 2780696"/>
              <a:gd name="connsiteX0" fmla="*/ 6994730 w 7096072"/>
              <a:gd name="connsiteY0" fmla="*/ 1438724 h 2780696"/>
              <a:gd name="connsiteX1" fmla="*/ 5957146 w 7096072"/>
              <a:gd name="connsiteY1" fmla="*/ 1907144 h 2780696"/>
              <a:gd name="connsiteX2" fmla="*/ 5567452 w 7096072"/>
              <a:gd name="connsiteY2" fmla="*/ 1910283 h 2780696"/>
              <a:gd name="connsiteX3" fmla="*/ 3780260 w 7096072"/>
              <a:gd name="connsiteY3" fmla="*/ 1936356 h 2780696"/>
              <a:gd name="connsiteX4" fmla="*/ 984180 w 7096072"/>
              <a:gd name="connsiteY4" fmla="*/ 2780696 h 2780696"/>
              <a:gd name="connsiteX5" fmla="*/ 0 w 7096072"/>
              <a:gd name="connsiteY5" fmla="*/ 424538 h 2780696"/>
              <a:gd name="connsiteX6" fmla="*/ 4318641 w 7096072"/>
              <a:gd name="connsiteY6" fmla="*/ 55945 h 2780696"/>
              <a:gd name="connsiteX7" fmla="*/ 7096072 w 7096072"/>
              <a:gd name="connsiteY7" fmla="*/ 1515933 h 2780696"/>
              <a:gd name="connsiteX0" fmla="*/ 6994730 w 6994730"/>
              <a:gd name="connsiteY0" fmla="*/ 1438724 h 2780696"/>
              <a:gd name="connsiteX1" fmla="*/ 5957146 w 6994730"/>
              <a:gd name="connsiteY1" fmla="*/ 1907144 h 2780696"/>
              <a:gd name="connsiteX2" fmla="*/ 5567452 w 6994730"/>
              <a:gd name="connsiteY2" fmla="*/ 1910283 h 2780696"/>
              <a:gd name="connsiteX3" fmla="*/ 3780260 w 6994730"/>
              <a:gd name="connsiteY3" fmla="*/ 1936356 h 2780696"/>
              <a:gd name="connsiteX4" fmla="*/ 984180 w 6994730"/>
              <a:gd name="connsiteY4" fmla="*/ 2780696 h 2780696"/>
              <a:gd name="connsiteX5" fmla="*/ 0 w 6994730"/>
              <a:gd name="connsiteY5" fmla="*/ 424538 h 2780696"/>
              <a:gd name="connsiteX6" fmla="*/ 4318641 w 6994730"/>
              <a:gd name="connsiteY6" fmla="*/ 55945 h 2780696"/>
              <a:gd name="connsiteX0" fmla="*/ 6944989 w 6944989"/>
              <a:gd name="connsiteY0" fmla="*/ 1443194 h 2785166"/>
              <a:gd name="connsiteX1" fmla="*/ 5907405 w 6944989"/>
              <a:gd name="connsiteY1" fmla="*/ 1911614 h 2785166"/>
              <a:gd name="connsiteX2" fmla="*/ 5517711 w 6944989"/>
              <a:gd name="connsiteY2" fmla="*/ 1914753 h 2785166"/>
              <a:gd name="connsiteX3" fmla="*/ 3730519 w 6944989"/>
              <a:gd name="connsiteY3" fmla="*/ 1940826 h 2785166"/>
              <a:gd name="connsiteX4" fmla="*/ 934439 w 6944989"/>
              <a:gd name="connsiteY4" fmla="*/ 2785166 h 2785166"/>
              <a:gd name="connsiteX5" fmla="*/ 0 w 6944989"/>
              <a:gd name="connsiteY5" fmla="*/ 398497 h 2785166"/>
              <a:gd name="connsiteX6" fmla="*/ 4268900 w 6944989"/>
              <a:gd name="connsiteY6" fmla="*/ 60415 h 2785166"/>
              <a:gd name="connsiteX0" fmla="*/ 6944989 w 6944989"/>
              <a:gd name="connsiteY0" fmla="*/ 1443194 h 2773565"/>
              <a:gd name="connsiteX1" fmla="*/ 5907405 w 6944989"/>
              <a:gd name="connsiteY1" fmla="*/ 1911614 h 2773565"/>
              <a:gd name="connsiteX2" fmla="*/ 5517711 w 6944989"/>
              <a:gd name="connsiteY2" fmla="*/ 1914753 h 2773565"/>
              <a:gd name="connsiteX3" fmla="*/ 3730519 w 6944989"/>
              <a:gd name="connsiteY3" fmla="*/ 1940826 h 2773565"/>
              <a:gd name="connsiteX4" fmla="*/ 960607 w 6944989"/>
              <a:gd name="connsiteY4" fmla="*/ 2773565 h 2773565"/>
              <a:gd name="connsiteX5" fmla="*/ 0 w 6944989"/>
              <a:gd name="connsiteY5" fmla="*/ 398497 h 2773565"/>
              <a:gd name="connsiteX6" fmla="*/ 4268900 w 6944989"/>
              <a:gd name="connsiteY6" fmla="*/ 60415 h 2773565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4022"/>
              <a:gd name="connsiteX1" fmla="*/ 5900863 w 6938447"/>
              <a:gd name="connsiteY1" fmla="*/ 1912071 h 2774022"/>
              <a:gd name="connsiteX2" fmla="*/ 5511169 w 6938447"/>
              <a:gd name="connsiteY2" fmla="*/ 1915210 h 2774022"/>
              <a:gd name="connsiteX3" fmla="*/ 3723977 w 6938447"/>
              <a:gd name="connsiteY3" fmla="*/ 1941283 h 2774022"/>
              <a:gd name="connsiteX4" fmla="*/ 954065 w 6938447"/>
              <a:gd name="connsiteY4" fmla="*/ 2774022 h 2774022"/>
              <a:gd name="connsiteX5" fmla="*/ 0 w 6938447"/>
              <a:gd name="connsiteY5" fmla="*/ 396053 h 2774022"/>
              <a:gd name="connsiteX6" fmla="*/ 4262358 w 6938447"/>
              <a:gd name="connsiteY6" fmla="*/ 60872 h 2774022"/>
              <a:gd name="connsiteX0" fmla="*/ 6938447 w 6938447"/>
              <a:gd name="connsiteY0" fmla="*/ 1443651 h 2775291"/>
              <a:gd name="connsiteX1" fmla="*/ 5900863 w 6938447"/>
              <a:gd name="connsiteY1" fmla="*/ 1912071 h 2775291"/>
              <a:gd name="connsiteX2" fmla="*/ 5511169 w 6938447"/>
              <a:gd name="connsiteY2" fmla="*/ 1915210 h 2775291"/>
              <a:gd name="connsiteX3" fmla="*/ 3723977 w 6938447"/>
              <a:gd name="connsiteY3" fmla="*/ 1941283 h 2775291"/>
              <a:gd name="connsiteX4" fmla="*/ 893945 w 6938447"/>
              <a:gd name="connsiteY4" fmla="*/ 2775291 h 2775291"/>
              <a:gd name="connsiteX5" fmla="*/ 0 w 6938447"/>
              <a:gd name="connsiteY5" fmla="*/ 396053 h 2775291"/>
              <a:gd name="connsiteX6" fmla="*/ 4262358 w 6938447"/>
              <a:gd name="connsiteY6" fmla="*/ 60872 h 2775291"/>
              <a:gd name="connsiteX0" fmla="*/ 6938447 w 6938447"/>
              <a:gd name="connsiteY0" fmla="*/ 1443651 h 2775363"/>
              <a:gd name="connsiteX1" fmla="*/ 5900863 w 6938447"/>
              <a:gd name="connsiteY1" fmla="*/ 1912071 h 2775363"/>
              <a:gd name="connsiteX2" fmla="*/ 5511169 w 6938447"/>
              <a:gd name="connsiteY2" fmla="*/ 1915210 h 2775363"/>
              <a:gd name="connsiteX3" fmla="*/ 3723977 w 6938447"/>
              <a:gd name="connsiteY3" fmla="*/ 1941283 h 2775363"/>
              <a:gd name="connsiteX4" fmla="*/ 893945 w 6938447"/>
              <a:gd name="connsiteY4" fmla="*/ 2775291 h 2775363"/>
              <a:gd name="connsiteX5" fmla="*/ 0 w 6938447"/>
              <a:gd name="connsiteY5" fmla="*/ 396053 h 2775363"/>
              <a:gd name="connsiteX6" fmla="*/ 4262358 w 6938447"/>
              <a:gd name="connsiteY6" fmla="*/ 60872 h 2775363"/>
              <a:gd name="connsiteX0" fmla="*/ 6938447 w 6938447"/>
              <a:gd name="connsiteY0" fmla="*/ 1443651 h 2792762"/>
              <a:gd name="connsiteX1" fmla="*/ 5900863 w 6938447"/>
              <a:gd name="connsiteY1" fmla="*/ 1912071 h 2792762"/>
              <a:gd name="connsiteX2" fmla="*/ 5511169 w 6938447"/>
              <a:gd name="connsiteY2" fmla="*/ 1915210 h 2792762"/>
              <a:gd name="connsiteX3" fmla="*/ 3723977 w 6938447"/>
              <a:gd name="connsiteY3" fmla="*/ 1941283 h 2792762"/>
              <a:gd name="connsiteX4" fmla="*/ 854693 w 6938447"/>
              <a:gd name="connsiteY4" fmla="*/ 2792691 h 2792762"/>
              <a:gd name="connsiteX5" fmla="*/ 0 w 6938447"/>
              <a:gd name="connsiteY5" fmla="*/ 396053 h 2792762"/>
              <a:gd name="connsiteX6" fmla="*/ 4262358 w 6938447"/>
              <a:gd name="connsiteY6" fmla="*/ 60872 h 2792762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3245"/>
              <a:gd name="connsiteX1" fmla="*/ 5932221 w 6969805"/>
              <a:gd name="connsiteY1" fmla="*/ 1912554 h 2793245"/>
              <a:gd name="connsiteX2" fmla="*/ 5542527 w 6969805"/>
              <a:gd name="connsiteY2" fmla="*/ 1915693 h 2793245"/>
              <a:gd name="connsiteX3" fmla="*/ 3755335 w 6969805"/>
              <a:gd name="connsiteY3" fmla="*/ 1941766 h 2793245"/>
              <a:gd name="connsiteX4" fmla="*/ 886051 w 6969805"/>
              <a:gd name="connsiteY4" fmla="*/ 2793174 h 2793245"/>
              <a:gd name="connsiteX5" fmla="*/ 0 w 6969805"/>
              <a:gd name="connsiteY5" fmla="*/ 393515 h 2793245"/>
              <a:gd name="connsiteX6" fmla="*/ 4293716 w 6969805"/>
              <a:gd name="connsiteY6" fmla="*/ 61355 h 2793245"/>
              <a:gd name="connsiteX0" fmla="*/ 6969805 w 6969805"/>
              <a:gd name="connsiteY0" fmla="*/ 1444134 h 2794634"/>
              <a:gd name="connsiteX1" fmla="*/ 5932221 w 6969805"/>
              <a:gd name="connsiteY1" fmla="*/ 1912554 h 2794634"/>
              <a:gd name="connsiteX2" fmla="*/ 5542527 w 6969805"/>
              <a:gd name="connsiteY2" fmla="*/ 1915693 h 2794634"/>
              <a:gd name="connsiteX3" fmla="*/ 3755335 w 6969805"/>
              <a:gd name="connsiteY3" fmla="*/ 1941766 h 2794634"/>
              <a:gd name="connsiteX4" fmla="*/ 863830 w 6969805"/>
              <a:gd name="connsiteY4" fmla="*/ 2794563 h 2794634"/>
              <a:gd name="connsiteX5" fmla="*/ 0 w 6969805"/>
              <a:gd name="connsiteY5" fmla="*/ 393515 h 2794634"/>
              <a:gd name="connsiteX6" fmla="*/ 4293716 w 6969805"/>
              <a:gd name="connsiteY6" fmla="*/ 61355 h 2794634"/>
              <a:gd name="connsiteX0" fmla="*/ 6969805 w 6969805"/>
              <a:gd name="connsiteY0" fmla="*/ 1444134 h 2810766"/>
              <a:gd name="connsiteX1" fmla="*/ 5932221 w 6969805"/>
              <a:gd name="connsiteY1" fmla="*/ 1912554 h 2810766"/>
              <a:gd name="connsiteX2" fmla="*/ 5542527 w 6969805"/>
              <a:gd name="connsiteY2" fmla="*/ 1915693 h 2810766"/>
              <a:gd name="connsiteX3" fmla="*/ 3755335 w 6969805"/>
              <a:gd name="connsiteY3" fmla="*/ 1941766 h 2810766"/>
              <a:gd name="connsiteX4" fmla="*/ 884699 w 6969805"/>
              <a:gd name="connsiteY4" fmla="*/ 2810696 h 2810766"/>
              <a:gd name="connsiteX5" fmla="*/ 0 w 6969805"/>
              <a:gd name="connsiteY5" fmla="*/ 393515 h 2810766"/>
              <a:gd name="connsiteX6" fmla="*/ 4293716 w 6969805"/>
              <a:gd name="connsiteY6" fmla="*/ 61355 h 2810766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0" fmla="*/ 6969805 w 6969805"/>
              <a:gd name="connsiteY0" fmla="*/ 1444134 h 2819468"/>
              <a:gd name="connsiteX1" fmla="*/ 5932221 w 6969805"/>
              <a:gd name="connsiteY1" fmla="*/ 1912554 h 2819468"/>
              <a:gd name="connsiteX2" fmla="*/ 5542527 w 6969805"/>
              <a:gd name="connsiteY2" fmla="*/ 1915693 h 2819468"/>
              <a:gd name="connsiteX3" fmla="*/ 3755335 w 6969805"/>
              <a:gd name="connsiteY3" fmla="*/ 1941766 h 2819468"/>
              <a:gd name="connsiteX4" fmla="*/ 865073 w 6969805"/>
              <a:gd name="connsiteY4" fmla="*/ 2819398 h 2819468"/>
              <a:gd name="connsiteX5" fmla="*/ 0 w 6969805"/>
              <a:gd name="connsiteY5" fmla="*/ 393515 h 2819468"/>
              <a:gd name="connsiteX6" fmla="*/ 4293716 w 6969805"/>
              <a:gd name="connsiteY6" fmla="*/ 61355 h 2819468"/>
              <a:gd name="connsiteX7" fmla="*/ 6969805 w 6969805"/>
              <a:gd name="connsiteY7" fmla="*/ 1444134 h 2819468"/>
              <a:gd name="connsiteX0" fmla="*/ 7016249 w 7016249"/>
              <a:gd name="connsiteY0" fmla="*/ 1444157 h 2819491"/>
              <a:gd name="connsiteX1" fmla="*/ 5978665 w 7016249"/>
              <a:gd name="connsiteY1" fmla="*/ 1912577 h 2819491"/>
              <a:gd name="connsiteX2" fmla="*/ 5588971 w 7016249"/>
              <a:gd name="connsiteY2" fmla="*/ 1915716 h 2819491"/>
              <a:gd name="connsiteX3" fmla="*/ 3801779 w 7016249"/>
              <a:gd name="connsiteY3" fmla="*/ 1941789 h 2819491"/>
              <a:gd name="connsiteX4" fmla="*/ 911517 w 7016249"/>
              <a:gd name="connsiteY4" fmla="*/ 2819421 h 2819491"/>
              <a:gd name="connsiteX5" fmla="*/ 0 w 7016249"/>
              <a:gd name="connsiteY5" fmla="*/ 393397 h 2819491"/>
              <a:gd name="connsiteX6" fmla="*/ 4340160 w 7016249"/>
              <a:gd name="connsiteY6" fmla="*/ 61378 h 2819491"/>
              <a:gd name="connsiteX7" fmla="*/ 7016249 w 7016249"/>
              <a:gd name="connsiteY7" fmla="*/ 1444157 h 2819491"/>
              <a:gd name="connsiteX0" fmla="*/ 6332000 w 6332000"/>
              <a:gd name="connsiteY0" fmla="*/ 1111753 h 2819491"/>
              <a:gd name="connsiteX1" fmla="*/ 5978665 w 6332000"/>
              <a:gd name="connsiteY1" fmla="*/ 1912577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819491"/>
              <a:gd name="connsiteX1" fmla="*/ 5907750 w 6332000"/>
              <a:gd name="connsiteY1" fmla="*/ 1875193 h 2819491"/>
              <a:gd name="connsiteX2" fmla="*/ 5588971 w 6332000"/>
              <a:gd name="connsiteY2" fmla="*/ 1915716 h 2819491"/>
              <a:gd name="connsiteX3" fmla="*/ 3801779 w 6332000"/>
              <a:gd name="connsiteY3" fmla="*/ 1941789 h 2819491"/>
              <a:gd name="connsiteX4" fmla="*/ 911517 w 6332000"/>
              <a:gd name="connsiteY4" fmla="*/ 2819421 h 2819491"/>
              <a:gd name="connsiteX5" fmla="*/ 0 w 6332000"/>
              <a:gd name="connsiteY5" fmla="*/ 393397 h 2819491"/>
              <a:gd name="connsiteX6" fmla="*/ 4340160 w 6332000"/>
              <a:gd name="connsiteY6" fmla="*/ 61378 h 2819491"/>
              <a:gd name="connsiteX7" fmla="*/ 6332000 w 6332000"/>
              <a:gd name="connsiteY7" fmla="*/ 1111753 h 2819491"/>
              <a:gd name="connsiteX0" fmla="*/ 6332000 w 6332000"/>
              <a:gd name="connsiteY0" fmla="*/ 1111753 h 2483571"/>
              <a:gd name="connsiteX1" fmla="*/ 5907750 w 6332000"/>
              <a:gd name="connsiteY1" fmla="*/ 1875193 h 2483571"/>
              <a:gd name="connsiteX2" fmla="*/ 5588971 w 6332000"/>
              <a:gd name="connsiteY2" fmla="*/ 1915716 h 2483571"/>
              <a:gd name="connsiteX3" fmla="*/ 3801779 w 6332000"/>
              <a:gd name="connsiteY3" fmla="*/ 1941789 h 2483571"/>
              <a:gd name="connsiteX4" fmla="*/ 1278823 w 6332000"/>
              <a:gd name="connsiteY4" fmla="*/ 2483490 h 2483571"/>
              <a:gd name="connsiteX5" fmla="*/ 0 w 6332000"/>
              <a:gd name="connsiteY5" fmla="*/ 393397 h 2483571"/>
              <a:gd name="connsiteX6" fmla="*/ 4340160 w 6332000"/>
              <a:gd name="connsiteY6" fmla="*/ 61378 h 2483571"/>
              <a:gd name="connsiteX7" fmla="*/ 6332000 w 6332000"/>
              <a:gd name="connsiteY7" fmla="*/ 1111753 h 2483571"/>
              <a:gd name="connsiteX0" fmla="*/ 6306920 w 6306920"/>
              <a:gd name="connsiteY0" fmla="*/ 1111525 h 2483343"/>
              <a:gd name="connsiteX1" fmla="*/ 5882670 w 6306920"/>
              <a:gd name="connsiteY1" fmla="*/ 1874965 h 2483343"/>
              <a:gd name="connsiteX2" fmla="*/ 5563891 w 6306920"/>
              <a:gd name="connsiteY2" fmla="*/ 1915488 h 2483343"/>
              <a:gd name="connsiteX3" fmla="*/ 3776699 w 6306920"/>
              <a:gd name="connsiteY3" fmla="*/ 1941561 h 2483343"/>
              <a:gd name="connsiteX4" fmla="*/ 1253743 w 6306920"/>
              <a:gd name="connsiteY4" fmla="*/ 2483262 h 2483343"/>
              <a:gd name="connsiteX5" fmla="*/ 0 w 6306920"/>
              <a:gd name="connsiteY5" fmla="*/ 394596 h 2483343"/>
              <a:gd name="connsiteX6" fmla="*/ 4315080 w 6306920"/>
              <a:gd name="connsiteY6" fmla="*/ 61150 h 2483343"/>
              <a:gd name="connsiteX7" fmla="*/ 6306920 w 6306920"/>
              <a:gd name="connsiteY7" fmla="*/ 1111525 h 2483343"/>
              <a:gd name="connsiteX0" fmla="*/ 6306920 w 6306920"/>
              <a:gd name="connsiteY0" fmla="*/ 1111525 h 2440482"/>
              <a:gd name="connsiteX1" fmla="*/ 5882670 w 6306920"/>
              <a:gd name="connsiteY1" fmla="*/ 1874965 h 2440482"/>
              <a:gd name="connsiteX2" fmla="*/ 5563891 w 6306920"/>
              <a:gd name="connsiteY2" fmla="*/ 1915488 h 2440482"/>
              <a:gd name="connsiteX3" fmla="*/ 3776699 w 6306920"/>
              <a:gd name="connsiteY3" fmla="*/ 1941561 h 2440482"/>
              <a:gd name="connsiteX4" fmla="*/ 1203757 w 6306920"/>
              <a:gd name="connsiteY4" fmla="*/ 2440399 h 2440482"/>
              <a:gd name="connsiteX5" fmla="*/ 0 w 6306920"/>
              <a:gd name="connsiteY5" fmla="*/ 394596 h 2440482"/>
              <a:gd name="connsiteX6" fmla="*/ 4315080 w 6306920"/>
              <a:gd name="connsiteY6" fmla="*/ 61150 h 2440482"/>
              <a:gd name="connsiteX7" fmla="*/ 6306920 w 6306920"/>
              <a:gd name="connsiteY7" fmla="*/ 1111525 h 2440482"/>
              <a:gd name="connsiteX0" fmla="*/ 6306920 w 6353688"/>
              <a:gd name="connsiteY0" fmla="*/ 1111525 h 2440482"/>
              <a:gd name="connsiteX1" fmla="*/ 5563891 w 6353688"/>
              <a:gd name="connsiteY1" fmla="*/ 1915488 h 2440482"/>
              <a:gd name="connsiteX2" fmla="*/ 3776699 w 6353688"/>
              <a:gd name="connsiteY2" fmla="*/ 1941561 h 2440482"/>
              <a:gd name="connsiteX3" fmla="*/ 1203757 w 6353688"/>
              <a:gd name="connsiteY3" fmla="*/ 2440399 h 2440482"/>
              <a:gd name="connsiteX4" fmla="*/ 0 w 6353688"/>
              <a:gd name="connsiteY4" fmla="*/ 394596 h 2440482"/>
              <a:gd name="connsiteX5" fmla="*/ 4315080 w 6353688"/>
              <a:gd name="connsiteY5" fmla="*/ 61150 h 2440482"/>
              <a:gd name="connsiteX6" fmla="*/ 6306920 w 6353688"/>
              <a:gd name="connsiteY6" fmla="*/ 1111525 h 2440482"/>
              <a:gd name="connsiteX0" fmla="*/ 6306920 w 6306920"/>
              <a:gd name="connsiteY0" fmla="*/ 1111525 h 2440482"/>
              <a:gd name="connsiteX1" fmla="*/ 3776699 w 6306920"/>
              <a:gd name="connsiteY1" fmla="*/ 1941561 h 2440482"/>
              <a:gd name="connsiteX2" fmla="*/ 1203757 w 6306920"/>
              <a:gd name="connsiteY2" fmla="*/ 2440399 h 2440482"/>
              <a:gd name="connsiteX3" fmla="*/ 0 w 6306920"/>
              <a:gd name="connsiteY3" fmla="*/ 394596 h 2440482"/>
              <a:gd name="connsiteX4" fmla="*/ 4315080 w 6306920"/>
              <a:gd name="connsiteY4" fmla="*/ 61150 h 2440482"/>
              <a:gd name="connsiteX5" fmla="*/ 6306920 w 6306920"/>
              <a:gd name="connsiteY5" fmla="*/ 1111525 h 2440482"/>
              <a:gd name="connsiteX0" fmla="*/ 6306920 w 6306920"/>
              <a:gd name="connsiteY0" fmla="*/ 1111525 h 2449799"/>
              <a:gd name="connsiteX1" fmla="*/ 1203757 w 6306920"/>
              <a:gd name="connsiteY1" fmla="*/ 2440399 h 2449799"/>
              <a:gd name="connsiteX2" fmla="*/ 0 w 6306920"/>
              <a:gd name="connsiteY2" fmla="*/ 394596 h 2449799"/>
              <a:gd name="connsiteX3" fmla="*/ 4315080 w 6306920"/>
              <a:gd name="connsiteY3" fmla="*/ 61150 h 2449799"/>
              <a:gd name="connsiteX4" fmla="*/ 6306920 w 6306920"/>
              <a:gd name="connsiteY4" fmla="*/ 1111525 h 2449799"/>
              <a:gd name="connsiteX0" fmla="*/ 6306920 w 6306920"/>
              <a:gd name="connsiteY0" fmla="*/ 1111525 h 2440482"/>
              <a:gd name="connsiteX1" fmla="*/ 1203757 w 6306920"/>
              <a:gd name="connsiteY1" fmla="*/ 2440399 h 2440482"/>
              <a:gd name="connsiteX2" fmla="*/ 0 w 6306920"/>
              <a:gd name="connsiteY2" fmla="*/ 394596 h 2440482"/>
              <a:gd name="connsiteX3" fmla="*/ 4315080 w 6306920"/>
              <a:gd name="connsiteY3" fmla="*/ 61150 h 2440482"/>
              <a:gd name="connsiteX4" fmla="*/ 6306920 w 6306920"/>
              <a:gd name="connsiteY4" fmla="*/ 1111525 h 244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06920" h="2440482">
                <a:moveTo>
                  <a:pt x="6306920" y="1111525"/>
                </a:moveTo>
                <a:lnTo>
                  <a:pt x="1203757" y="2440399"/>
                </a:lnTo>
                <a:cubicBezTo>
                  <a:pt x="1214372" y="2455264"/>
                  <a:pt x="45686" y="487025"/>
                  <a:pt x="0" y="394596"/>
                </a:cubicBezTo>
                <a:cubicBezTo>
                  <a:pt x="545887" y="87839"/>
                  <a:pt x="3146477" y="-105019"/>
                  <a:pt x="4315080" y="61150"/>
                </a:cubicBezTo>
                <a:cubicBezTo>
                  <a:pt x="5207110" y="522076"/>
                  <a:pt x="5414890" y="650599"/>
                  <a:pt x="6306920" y="1111525"/>
                </a:cubicBezTo>
                <a:close/>
              </a:path>
            </a:pathLst>
          </a:custGeom>
          <a:pattFill prst="diagBrick">
            <a:fgClr>
              <a:schemeClr val="tx2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3751636" y="1581876"/>
            <a:ext cx="1381610" cy="97450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>
            <a:spLocks noChangeAspect="1"/>
          </p:cNvSpPr>
          <p:nvPr/>
        </p:nvSpPr>
        <p:spPr>
          <a:xfrm>
            <a:off x="4737772" y="2087191"/>
            <a:ext cx="1800000" cy="18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>
            <a:spLocks noChangeAspect="1"/>
          </p:cNvSpPr>
          <p:nvPr/>
        </p:nvSpPr>
        <p:spPr>
          <a:xfrm>
            <a:off x="3827162" y="1194575"/>
            <a:ext cx="3600000" cy="36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角丸四角形吹き出し 1"/>
          <p:cNvSpPr/>
          <p:nvPr/>
        </p:nvSpPr>
        <p:spPr>
          <a:xfrm>
            <a:off x="6104860" y="1951767"/>
            <a:ext cx="971768" cy="451622"/>
          </a:xfrm>
          <a:prstGeom prst="wedgeRoundRectCallout">
            <a:avLst>
              <a:gd name="adj1" fmla="val -41064"/>
              <a:gd name="adj2" fmla="val 86495"/>
              <a:gd name="adj3" fmla="val 16667"/>
            </a:avLst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kumimoji="1"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当社：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</a:t>
            </a:r>
            <a:r>
              <a:rPr kumimoji="1"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駅より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徒歩</a:t>
            </a:r>
            <a:r>
              <a:rPr lang="en-US" altLang="ja-JP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</a:t>
            </a:r>
            <a:r>
              <a:rPr lang="ja-JP" altLang="en-US" sz="100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分</a:t>
            </a:r>
            <a:endParaRPr kumimoji="1" lang="ja-JP" altLang="en-US" sz="100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60723" y="296652"/>
            <a:ext cx="1348445" cy="36004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</a:t>
            </a:r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199582" y="3456523"/>
            <a:ext cx="272510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5km</a:t>
            </a:r>
            <a:endParaRPr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895844" y="4088084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10km</a:t>
            </a:r>
            <a:endParaRPr lang="ja-JP" altLang="en-US" dirty="0"/>
          </a:p>
        </p:txBody>
      </p:sp>
      <p:pic>
        <p:nvPicPr>
          <p:cNvPr id="1026" name="Picture 2" descr="C:\Program Files\Microsoft Office\MEDIA\CAGCAT10\j020546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551" y="2525497"/>
            <a:ext cx="357978" cy="328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円/楕円 107"/>
          <p:cNvSpPr>
            <a:spLocks noChangeAspect="1"/>
          </p:cNvSpPr>
          <p:nvPr/>
        </p:nvSpPr>
        <p:spPr>
          <a:xfrm>
            <a:off x="2916073" y="279569"/>
            <a:ext cx="5400000" cy="54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9" name="円/楕円 108"/>
          <p:cNvSpPr>
            <a:spLocks noChangeAspect="1"/>
          </p:cNvSpPr>
          <p:nvPr/>
        </p:nvSpPr>
        <p:spPr>
          <a:xfrm>
            <a:off x="2032278" y="-605958"/>
            <a:ext cx="7200000" cy="72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7436163" y="4702242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15km</a:t>
            </a:r>
            <a:endParaRPr lang="ja-JP" altLang="en-US" dirty="0"/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8144855" y="531771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20km</a:t>
            </a:r>
            <a:endParaRPr lang="ja-JP" altLang="en-US" dirty="0"/>
          </a:p>
        </p:txBody>
      </p:sp>
      <p:sp>
        <p:nvSpPr>
          <p:cNvPr id="111" name="円/楕円 110"/>
          <p:cNvSpPr>
            <a:spLocks noChangeAspect="1"/>
          </p:cNvSpPr>
          <p:nvPr/>
        </p:nvSpPr>
        <p:spPr>
          <a:xfrm>
            <a:off x="1132278" y="-1496386"/>
            <a:ext cx="9000000" cy="9000000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8757840" y="5940499"/>
            <a:ext cx="351058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>
            <a:defPPr>
              <a:defRPr lang="ja-JP"/>
            </a:defPPr>
            <a:lvl1pPr>
              <a:defRPr sz="1200"/>
            </a:lvl1pPr>
          </a:lstStyle>
          <a:p>
            <a:r>
              <a:rPr lang="en-US" altLang="ja-JP" dirty="0"/>
              <a:t>25km</a:t>
            </a:r>
            <a:endParaRPr lang="ja-JP" altLang="en-US" dirty="0"/>
          </a:p>
        </p:txBody>
      </p:sp>
      <p:sp>
        <p:nvSpPr>
          <p:cNvPr id="58" name="正方形/長方形 57"/>
          <p:cNvSpPr/>
          <p:nvPr/>
        </p:nvSpPr>
        <p:spPr>
          <a:xfrm>
            <a:off x="8088830" y="277069"/>
            <a:ext cx="1411837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大津市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518352" y="5699445"/>
            <a:ext cx="1450858" cy="36004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乙訓地域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8757840" y="2348176"/>
            <a:ext cx="879088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琵琶湖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00525" y="116631"/>
            <a:ext cx="312033" cy="753996"/>
          </a:xfrm>
          <a:prstGeom prst="rect">
            <a:avLst/>
          </a:prstGeom>
          <a:solidFill>
            <a:schemeClr val="tx2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地下鉄</a:t>
            </a: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25" name="グループ化 1024"/>
          <p:cNvGrpSpPr/>
          <p:nvPr/>
        </p:nvGrpSpPr>
        <p:grpSpPr>
          <a:xfrm>
            <a:off x="0" y="2655649"/>
            <a:ext cx="9906001" cy="675792"/>
            <a:chOff x="0" y="2655649"/>
            <a:chExt cx="9906001" cy="675792"/>
          </a:xfrm>
        </p:grpSpPr>
        <p:grpSp>
          <p:nvGrpSpPr>
            <p:cNvPr id="8" name="グループ化 7"/>
            <p:cNvGrpSpPr/>
            <p:nvPr/>
          </p:nvGrpSpPr>
          <p:grpSpPr>
            <a:xfrm rot="5400000">
              <a:off x="4910689" y="-1949723"/>
              <a:ext cx="84624" cy="9906001"/>
              <a:chOff x="4960845" y="614811"/>
              <a:chExt cx="108782" cy="5588190"/>
            </a:xfrm>
          </p:grpSpPr>
          <p:sp>
            <p:nvSpPr>
              <p:cNvPr id="9" name="正方形/長方形 8"/>
              <p:cNvSpPr/>
              <p:nvPr/>
            </p:nvSpPr>
            <p:spPr>
              <a:xfrm>
                <a:off x="4960845" y="614811"/>
                <a:ext cx="108782" cy="558819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/>
              <p:cNvCxnSpPr>
                <a:stCxn id="9" idx="0"/>
                <a:endCxn id="9" idx="2"/>
              </p:cNvCxnSpPr>
              <p:nvPr/>
            </p:nvCxnSpPr>
            <p:spPr>
              <a:xfrm rot="16200000" flipH="1">
                <a:off x="2221141" y="3408905"/>
                <a:ext cx="5588190" cy="1"/>
              </a:xfrm>
              <a:prstGeom prst="line">
                <a:avLst/>
              </a:prstGeom>
              <a:ln w="85725">
                <a:solidFill>
                  <a:schemeClr val="accent6">
                    <a:lumMod val="75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4" name="正方形/長方形 33"/>
            <p:cNvSpPr/>
            <p:nvPr/>
          </p:nvSpPr>
          <p:spPr>
            <a:xfrm>
              <a:off x="4737772" y="2688122"/>
              <a:ext cx="160446" cy="64054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丹波口</a:t>
              </a:r>
              <a:endParaRPr kumimoji="1"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3889565" y="2695059"/>
              <a:ext cx="182128" cy="63395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二 条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2948006" y="2695059"/>
              <a:ext cx="156270" cy="6363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円 町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951039" y="2686657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花 園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154760" y="2663804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太 秦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402578" y="266360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嵯峨嵐山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9537925" y="2666029"/>
              <a:ext cx="179069" cy="62424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瀬 田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8860388" y="2655649"/>
              <a:ext cx="145961" cy="62910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石 山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8053314" y="2690276"/>
              <a:ext cx="183082" cy="6266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膳 所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7231886" y="2666030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大 津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381372" y="2666232"/>
              <a:ext cx="181439" cy="62667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lIns="36000" tIns="0" rIns="36000" bIns="0" rtlCol="0" anchor="ctr"/>
            <a:lstStyle/>
            <a:p>
              <a:pPr algn="ctr">
                <a:lnSpc>
                  <a:spcPts val="800"/>
                </a:lnSpc>
              </a:pPr>
              <a:r>
                <a:rPr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山 科</a:t>
              </a:r>
              <a:r>
                <a:rPr lang="en-US" altLang="ja-JP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</a:p>
          </p:txBody>
        </p:sp>
      </p:grpSp>
      <p:grpSp>
        <p:nvGrpSpPr>
          <p:cNvPr id="1029" name="グループ化 1028"/>
          <p:cNvGrpSpPr/>
          <p:nvPr/>
        </p:nvGrpSpPr>
        <p:grpSpPr>
          <a:xfrm>
            <a:off x="5354130" y="0"/>
            <a:ext cx="555671" cy="6885382"/>
            <a:chOff x="5354130" y="0"/>
            <a:chExt cx="555671" cy="6733942"/>
          </a:xfrm>
        </p:grpSpPr>
        <p:grpSp>
          <p:nvGrpSpPr>
            <p:cNvPr id="18" name="グループ化 17"/>
            <p:cNvGrpSpPr/>
            <p:nvPr/>
          </p:nvGrpSpPr>
          <p:grpSpPr>
            <a:xfrm>
              <a:off x="5354130" y="0"/>
              <a:ext cx="555671" cy="6733942"/>
              <a:chOff x="5354130" y="0"/>
              <a:chExt cx="555671" cy="6733937"/>
            </a:xfrm>
          </p:grpSpPr>
          <p:grpSp>
            <p:nvGrpSpPr>
              <p:cNvPr id="7" name="グループ化 6"/>
              <p:cNvGrpSpPr/>
              <p:nvPr/>
            </p:nvGrpSpPr>
            <p:grpSpPr>
              <a:xfrm>
                <a:off x="5589070" y="0"/>
                <a:ext cx="97403" cy="6733937"/>
                <a:chOff x="4946276" y="473749"/>
                <a:chExt cx="115542" cy="5889751"/>
              </a:xfrm>
            </p:grpSpPr>
            <p:sp>
              <p:nvSpPr>
                <p:cNvPr id="6" name="正方形/長方形 5"/>
                <p:cNvSpPr/>
                <p:nvPr/>
              </p:nvSpPr>
              <p:spPr>
                <a:xfrm>
                  <a:off x="4946276" y="473749"/>
                  <a:ext cx="115542" cy="5889751"/>
                </a:xfrm>
                <a:prstGeom prst="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5" name="直線コネクタ 4"/>
                <p:cNvCxnSpPr>
                  <a:stCxn id="6" idx="0"/>
                </p:cNvCxnSpPr>
                <p:nvPr/>
              </p:nvCxnSpPr>
              <p:spPr>
                <a:xfrm flipH="1">
                  <a:off x="5002859" y="473749"/>
                  <a:ext cx="1189" cy="5866327"/>
                </a:xfrm>
                <a:prstGeom prst="line">
                  <a:avLst/>
                </a:prstGeom>
                <a:ln w="88900">
                  <a:solidFill>
                    <a:schemeClr val="tx2"/>
                  </a:solidFill>
                  <a:prstDash val="sys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正方形/長方形 45"/>
              <p:cNvSpPr/>
              <p:nvPr/>
            </p:nvSpPr>
            <p:spPr>
              <a:xfrm>
                <a:off x="5385916" y="3594568"/>
                <a:ext cx="523885" cy="147274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西大路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375880" y="4148941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桂 川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74828" y="4705069"/>
                <a:ext cx="51279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向日町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11" name="正方形/長方形 10"/>
              <p:cNvSpPr/>
              <p:nvPr/>
            </p:nvSpPr>
            <p:spPr>
              <a:xfrm>
                <a:off x="5374828" y="2872055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京 都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5354130" y="2125246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烏丸御池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5365219" y="1471252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今出川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5374827" y="819954"/>
                <a:ext cx="523885" cy="149837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/>
              <a:lstStyle/>
              <a:p>
                <a:pPr algn="ctr">
                  <a:lnSpc>
                    <a:spcPct val="150000"/>
                  </a:lnSpc>
                </a:pPr>
                <a:r>
                  <a:rPr kumimoji="1" lang="ja-JP" altLang="en-US" sz="900" dirty="0">
                    <a:solidFill>
                      <a:schemeClr val="tx1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  <a:cs typeface="メイリオ" panose="020B0604030504040204" pitchFamily="50" charset="-128"/>
                  </a:rPr>
                  <a:t>北大路</a:t>
                </a:r>
                <a:r>
                  <a:rPr kumimoji="1" lang="en-US" altLang="ja-JP" sz="9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</a:p>
            </p:txBody>
          </p:sp>
        </p:grpSp>
        <p:sp>
          <p:nvSpPr>
            <p:cNvPr id="50" name="正方形/長方形 49"/>
            <p:cNvSpPr/>
            <p:nvPr/>
          </p:nvSpPr>
          <p:spPr>
            <a:xfrm>
              <a:off x="5368905" y="5306444"/>
              <a:ext cx="512795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長岡京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379407" y="5871473"/>
              <a:ext cx="525639" cy="14983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山 崎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393328" y="6340807"/>
              <a:ext cx="512795" cy="153411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>
                <a:lnSpc>
                  <a:spcPct val="150000"/>
                </a:lnSpc>
              </a:pPr>
              <a:r>
                <a:rPr kumimoji="1" lang="ja-JP" altLang="en-US" sz="9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メイリオ" panose="020B0604030504040204" pitchFamily="50" charset="-128"/>
                </a:rPr>
                <a:t>島 本</a:t>
              </a:r>
              <a:r>
                <a:rPr kumimoji="1" lang="en-US" altLang="ja-JP" sz="9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</a:p>
          </p:txBody>
        </p:sp>
      </p:grpSp>
      <p:sp>
        <p:nvSpPr>
          <p:cNvPr id="104" name="正方形/長方形 103"/>
          <p:cNvSpPr/>
          <p:nvPr/>
        </p:nvSpPr>
        <p:spPr>
          <a:xfrm>
            <a:off x="5363361" y="202150"/>
            <a:ext cx="523885" cy="14983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9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北 山</a:t>
            </a:r>
            <a:r>
              <a:rPr kumimoji="1" lang="en-US" altLang="ja-JP" sz="9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3631319" y="1922837"/>
            <a:ext cx="1622243" cy="3656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木造住宅密集エリア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21F06571-942C-434A-B090-D4B5A5AA8029}"/>
              </a:ext>
            </a:extLst>
          </p:cNvPr>
          <p:cNvSpPr/>
          <p:nvPr/>
        </p:nvSpPr>
        <p:spPr>
          <a:xfrm>
            <a:off x="135720" y="2342379"/>
            <a:ext cx="879088" cy="25198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1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嵯峨野線</a:t>
            </a:r>
            <a:endParaRPr kumimoji="1" lang="en-US" altLang="ja-JP" sz="1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1" name="AutoShape 18">
            <a:extLst>
              <a:ext uri="{FF2B5EF4-FFF2-40B4-BE49-F238E27FC236}">
                <a16:creationId xmlns:a16="http://schemas.microsoft.com/office/drawing/2014/main" id="{F507BCFF-58D2-47BA-A95B-90AA520ED8D4}"/>
              </a:ext>
            </a:extLst>
          </p:cNvPr>
          <p:cNvSpPr>
            <a:spLocks noChangeArrowheads="1"/>
          </p:cNvSpPr>
          <p:nvPr/>
        </p:nvSpPr>
        <p:spPr bwMode="auto">
          <a:xfrm rot="2700000">
            <a:off x="6552720" y="545967"/>
            <a:ext cx="627063" cy="627063"/>
          </a:xfrm>
          <a:prstGeom prst="plus">
            <a:avLst>
              <a:gd name="adj" fmla="val 30403"/>
            </a:avLst>
          </a:prstGeom>
          <a:solidFill>
            <a:srgbClr val="CE002C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2" name="Oval 24">
            <a:extLst>
              <a:ext uri="{FF2B5EF4-FFF2-40B4-BE49-F238E27FC236}">
                <a16:creationId xmlns:a16="http://schemas.microsoft.com/office/drawing/2014/main" id="{8B69A10F-6017-48A0-AB76-278878A4C9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192" y="116632"/>
            <a:ext cx="409575" cy="3556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7</a:t>
            </a:r>
          </a:p>
        </p:txBody>
      </p:sp>
      <p:sp>
        <p:nvSpPr>
          <p:cNvPr id="63" name="Oval 57">
            <a:extLst>
              <a:ext uri="{FF2B5EF4-FFF2-40B4-BE49-F238E27FC236}">
                <a16:creationId xmlns:a16="http://schemas.microsoft.com/office/drawing/2014/main" id="{B89C0D83-CD49-4379-893A-A9C967468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5387" y="148359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4" name="Oval 57">
            <a:extLst>
              <a:ext uri="{FF2B5EF4-FFF2-40B4-BE49-F238E27FC236}">
                <a16:creationId xmlns:a16="http://schemas.microsoft.com/office/drawing/2014/main" id="{4A3E6877-3DC3-4A58-9EFC-211B734BC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40182" y="2148777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5" name="Oval 57">
            <a:extLst>
              <a:ext uri="{FF2B5EF4-FFF2-40B4-BE49-F238E27FC236}">
                <a16:creationId xmlns:a16="http://schemas.microsoft.com/office/drawing/2014/main" id="{442534CA-2829-40F6-99A2-81E3D4059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658" y="1559344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6" name="Oval 57">
            <a:extLst>
              <a:ext uri="{FF2B5EF4-FFF2-40B4-BE49-F238E27FC236}">
                <a16:creationId xmlns:a16="http://schemas.microsoft.com/office/drawing/2014/main" id="{C525953B-0B94-4B4D-8B30-6E0BFDF6F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35110" y="1252406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7" name="Oval 57">
            <a:extLst>
              <a:ext uri="{FF2B5EF4-FFF2-40B4-BE49-F238E27FC236}">
                <a16:creationId xmlns:a16="http://schemas.microsoft.com/office/drawing/2014/main" id="{1F0F5FE8-CC5A-4987-A07E-92B81FDC3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0312" y="947083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8" name="Oval 57">
            <a:extLst>
              <a:ext uri="{FF2B5EF4-FFF2-40B4-BE49-F238E27FC236}">
                <a16:creationId xmlns:a16="http://schemas.microsoft.com/office/drawing/2014/main" id="{9B6A1D42-C0F1-4AAF-B52F-FB6ECD6AF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4821" y="451793"/>
            <a:ext cx="407988" cy="3556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6</a:t>
            </a:r>
            <a:r>
              <a:rPr lang="ja-JP" altLang="en-US" sz="1200" baseline="7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ea typeface="ＭＳ Ｐゴシック" pitchFamily="50" charset="-128"/>
              </a:rPr>
              <a:t>＋</a:t>
            </a:r>
            <a:endParaRPr lang="en-US" altLang="ja-JP" sz="1200" baseline="700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69" name="Oval 21">
            <a:extLst>
              <a:ext uri="{FF2B5EF4-FFF2-40B4-BE49-F238E27FC236}">
                <a16:creationId xmlns:a16="http://schemas.microsoft.com/office/drawing/2014/main" id="{B9827D73-7378-4A09-9C3E-5893AEF02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3279" y="2561167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0" name="Oval 21">
            <a:extLst>
              <a:ext uri="{FF2B5EF4-FFF2-40B4-BE49-F238E27FC236}">
                <a16:creationId xmlns:a16="http://schemas.microsoft.com/office/drawing/2014/main" id="{4E1A3814-FCE3-424B-9A8C-E9C0BA5519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5405" y="1592366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1" name="Oval 21">
            <a:extLst>
              <a:ext uri="{FF2B5EF4-FFF2-40B4-BE49-F238E27FC236}">
                <a16:creationId xmlns:a16="http://schemas.microsoft.com/office/drawing/2014/main" id="{FF26E07C-5F70-4C52-BC43-98DFEE35B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769" y="198890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2" name="Oval 21">
            <a:extLst>
              <a:ext uri="{FF2B5EF4-FFF2-40B4-BE49-F238E27FC236}">
                <a16:creationId xmlns:a16="http://schemas.microsoft.com/office/drawing/2014/main" id="{A8C911E0-A9FE-434B-96DA-381AE9731A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8804" y="772087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3" name="Oval 21">
            <a:extLst>
              <a:ext uri="{FF2B5EF4-FFF2-40B4-BE49-F238E27FC236}">
                <a16:creationId xmlns:a16="http://schemas.microsoft.com/office/drawing/2014/main" id="{90B8E64B-19F0-4BF9-A280-DE5886C3AB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406" y="1227741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4" name="Oval 21">
            <a:extLst>
              <a:ext uri="{FF2B5EF4-FFF2-40B4-BE49-F238E27FC236}">
                <a16:creationId xmlns:a16="http://schemas.microsoft.com/office/drawing/2014/main" id="{B29EC908-653A-4B7F-BD37-0A5AA258CE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1377" y="1818395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5" name="Oval 21">
            <a:extLst>
              <a:ext uri="{FF2B5EF4-FFF2-40B4-BE49-F238E27FC236}">
                <a16:creationId xmlns:a16="http://schemas.microsoft.com/office/drawing/2014/main" id="{BCC448DD-75AB-476B-B09A-5A9A1DF76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02355" y="1018240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6" name="Oval 21">
            <a:extLst>
              <a:ext uri="{FF2B5EF4-FFF2-40B4-BE49-F238E27FC236}">
                <a16:creationId xmlns:a16="http://schemas.microsoft.com/office/drawing/2014/main" id="{45D59AEE-95C4-495E-940E-D3655BE7CD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7821" y="1514436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8" name="Oval 21">
            <a:extLst>
              <a:ext uri="{FF2B5EF4-FFF2-40B4-BE49-F238E27FC236}">
                <a16:creationId xmlns:a16="http://schemas.microsoft.com/office/drawing/2014/main" id="{B0C23304-720C-4FFF-967F-F2E7CE33AB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51498" y="3497609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79" name="Oval 21">
            <a:extLst>
              <a:ext uri="{FF2B5EF4-FFF2-40B4-BE49-F238E27FC236}">
                <a16:creationId xmlns:a16="http://schemas.microsoft.com/office/drawing/2014/main" id="{A989D98E-3898-470E-AF72-41A526939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1826" y="3228595"/>
            <a:ext cx="407988" cy="355600"/>
          </a:xfrm>
          <a:prstGeom prst="ellipse">
            <a:avLst/>
          </a:prstGeom>
          <a:solidFill>
            <a:srgbClr val="FFCC00"/>
          </a:solidFill>
          <a:ln w="12700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6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0" name="Oval 33">
            <a:extLst>
              <a:ext uri="{FF2B5EF4-FFF2-40B4-BE49-F238E27FC236}">
                <a16:creationId xmlns:a16="http://schemas.microsoft.com/office/drawing/2014/main" id="{968C2BC7-806D-49B3-B746-2B2F2FDD9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5845" y="315722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1" name="Oval 33">
            <a:extLst>
              <a:ext uri="{FF2B5EF4-FFF2-40B4-BE49-F238E27FC236}">
                <a16:creationId xmlns:a16="http://schemas.microsoft.com/office/drawing/2014/main" id="{4A87D1B1-DF9F-43AB-9492-4DFE522192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3007" y="3652096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2" name="Oval 33">
            <a:extLst>
              <a:ext uri="{FF2B5EF4-FFF2-40B4-BE49-F238E27FC236}">
                <a16:creationId xmlns:a16="http://schemas.microsoft.com/office/drawing/2014/main" id="{68CD3AD4-85AC-4A3F-849C-AF077E3182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8640" y="3976503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3" name="Oval 33">
            <a:extLst>
              <a:ext uri="{FF2B5EF4-FFF2-40B4-BE49-F238E27FC236}">
                <a16:creationId xmlns:a16="http://schemas.microsoft.com/office/drawing/2014/main" id="{AD3CEDD6-C353-43C8-BDC4-5CCD7443F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2253" y="443017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4" name="Oval 33">
            <a:extLst>
              <a:ext uri="{FF2B5EF4-FFF2-40B4-BE49-F238E27FC236}">
                <a16:creationId xmlns:a16="http://schemas.microsoft.com/office/drawing/2014/main" id="{3FC4441E-E486-4366-A25B-7A041A580F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8762" y="4186377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5" name="Oval 33">
            <a:extLst>
              <a:ext uri="{FF2B5EF4-FFF2-40B4-BE49-F238E27FC236}">
                <a16:creationId xmlns:a16="http://schemas.microsoft.com/office/drawing/2014/main" id="{58303BEA-E571-4623-B46C-16E911D7B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9762" y="2339398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6" name="Oval 33">
            <a:extLst>
              <a:ext uri="{FF2B5EF4-FFF2-40B4-BE49-F238E27FC236}">
                <a16:creationId xmlns:a16="http://schemas.microsoft.com/office/drawing/2014/main" id="{5F47D2E9-5A2C-4897-B983-20F84F1ECB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6062" y="1959368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7" name="Oval 33">
            <a:extLst>
              <a:ext uri="{FF2B5EF4-FFF2-40B4-BE49-F238E27FC236}">
                <a16:creationId xmlns:a16="http://schemas.microsoft.com/office/drawing/2014/main" id="{042A0334-8B5A-45C9-AD27-186EF7C71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0392" y="1080197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8" name="Oval 33">
            <a:extLst>
              <a:ext uri="{FF2B5EF4-FFF2-40B4-BE49-F238E27FC236}">
                <a16:creationId xmlns:a16="http://schemas.microsoft.com/office/drawing/2014/main" id="{26143D39-E4FE-46E8-B4FF-DE4188A46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1222" y="26355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89" name="Oval 33">
            <a:extLst>
              <a:ext uri="{FF2B5EF4-FFF2-40B4-BE49-F238E27FC236}">
                <a16:creationId xmlns:a16="http://schemas.microsoft.com/office/drawing/2014/main" id="{0BAB65E8-F296-4257-A94C-4714AC4C1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7163" y="319615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0" name="Oval 33">
            <a:extLst>
              <a:ext uri="{FF2B5EF4-FFF2-40B4-BE49-F238E27FC236}">
                <a16:creationId xmlns:a16="http://schemas.microsoft.com/office/drawing/2014/main" id="{C535CBC6-0138-47FC-B5FC-598D6B22F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42440" y="4147970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2" name="Oval 33">
            <a:extLst>
              <a:ext uri="{FF2B5EF4-FFF2-40B4-BE49-F238E27FC236}">
                <a16:creationId xmlns:a16="http://schemas.microsoft.com/office/drawing/2014/main" id="{7B720C25-2085-4547-A7C2-8E48476A66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3706" y="3503241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3" name="Oval 33">
            <a:extLst>
              <a:ext uri="{FF2B5EF4-FFF2-40B4-BE49-F238E27FC236}">
                <a16:creationId xmlns:a16="http://schemas.microsoft.com/office/drawing/2014/main" id="{A126651E-F7F7-4A18-8998-841E1037B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2279" y="4414212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5" name="Oval 33">
            <a:extLst>
              <a:ext uri="{FF2B5EF4-FFF2-40B4-BE49-F238E27FC236}">
                <a16:creationId xmlns:a16="http://schemas.microsoft.com/office/drawing/2014/main" id="{D0C1AB77-8CCC-4471-809C-5EFD189828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1268" y="258326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6" name="Oval 33">
            <a:extLst>
              <a:ext uri="{FF2B5EF4-FFF2-40B4-BE49-F238E27FC236}">
                <a16:creationId xmlns:a16="http://schemas.microsoft.com/office/drawing/2014/main" id="{4CDC5DCC-3D87-4CB2-939A-746263D89A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9701" y="4793110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7" name="Oval 33">
            <a:extLst>
              <a:ext uri="{FF2B5EF4-FFF2-40B4-BE49-F238E27FC236}">
                <a16:creationId xmlns:a16="http://schemas.microsoft.com/office/drawing/2014/main" id="{F54B650F-66C5-4623-BDE8-33E948CB83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0779" y="130770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98" name="Oval 33">
            <a:extLst>
              <a:ext uri="{FF2B5EF4-FFF2-40B4-BE49-F238E27FC236}">
                <a16:creationId xmlns:a16="http://schemas.microsoft.com/office/drawing/2014/main" id="{801A820C-AFA5-42BB-B49F-B545F809E4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8808" y="5146784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05" name="Oval 33">
            <a:extLst>
              <a:ext uri="{FF2B5EF4-FFF2-40B4-BE49-F238E27FC236}">
                <a16:creationId xmlns:a16="http://schemas.microsoft.com/office/drawing/2014/main" id="{3DAEEFC7-6019-4436-A7EB-F027DDC88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5592" y="5369446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06" name="Oval 33">
            <a:extLst>
              <a:ext uri="{FF2B5EF4-FFF2-40B4-BE49-F238E27FC236}">
                <a16:creationId xmlns:a16="http://schemas.microsoft.com/office/drawing/2014/main" id="{DC35FAEB-20DF-484C-B2DA-1F2D6325BC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0317" y="5030429"/>
            <a:ext cx="407987" cy="355600"/>
          </a:xfrm>
          <a:prstGeom prst="ellipse">
            <a:avLst/>
          </a:prstGeom>
          <a:solidFill>
            <a:srgbClr val="33CC33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＋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07" name="Oval 49">
            <a:extLst>
              <a:ext uri="{FF2B5EF4-FFF2-40B4-BE49-F238E27FC236}">
                <a16:creationId xmlns:a16="http://schemas.microsoft.com/office/drawing/2014/main" id="{E8650E46-E29E-4F37-B2CB-6313C60DCA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8086" y="6169283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3" name="Oval 49">
            <a:extLst>
              <a:ext uri="{FF2B5EF4-FFF2-40B4-BE49-F238E27FC236}">
                <a16:creationId xmlns:a16="http://schemas.microsoft.com/office/drawing/2014/main" id="{DEBBF148-9CB6-4C2B-BA40-354613CCD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1373" y="5655708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4" name="Oval 49">
            <a:extLst>
              <a:ext uri="{FF2B5EF4-FFF2-40B4-BE49-F238E27FC236}">
                <a16:creationId xmlns:a16="http://schemas.microsoft.com/office/drawing/2014/main" id="{61B0E476-9382-4096-B143-36F277D8B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9699" y="5502384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5" name="Oval 49">
            <a:extLst>
              <a:ext uri="{FF2B5EF4-FFF2-40B4-BE49-F238E27FC236}">
                <a16:creationId xmlns:a16="http://schemas.microsoft.com/office/drawing/2014/main" id="{A3D7B4BC-7E2B-4746-B929-FB668CD5DE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2477" y="5141082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6" name="Oval 49">
            <a:extLst>
              <a:ext uri="{FF2B5EF4-FFF2-40B4-BE49-F238E27FC236}">
                <a16:creationId xmlns:a16="http://schemas.microsoft.com/office/drawing/2014/main" id="{636170AB-A3B9-4C27-8DD2-4490167BEE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4088" y="4644232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7" name="Oval 49">
            <a:extLst>
              <a:ext uri="{FF2B5EF4-FFF2-40B4-BE49-F238E27FC236}">
                <a16:creationId xmlns:a16="http://schemas.microsoft.com/office/drawing/2014/main" id="{45A9DDF8-F4D8-4AAD-BFD4-1107545B2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00282" y="3919364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8" name="Oval 49">
            <a:extLst>
              <a:ext uri="{FF2B5EF4-FFF2-40B4-BE49-F238E27FC236}">
                <a16:creationId xmlns:a16="http://schemas.microsoft.com/office/drawing/2014/main" id="{47EF3FC1-F809-4DEF-BD0D-33C3C35D85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0182" y="3122755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19" name="Oval 49">
            <a:extLst>
              <a:ext uri="{FF2B5EF4-FFF2-40B4-BE49-F238E27FC236}">
                <a16:creationId xmlns:a16="http://schemas.microsoft.com/office/drawing/2014/main" id="{C16A6585-6D8D-4E3A-BA19-DC69EE1E6C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0632" y="2359283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0" name="Oval 49">
            <a:extLst>
              <a:ext uri="{FF2B5EF4-FFF2-40B4-BE49-F238E27FC236}">
                <a16:creationId xmlns:a16="http://schemas.microsoft.com/office/drawing/2014/main" id="{CE052048-95D0-43A9-981C-CFBA77C21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511" y="1864553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1" name="Oval 49">
            <a:extLst>
              <a:ext uri="{FF2B5EF4-FFF2-40B4-BE49-F238E27FC236}">
                <a16:creationId xmlns:a16="http://schemas.microsoft.com/office/drawing/2014/main" id="{7E9B4C9E-2E0B-482F-9F9D-5FEE653FC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436" y="929535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2" name="Oval 49">
            <a:extLst>
              <a:ext uri="{FF2B5EF4-FFF2-40B4-BE49-F238E27FC236}">
                <a16:creationId xmlns:a16="http://schemas.microsoft.com/office/drawing/2014/main" id="{063DD88F-32CE-4916-8EC3-B0C491C183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7771" y="6283906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3" name="Oval 49">
            <a:extLst>
              <a:ext uri="{FF2B5EF4-FFF2-40B4-BE49-F238E27FC236}">
                <a16:creationId xmlns:a16="http://schemas.microsoft.com/office/drawing/2014/main" id="{0D9F1B88-3CC1-48C5-8157-C5FE8ED34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3782" y="5523865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4" name="Oval 49">
            <a:extLst>
              <a:ext uri="{FF2B5EF4-FFF2-40B4-BE49-F238E27FC236}">
                <a16:creationId xmlns:a16="http://schemas.microsoft.com/office/drawing/2014/main" id="{57A40A94-D76C-4E2C-A973-666B068A80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8592" y="5006301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5" name="Oval 49">
            <a:extLst>
              <a:ext uri="{FF2B5EF4-FFF2-40B4-BE49-F238E27FC236}">
                <a16:creationId xmlns:a16="http://schemas.microsoft.com/office/drawing/2014/main" id="{7277F714-CFFF-4A7E-B981-6A25F460F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5253" y="4475455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6" name="Oval 49">
            <a:extLst>
              <a:ext uri="{FF2B5EF4-FFF2-40B4-BE49-F238E27FC236}">
                <a16:creationId xmlns:a16="http://schemas.microsoft.com/office/drawing/2014/main" id="{FC6E9270-0A85-4A37-AC11-8AA33A711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4949" y="3561624"/>
            <a:ext cx="407987" cy="355600"/>
          </a:xfrm>
          <a:prstGeom prst="ellipse">
            <a:avLst/>
          </a:prstGeom>
          <a:solidFill>
            <a:srgbClr val="009999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lvl="0" algn="ctr">
              <a:defRPr/>
            </a:pPr>
            <a:r>
              <a:rPr lang="en-US" altLang="ja-JP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5</a:t>
            </a:r>
            <a:r>
              <a:rPr lang="ja-JP" altLang="en-US" sz="1200" baseline="70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－</a:t>
            </a:r>
            <a:endParaRPr lang="en-US" altLang="ja-JP" sz="1200" baseline="700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127" name="Rectangle 5">
            <a:extLst>
              <a:ext uri="{FF2B5EF4-FFF2-40B4-BE49-F238E27FC236}">
                <a16:creationId xmlns:a16="http://schemas.microsoft.com/office/drawing/2014/main" id="{37563FAF-6B15-4098-8D74-3C68B3C63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397" y="902249"/>
            <a:ext cx="2503487" cy="817245"/>
          </a:xfrm>
          <a:prstGeom prst="roundRect">
            <a:avLst>
              <a:gd name="adj" fmla="val 16667"/>
            </a:avLst>
          </a:prstGeom>
          <a:solidFill>
            <a:srgbClr val="0000FF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2400" dirty="0">
                <a:solidFill>
                  <a:schemeClr val="bg1"/>
                </a:solidFill>
                <a:ea typeface="HGPｺﾞｼｯｸE" pitchFamily="50" charset="-128"/>
              </a:rPr>
              <a:t>訓練想定</a:t>
            </a:r>
            <a:endParaRPr lang="en-US" altLang="ja-JP" sz="2400" dirty="0">
              <a:solidFill>
                <a:schemeClr val="bg1"/>
              </a:solidFill>
              <a:ea typeface="HGPｺﾞｼｯｸE" pitchFamily="50" charset="-128"/>
            </a:endParaRPr>
          </a:p>
          <a:p>
            <a:pPr algn="ctr">
              <a:spcBef>
                <a:spcPct val="50000"/>
              </a:spcBef>
            </a:pPr>
            <a:r>
              <a:rPr lang="en-US" altLang="ja-JP" sz="1200" dirty="0">
                <a:solidFill>
                  <a:schemeClr val="bg1"/>
                </a:solidFill>
                <a:ea typeface="HGPｺﾞｼｯｸE" pitchFamily="50" charset="-128"/>
              </a:rPr>
              <a:t>[11:30</a:t>
            </a:r>
            <a:r>
              <a:rPr lang="ja-JP" altLang="en-US" sz="1200" dirty="0">
                <a:solidFill>
                  <a:schemeClr val="bg1"/>
                </a:solidFill>
                <a:ea typeface="HGPｺﾞｼｯｸE" pitchFamily="50" charset="-128"/>
              </a:rPr>
              <a:t>に発生した地震の震度分布</a:t>
            </a:r>
            <a:r>
              <a:rPr lang="en-US" altLang="ja-JP" sz="1200" dirty="0">
                <a:solidFill>
                  <a:schemeClr val="bg1"/>
                </a:solidFill>
                <a:ea typeface="HGPｺﾞｼｯｸE" pitchFamily="50" charset="-128"/>
              </a:rPr>
              <a:t>]</a:t>
            </a:r>
          </a:p>
        </p:txBody>
      </p:sp>
      <p:sp>
        <p:nvSpPr>
          <p:cNvPr id="128" name="Rectangle 81">
            <a:extLst>
              <a:ext uri="{FF2B5EF4-FFF2-40B4-BE49-F238E27FC236}">
                <a16:creationId xmlns:a16="http://schemas.microsoft.com/office/drawing/2014/main" id="{EA21CFDC-57F6-4459-9F55-494D2E272D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" y="6274044"/>
            <a:ext cx="9906000" cy="612775"/>
          </a:xfrm>
          <a:prstGeom prst="rect">
            <a:avLst/>
          </a:prstGeom>
          <a:solidFill>
            <a:srgbClr val="0066F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29" name="Group 82">
            <a:extLst>
              <a:ext uri="{FF2B5EF4-FFF2-40B4-BE49-F238E27FC236}">
                <a16:creationId xmlns:a16="http://schemas.microsoft.com/office/drawing/2014/main" id="{D05DCDEE-4399-4065-9F92-39DEE404D7ED}"/>
              </a:ext>
            </a:extLst>
          </p:cNvPr>
          <p:cNvGrpSpPr>
            <a:grpSpLocks/>
          </p:cNvGrpSpPr>
          <p:nvPr/>
        </p:nvGrpSpPr>
        <p:grpSpPr bwMode="auto">
          <a:xfrm>
            <a:off x="1205445" y="6211483"/>
            <a:ext cx="7021512" cy="701675"/>
            <a:chOff x="1091" y="3810"/>
            <a:chExt cx="4423" cy="442"/>
          </a:xfrm>
        </p:grpSpPr>
        <p:sp>
          <p:nvSpPr>
            <p:cNvPr id="130" name="AutoShape 83">
              <a:extLst>
                <a:ext uri="{FF2B5EF4-FFF2-40B4-BE49-F238E27FC236}">
                  <a16:creationId xmlns:a16="http://schemas.microsoft.com/office/drawing/2014/main" id="{55211080-BA65-42B4-9905-AD7857337F7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">
              <a:off x="1091" y="3858"/>
              <a:ext cx="186" cy="185"/>
            </a:xfrm>
            <a:prstGeom prst="plus">
              <a:avLst>
                <a:gd name="adj" fmla="val 30630"/>
              </a:avLst>
            </a:prstGeom>
            <a:solidFill>
              <a:srgbClr val="FF0000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1" name="Text Box 84">
              <a:extLst>
                <a:ext uri="{FF2B5EF4-FFF2-40B4-BE49-F238E27FC236}">
                  <a16:creationId xmlns:a16="http://schemas.microsoft.com/office/drawing/2014/main" id="{3B326BCA-3E01-41F5-AC08-9028C81A8E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44" y="3810"/>
              <a:ext cx="4270" cy="44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anchor="ctr">
              <a:spAutoFit/>
            </a:bodyPr>
            <a:lstStyle>
              <a:lvl1pPr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2517775" algn="l"/>
                  <a:tab pos="4121150" algn="l"/>
                </a:tabLst>
                <a:defRPr kumimoji="1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>
                <a:defRPr/>
              </a:pP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震源　　　　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7	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6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強	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6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弱　　　　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5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強</a:t>
              </a:r>
            </a:p>
            <a:p>
              <a:pPr>
                <a:defRPr/>
              </a:pP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　　　　　　　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5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弱	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4	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震度</a:t>
              </a:r>
              <a:r>
                <a:rPr lang="en-US" altLang="ja-JP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3</a:t>
              </a:r>
              <a:r>
                <a:rPr lang="ja-JP" alt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  <a:ea typeface="HGPｺﾞｼｯｸM" pitchFamily="50" charset="-128"/>
                </a:rPr>
                <a:t>以下</a:t>
              </a:r>
            </a:p>
          </p:txBody>
        </p:sp>
        <p:sp>
          <p:nvSpPr>
            <p:cNvPr id="132" name="Oval 85">
              <a:extLst>
                <a:ext uri="{FF2B5EF4-FFF2-40B4-BE49-F238E27FC236}">
                  <a16:creationId xmlns:a16="http://schemas.microsoft.com/office/drawing/2014/main" id="{0BF79780-0C6F-4779-8D7B-62269CECA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7" y="3892"/>
              <a:ext cx="133" cy="113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Oval 86">
              <a:extLst>
                <a:ext uri="{FF2B5EF4-FFF2-40B4-BE49-F238E27FC236}">
                  <a16:creationId xmlns:a16="http://schemas.microsoft.com/office/drawing/2014/main" id="{00A18001-CC2E-499D-991E-B3690B023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" y="3892"/>
              <a:ext cx="134" cy="113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Oval 87">
              <a:extLst>
                <a:ext uri="{FF2B5EF4-FFF2-40B4-BE49-F238E27FC236}">
                  <a16:creationId xmlns:a16="http://schemas.microsoft.com/office/drawing/2014/main" id="{B10957EA-EBE7-4315-BABC-E8E64DF7F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3" y="3892"/>
              <a:ext cx="133" cy="113"/>
            </a:xfrm>
            <a:prstGeom prst="ellipse">
              <a:avLst/>
            </a:prstGeom>
            <a:solidFill>
              <a:srgbClr val="FFCC00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Oval 88">
              <a:extLst>
                <a:ext uri="{FF2B5EF4-FFF2-40B4-BE49-F238E27FC236}">
                  <a16:creationId xmlns:a16="http://schemas.microsoft.com/office/drawing/2014/main" id="{B530FA65-876E-450F-A730-0ABE602F7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7" y="3892"/>
              <a:ext cx="134" cy="113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Oval 89">
              <a:extLst>
                <a:ext uri="{FF2B5EF4-FFF2-40B4-BE49-F238E27FC236}">
                  <a16:creationId xmlns:a16="http://schemas.microsoft.com/office/drawing/2014/main" id="{5154B8FD-6AC8-43F9-ADD6-BCCE9CCA4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7" y="4078"/>
              <a:ext cx="133" cy="113"/>
            </a:xfrm>
            <a:prstGeom prst="ellipse">
              <a:avLst/>
            </a:prstGeom>
            <a:solidFill>
              <a:srgbClr val="009999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90">
              <a:extLst>
                <a:ext uri="{FF2B5EF4-FFF2-40B4-BE49-F238E27FC236}">
                  <a16:creationId xmlns:a16="http://schemas.microsoft.com/office/drawing/2014/main" id="{621AA48D-2ACD-45DD-83CD-D21A5C30D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4" y="4078"/>
              <a:ext cx="134" cy="113"/>
            </a:xfrm>
            <a:prstGeom prst="ellipse">
              <a:avLst/>
            </a:prstGeom>
            <a:solidFill>
              <a:srgbClr val="6699F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91">
              <a:extLst>
                <a:ext uri="{FF2B5EF4-FFF2-40B4-BE49-F238E27FC236}">
                  <a16:creationId xmlns:a16="http://schemas.microsoft.com/office/drawing/2014/main" id="{3104E257-17CC-413D-8F95-4A12FF726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3" y="4078"/>
              <a:ext cx="133" cy="113"/>
            </a:xfrm>
            <a:prstGeom prst="ellipse">
              <a:avLst/>
            </a:prstGeom>
            <a:solidFill>
              <a:srgbClr val="99CCFF"/>
            </a:solidFill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39" name="Oval 41">
            <a:extLst>
              <a:ext uri="{FF2B5EF4-FFF2-40B4-BE49-F238E27FC236}">
                <a16:creationId xmlns:a16="http://schemas.microsoft.com/office/drawing/2014/main" id="{C078D661-FD11-4207-95C7-E5604A295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0688" y="5762747"/>
            <a:ext cx="407987" cy="354012"/>
          </a:xfrm>
          <a:prstGeom prst="ellipse">
            <a:avLst/>
          </a:prstGeom>
          <a:solidFill>
            <a:srgbClr val="6699FF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endParaRPr lang="en-US" altLang="ja-JP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40" name="Oval 41">
            <a:extLst>
              <a:ext uri="{FF2B5EF4-FFF2-40B4-BE49-F238E27FC236}">
                <a16:creationId xmlns:a16="http://schemas.microsoft.com/office/drawing/2014/main" id="{CDA53E8C-2DFD-48D4-9FA5-78CDDA537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59" y="4467226"/>
            <a:ext cx="407987" cy="354012"/>
          </a:xfrm>
          <a:prstGeom prst="ellipse">
            <a:avLst/>
          </a:prstGeom>
          <a:solidFill>
            <a:srgbClr val="6699FF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endParaRPr lang="en-US" altLang="ja-JP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41" name="Oval 41">
            <a:extLst>
              <a:ext uri="{FF2B5EF4-FFF2-40B4-BE49-F238E27FC236}">
                <a16:creationId xmlns:a16="http://schemas.microsoft.com/office/drawing/2014/main" id="{4E746776-335F-4D71-8815-CAC7AB910F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348" y="3670846"/>
            <a:ext cx="407987" cy="354012"/>
          </a:xfrm>
          <a:prstGeom prst="ellipse">
            <a:avLst/>
          </a:prstGeom>
          <a:solidFill>
            <a:srgbClr val="6699FF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endParaRPr lang="en-US" altLang="ja-JP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42" name="Oval 41">
            <a:extLst>
              <a:ext uri="{FF2B5EF4-FFF2-40B4-BE49-F238E27FC236}">
                <a16:creationId xmlns:a16="http://schemas.microsoft.com/office/drawing/2014/main" id="{859A0590-5F87-45E3-A4A9-F7E820D5F1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3134" y="5267643"/>
            <a:ext cx="407987" cy="354012"/>
          </a:xfrm>
          <a:prstGeom prst="ellipse">
            <a:avLst/>
          </a:prstGeom>
          <a:solidFill>
            <a:srgbClr val="6699FF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endParaRPr lang="en-US" altLang="ja-JP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  <p:sp>
        <p:nvSpPr>
          <p:cNvPr id="143" name="Oval 41">
            <a:extLst>
              <a:ext uri="{FF2B5EF4-FFF2-40B4-BE49-F238E27FC236}">
                <a16:creationId xmlns:a16="http://schemas.microsoft.com/office/drawing/2014/main" id="{0F102D36-5638-4AD0-B4E4-2E11D80FF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995" y="5209023"/>
            <a:ext cx="407987" cy="354012"/>
          </a:xfrm>
          <a:prstGeom prst="ellipse">
            <a:avLst/>
          </a:prstGeom>
          <a:solidFill>
            <a:srgbClr val="6699FF"/>
          </a:solidFill>
          <a:ln w="12700" algn="ctr">
            <a:solidFill>
              <a:schemeClr val="bg1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4</a:t>
            </a:r>
            <a:endParaRPr lang="en-US" altLang="ja-JP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5213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256</Words>
  <Application>Microsoft Office PowerPoint</Application>
  <PresentationFormat>A4 210 x 297 mm</PresentationFormat>
  <Paragraphs>134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HGPｺﾞｼｯｸE</vt:lpstr>
      <vt:lpstr>HGPｺﾞｼｯｸM</vt:lpstr>
      <vt:lpstr>Meiryo UI</vt:lpstr>
      <vt:lpstr>ＭＳ Ｐゴシック</vt:lpstr>
      <vt:lpstr>メイリオ</vt:lpstr>
      <vt:lpstr>Arial</vt:lpstr>
      <vt:lpstr>Arial Black</vt:lpstr>
      <vt:lpstr>Calibri</vt:lpstr>
      <vt:lpstr>Tahoma</vt:lpstr>
      <vt:lpstr>Office ​​テーマ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2017-02-20T06:28:01Z</dcterms:created>
  <dcterms:modified xsi:type="dcterms:W3CDTF">2019-07-10T06:02:59Z</dcterms:modified>
</cp:coreProperties>
</file>