
<file path=[Content_Types].xml><?xml version="1.0" encoding="utf-8"?>
<Types xmlns="http://schemas.openxmlformats.org/package/2006/content-types">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4.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5.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6.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7.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8.xml" ContentType="application/vnd.openxmlformats-officedocument.theme+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4002" r:id="rId1"/>
    <p:sldMasterId id="2147484017" r:id="rId2"/>
    <p:sldMasterId id="2147483777" r:id="rId3"/>
    <p:sldMasterId id="2147483792" r:id="rId4"/>
    <p:sldMasterId id="2147483804" r:id="rId5"/>
    <p:sldMasterId id="2147483816" r:id="rId6"/>
    <p:sldMasterId id="2147483648" r:id="rId7"/>
    <p:sldMasterId id="2147484029" r:id="rId8"/>
    <p:sldMasterId id="2147484041" r:id="rId9"/>
  </p:sldMasterIdLst>
  <p:notesMasterIdLst>
    <p:notesMasterId r:id="rId58"/>
  </p:notesMasterIdLst>
  <p:sldIdLst>
    <p:sldId id="260" r:id="rId10"/>
    <p:sldId id="468" r:id="rId11"/>
    <p:sldId id="4308" r:id="rId12"/>
    <p:sldId id="471" r:id="rId13"/>
    <p:sldId id="443" r:id="rId14"/>
    <p:sldId id="4314" r:id="rId15"/>
    <p:sldId id="465" r:id="rId16"/>
    <p:sldId id="4327" r:id="rId17"/>
    <p:sldId id="4328" r:id="rId18"/>
    <p:sldId id="4329" r:id="rId19"/>
    <p:sldId id="4330" r:id="rId20"/>
    <p:sldId id="4331" r:id="rId21"/>
    <p:sldId id="466" r:id="rId22"/>
    <p:sldId id="467" r:id="rId23"/>
    <p:sldId id="460" r:id="rId24"/>
    <p:sldId id="472" r:id="rId25"/>
    <p:sldId id="444" r:id="rId26"/>
    <p:sldId id="4318" r:id="rId27"/>
    <p:sldId id="4319" r:id="rId28"/>
    <p:sldId id="4320" r:id="rId29"/>
    <p:sldId id="4324" r:id="rId30"/>
    <p:sldId id="4322" r:id="rId31"/>
    <p:sldId id="4313" r:id="rId32"/>
    <p:sldId id="4325" r:id="rId33"/>
    <p:sldId id="459" r:id="rId34"/>
    <p:sldId id="439" r:id="rId35"/>
    <p:sldId id="458" r:id="rId36"/>
    <p:sldId id="462" r:id="rId37"/>
    <p:sldId id="4326" r:id="rId38"/>
    <p:sldId id="441" r:id="rId39"/>
    <p:sldId id="474" r:id="rId40"/>
    <p:sldId id="463" r:id="rId41"/>
    <p:sldId id="4310" r:id="rId42"/>
    <p:sldId id="445" r:id="rId43"/>
    <p:sldId id="446" r:id="rId44"/>
    <p:sldId id="4304" r:id="rId45"/>
    <p:sldId id="447" r:id="rId46"/>
    <p:sldId id="433" r:id="rId47"/>
    <p:sldId id="470" r:id="rId48"/>
    <p:sldId id="461" r:id="rId49"/>
    <p:sldId id="449" r:id="rId50"/>
    <p:sldId id="437" r:id="rId51"/>
    <p:sldId id="479" r:id="rId52"/>
    <p:sldId id="4311" r:id="rId53"/>
    <p:sldId id="478" r:id="rId54"/>
    <p:sldId id="450" r:id="rId55"/>
    <p:sldId id="475" r:id="rId56"/>
    <p:sldId id="476" r:id="rId57"/>
  </p:sldIdLst>
  <p:sldSz cx="9144000" cy="6858000" type="screen4x3"/>
  <p:notesSz cx="7099300" cy="10234613"/>
  <p:defaultTextStyle>
    <a:defPPr>
      <a:defRPr lang="ja-JP"/>
    </a:defPPr>
    <a:lvl1pPr algn="l" rtl="0" fontAlgn="base">
      <a:spcBef>
        <a:spcPct val="0"/>
      </a:spcBef>
      <a:spcAft>
        <a:spcPct val="0"/>
      </a:spcAft>
      <a:defRPr kumimoji="1" kern="1200">
        <a:solidFill>
          <a:schemeClr val="tx1"/>
        </a:solidFill>
        <a:latin typeface="Arial" charset="0"/>
        <a:ea typeface="ＭＳ Ｐゴシック" pitchFamily="50" charset="-128"/>
        <a:cs typeface="+mn-cs"/>
      </a:defRPr>
    </a:lvl1pPr>
    <a:lvl2pPr marL="457200" algn="l" rtl="0" fontAlgn="base">
      <a:spcBef>
        <a:spcPct val="0"/>
      </a:spcBef>
      <a:spcAft>
        <a:spcPct val="0"/>
      </a:spcAft>
      <a:defRPr kumimoji="1" kern="1200">
        <a:solidFill>
          <a:schemeClr val="tx1"/>
        </a:solidFill>
        <a:latin typeface="Arial"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charset="0"/>
        <a:ea typeface="ＭＳ Ｐゴシック" pitchFamily="50" charset="-128"/>
        <a:cs typeface="+mn-cs"/>
      </a:defRPr>
    </a:lvl5pPr>
    <a:lvl6pPr marL="2286000" algn="l" defTabSz="914400" rtl="0" eaLnBrk="1" latinLnBrk="0" hangingPunct="1">
      <a:defRPr kumimoji="1" kern="1200">
        <a:solidFill>
          <a:schemeClr val="tx1"/>
        </a:solidFill>
        <a:latin typeface="Arial" charset="0"/>
        <a:ea typeface="ＭＳ Ｐゴシック" pitchFamily="50" charset="-128"/>
        <a:cs typeface="+mn-cs"/>
      </a:defRPr>
    </a:lvl6pPr>
    <a:lvl7pPr marL="2743200" algn="l" defTabSz="914400" rtl="0" eaLnBrk="1" latinLnBrk="0" hangingPunct="1">
      <a:defRPr kumimoji="1" kern="1200">
        <a:solidFill>
          <a:schemeClr val="tx1"/>
        </a:solidFill>
        <a:latin typeface="Arial" charset="0"/>
        <a:ea typeface="ＭＳ Ｐゴシック" pitchFamily="50" charset="-128"/>
        <a:cs typeface="+mn-cs"/>
      </a:defRPr>
    </a:lvl7pPr>
    <a:lvl8pPr marL="3200400" algn="l" defTabSz="914400" rtl="0" eaLnBrk="1" latinLnBrk="0" hangingPunct="1">
      <a:defRPr kumimoji="1" kern="1200">
        <a:solidFill>
          <a:schemeClr val="tx1"/>
        </a:solidFill>
        <a:latin typeface="Arial" charset="0"/>
        <a:ea typeface="ＭＳ Ｐゴシック" pitchFamily="50" charset="-128"/>
        <a:cs typeface="+mn-cs"/>
      </a:defRPr>
    </a:lvl8pPr>
    <a:lvl9pPr marL="3657600" algn="l" defTabSz="914400" rtl="0" eaLnBrk="1" latinLnBrk="0" hangingPunct="1">
      <a:defRPr kumimoji="1" kern="1200">
        <a:solidFill>
          <a:schemeClr val="tx1"/>
        </a:solidFill>
        <a:latin typeface="Arial" charset="0"/>
        <a:ea typeface="ＭＳ Ｐゴシック" pitchFamily="50" charset="-128"/>
        <a:cs typeface="+mn-cs"/>
      </a:defRPr>
    </a:lvl9pPr>
  </p:defaultTextStyle>
  <p:extLst>
    <p:ext uri="{EFAFB233-063F-42B5-8137-9DF3F51BA10A}">
      <p15:sldGuideLst xmlns="" xmlns:p15="http://schemas.microsoft.com/office/powerpoint/2012/main">
        <p15:guide id="1" orient="horz" pos="2160">
          <p15:clr>
            <a:srgbClr val="A4A3A4"/>
          </p15:clr>
        </p15:guide>
        <p15:guide id="2" orient="horz" pos="4110">
          <p15:clr>
            <a:srgbClr val="A4A3A4"/>
          </p15:clr>
        </p15:guide>
        <p15:guide id="3" orient="horz" pos="482">
          <p15:clr>
            <a:srgbClr val="A4A3A4"/>
          </p15:clr>
        </p15:guide>
        <p15:guide id="4" orient="horz" pos="2886">
          <p15:clr>
            <a:srgbClr val="A4A3A4"/>
          </p15:clr>
        </p15:guide>
        <p15:guide id="5" pos="2880">
          <p15:clr>
            <a:srgbClr val="A4A3A4"/>
          </p15:clr>
        </p15:guide>
        <p15:guide id="6" pos="68">
          <p15:clr>
            <a:srgbClr val="A4A3A4"/>
          </p15:clr>
        </p15:guide>
        <p15:guide id="7" pos="5692">
          <p15:clr>
            <a:srgbClr val="A4A3A4"/>
          </p15:clr>
        </p15:guide>
      </p15:sldGuideLst>
    </p:ext>
    <p:ext uri="{2D200454-40CA-4A62-9FC3-DE9A4176ACB9}">
      <p15:notesGuideLst xmlns="" xmlns:p15="http://schemas.microsoft.com/office/powerpoint/2012/main">
        <p15:guide id="1" orient="horz" pos="3130">
          <p15:clr>
            <a:srgbClr val="A4A3A4"/>
          </p15:clr>
        </p15:guide>
        <p15:guide id="2" pos="2144">
          <p15:clr>
            <a:srgbClr val="A4A3A4"/>
          </p15:clr>
        </p15:guide>
        <p15:guide id="3" orient="horz" pos="3223">
          <p15:clr>
            <a:srgbClr val="A4A3A4"/>
          </p15:clr>
        </p15:guide>
        <p15:guide id="4" pos="223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CCECFF"/>
    <a:srgbClr val="FFCC99"/>
    <a:srgbClr val="CCFFCC"/>
    <a:srgbClr val="FF0066"/>
    <a:srgbClr val="FFCCFF"/>
    <a:srgbClr val="D9D9D9"/>
    <a:srgbClr val="6699FF"/>
    <a:srgbClr val="008000"/>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中間スタイル 3 - アクセント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202B0CA-FC54-4496-8BCA-5EF66A818D29}" styleName="スタイル (濃色)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0660B408-B3CF-4A94-85FC-2B1E0A45F4A2}" styleName="濃色スタイル 2 - アクセント 1/アクセント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濃色スタイル 2 - アクセント 3/アクセント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濃色スタイル 2 - アクセント 5/アクセント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1E171933-4619-4E11-9A3F-F7608DF75F80}" styleName="中間スタイル 1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E8034E78-7F5D-4C2E-B375-FC64B27BC917}" styleName="スタイル (濃色)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097" autoAdjust="0"/>
    <p:restoredTop sz="99741" autoAdjust="0"/>
  </p:normalViewPr>
  <p:slideViewPr>
    <p:cSldViewPr showGuides="1">
      <p:cViewPr varScale="1">
        <p:scale>
          <a:sx n="96" d="100"/>
          <a:sy n="96" d="100"/>
        </p:scale>
        <p:origin x="-882" y="-96"/>
      </p:cViewPr>
      <p:guideLst>
        <p:guide orient="horz" pos="2160"/>
        <p:guide orient="horz" pos="4110"/>
        <p:guide orient="horz" pos="482"/>
        <p:guide orient="horz" pos="2886"/>
        <p:guide pos="2880"/>
        <p:guide pos="68"/>
        <p:guide pos="5692"/>
      </p:guideLst>
    </p:cSldViewPr>
  </p:slideViewPr>
  <p:notesTextViewPr>
    <p:cViewPr>
      <p:scale>
        <a:sx n="100" d="100"/>
        <a:sy n="100" d="100"/>
      </p:scale>
      <p:origin x="0" y="0"/>
    </p:cViewPr>
  </p:notesTextViewPr>
  <p:sorterViewPr>
    <p:cViewPr>
      <p:scale>
        <a:sx n="125" d="100"/>
        <a:sy n="125" d="100"/>
      </p:scale>
      <p:origin x="0" y="0"/>
    </p:cViewPr>
  </p:sorterViewPr>
  <p:notesViewPr>
    <p:cSldViewPr showGuides="1">
      <p:cViewPr varScale="1">
        <p:scale>
          <a:sx n="61" d="100"/>
          <a:sy n="61" d="100"/>
        </p:scale>
        <p:origin x="-1758" y="-102"/>
      </p:cViewPr>
      <p:guideLst>
        <p:guide orient="horz" pos="3130"/>
        <p:guide orient="horz" pos="3223"/>
        <p:guide pos="2144"/>
        <p:guide pos="2236"/>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slide" Target="slides/slide46.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61" Type="http://schemas.openxmlformats.org/officeDocument/2006/relationships/theme" Target="theme/theme1.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8" Type="http://schemas.openxmlformats.org/officeDocument/2006/relationships/slideMaster" Target="slideMasters/slideMaster8.xml"/><Relationship Id="rId51" Type="http://schemas.openxmlformats.org/officeDocument/2006/relationships/slide" Target="slides/slide42.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0" y="0"/>
            <a:ext cx="3076143" cy="511649"/>
          </a:xfrm>
          <a:prstGeom prst="rect">
            <a:avLst/>
          </a:prstGeom>
          <a:noFill/>
          <a:ln w="9525">
            <a:noFill/>
            <a:miter lim="800000"/>
            <a:headEnd/>
            <a:tailEnd/>
          </a:ln>
        </p:spPr>
        <p:txBody>
          <a:bodyPr vert="horz" wrap="square" lIns="94632" tIns="47316" rIns="94632" bIns="47316" numCol="1" anchor="t" anchorCtr="0" compatLnSpc="1">
            <a:prstTxWarp prst="textNoShape">
              <a:avLst/>
            </a:prstTxWarp>
          </a:bodyPr>
          <a:lstStyle>
            <a:lvl1pPr defTabSz="913543" eaLnBrk="0" hangingPunct="0">
              <a:defRPr sz="1200" smtClean="0"/>
            </a:lvl1pPr>
          </a:lstStyle>
          <a:p>
            <a:pPr>
              <a:defRPr/>
            </a:pPr>
            <a:endParaRPr lang="en-US" altLang="ja-JP"/>
          </a:p>
        </p:txBody>
      </p:sp>
      <p:sp>
        <p:nvSpPr>
          <p:cNvPr id="16387" name="Rectangle 3"/>
          <p:cNvSpPr>
            <a:spLocks noGrp="1" noChangeArrowheads="1"/>
          </p:cNvSpPr>
          <p:nvPr>
            <p:ph type="dt" idx="1"/>
          </p:nvPr>
        </p:nvSpPr>
        <p:spPr bwMode="auto">
          <a:xfrm>
            <a:off x="4021503" y="0"/>
            <a:ext cx="3076143" cy="511649"/>
          </a:xfrm>
          <a:prstGeom prst="rect">
            <a:avLst/>
          </a:prstGeom>
          <a:noFill/>
          <a:ln w="9525">
            <a:noFill/>
            <a:miter lim="800000"/>
            <a:headEnd/>
            <a:tailEnd/>
          </a:ln>
        </p:spPr>
        <p:txBody>
          <a:bodyPr vert="horz" wrap="square" lIns="94632" tIns="47316" rIns="94632" bIns="47316" numCol="1" anchor="t" anchorCtr="0" compatLnSpc="1">
            <a:prstTxWarp prst="textNoShape">
              <a:avLst/>
            </a:prstTxWarp>
          </a:bodyPr>
          <a:lstStyle>
            <a:lvl1pPr algn="r" defTabSz="913543" eaLnBrk="0" hangingPunct="0">
              <a:defRPr sz="1200" smtClean="0"/>
            </a:lvl1pPr>
          </a:lstStyle>
          <a:p>
            <a:pPr>
              <a:defRPr/>
            </a:pPr>
            <a:fld id="{37302CB9-CED4-48C0-88EE-EED1D9C43DC7}" type="datetimeFigureOut">
              <a:rPr lang="ja-JP" altLang="en-US"/>
              <a:pPr>
                <a:defRPr/>
              </a:pPr>
              <a:t>2019/8/23</a:t>
            </a:fld>
            <a:endParaRPr lang="en-US" altLang="ja-JP"/>
          </a:p>
        </p:txBody>
      </p:sp>
      <p:sp>
        <p:nvSpPr>
          <p:cNvPr id="37892" name="Rectangle 4"/>
          <p:cNvSpPr>
            <a:spLocks noGrp="1" noRot="1" noChangeAspect="1" noChangeArrowheads="1" noTextEdit="1"/>
          </p:cNvSpPr>
          <p:nvPr>
            <p:ph type="sldImg" idx="2"/>
          </p:nvPr>
        </p:nvSpPr>
        <p:spPr bwMode="auto">
          <a:xfrm>
            <a:off x="992188" y="768350"/>
            <a:ext cx="5114925" cy="3836988"/>
          </a:xfrm>
          <a:prstGeom prst="rect">
            <a:avLst/>
          </a:prstGeom>
          <a:noFill/>
          <a:ln w="9525">
            <a:solidFill>
              <a:srgbClr val="000000"/>
            </a:solidFill>
            <a:miter lim="800000"/>
            <a:headEnd/>
            <a:tailEnd/>
          </a:ln>
        </p:spPr>
      </p:sp>
      <p:sp>
        <p:nvSpPr>
          <p:cNvPr id="16389" name="Rectangle 5"/>
          <p:cNvSpPr>
            <a:spLocks noGrp="1" noChangeArrowheads="1"/>
          </p:cNvSpPr>
          <p:nvPr>
            <p:ph type="body" sz="quarter" idx="3"/>
          </p:nvPr>
        </p:nvSpPr>
        <p:spPr bwMode="auto">
          <a:xfrm>
            <a:off x="710262" y="4861482"/>
            <a:ext cx="5678778" cy="4604841"/>
          </a:xfrm>
          <a:prstGeom prst="rect">
            <a:avLst/>
          </a:prstGeom>
          <a:noFill/>
          <a:ln w="9525">
            <a:noFill/>
            <a:miter lim="800000"/>
            <a:headEnd/>
            <a:tailEnd/>
          </a:ln>
        </p:spPr>
        <p:txBody>
          <a:bodyPr vert="horz" wrap="square" lIns="94632" tIns="47316" rIns="94632" bIns="47316" numCol="1" anchor="t" anchorCtr="0" compatLnSpc="1">
            <a:prstTxWarp prst="textNoShape">
              <a:avLst/>
            </a:prstTxWarp>
          </a:bodyPr>
          <a:lstStyle/>
          <a:p>
            <a:pPr lvl="0"/>
            <a:r>
              <a:rPr lang="ja-JP" altLang="en-US" noProof="0"/>
              <a:t>マスタ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16390" name="Rectangle 6"/>
          <p:cNvSpPr>
            <a:spLocks noGrp="1" noChangeArrowheads="1"/>
          </p:cNvSpPr>
          <p:nvPr>
            <p:ph type="ftr" sz="quarter" idx="4"/>
          </p:nvPr>
        </p:nvSpPr>
        <p:spPr bwMode="auto">
          <a:xfrm>
            <a:off x="0" y="9721330"/>
            <a:ext cx="3076143" cy="511648"/>
          </a:xfrm>
          <a:prstGeom prst="rect">
            <a:avLst/>
          </a:prstGeom>
          <a:noFill/>
          <a:ln w="9525">
            <a:noFill/>
            <a:miter lim="800000"/>
            <a:headEnd/>
            <a:tailEnd/>
          </a:ln>
        </p:spPr>
        <p:txBody>
          <a:bodyPr vert="horz" wrap="square" lIns="94632" tIns="47316" rIns="94632" bIns="47316" numCol="1" anchor="b" anchorCtr="0" compatLnSpc="1">
            <a:prstTxWarp prst="textNoShape">
              <a:avLst/>
            </a:prstTxWarp>
          </a:bodyPr>
          <a:lstStyle>
            <a:lvl1pPr defTabSz="913543" eaLnBrk="0" hangingPunct="0">
              <a:defRPr sz="1200" smtClean="0"/>
            </a:lvl1pPr>
          </a:lstStyle>
          <a:p>
            <a:pPr>
              <a:defRPr/>
            </a:pPr>
            <a:endParaRPr lang="en-US" altLang="ja-JP"/>
          </a:p>
        </p:txBody>
      </p:sp>
      <p:sp>
        <p:nvSpPr>
          <p:cNvPr id="16391" name="Rectangle 7"/>
          <p:cNvSpPr>
            <a:spLocks noGrp="1" noChangeArrowheads="1"/>
          </p:cNvSpPr>
          <p:nvPr>
            <p:ph type="sldNum" sz="quarter" idx="5"/>
          </p:nvPr>
        </p:nvSpPr>
        <p:spPr bwMode="auto">
          <a:xfrm>
            <a:off x="4021503" y="9721330"/>
            <a:ext cx="3076143" cy="511648"/>
          </a:xfrm>
          <a:prstGeom prst="rect">
            <a:avLst/>
          </a:prstGeom>
          <a:noFill/>
          <a:ln w="9525">
            <a:noFill/>
            <a:miter lim="800000"/>
            <a:headEnd/>
            <a:tailEnd/>
          </a:ln>
        </p:spPr>
        <p:txBody>
          <a:bodyPr vert="horz" wrap="square" lIns="94632" tIns="47316" rIns="94632" bIns="47316" numCol="1" anchor="b" anchorCtr="0" compatLnSpc="1">
            <a:prstTxWarp prst="textNoShape">
              <a:avLst/>
            </a:prstTxWarp>
          </a:bodyPr>
          <a:lstStyle>
            <a:lvl1pPr algn="r" defTabSz="913543" eaLnBrk="0" hangingPunct="0">
              <a:defRPr sz="1200" smtClean="0"/>
            </a:lvl1pPr>
          </a:lstStyle>
          <a:p>
            <a:pPr>
              <a:defRPr/>
            </a:pPr>
            <a:fld id="{C2C963EE-CC86-43D8-8AE8-EEA4A40C43D2}" type="slidenum">
              <a:rPr lang="ja-JP" altLang="en-US"/>
              <a:pPr>
                <a:defRPr/>
              </a:pPr>
              <a:t>‹#›</a:t>
            </a:fld>
            <a:endParaRPr lang="en-US" altLang="ja-JP"/>
          </a:p>
        </p:txBody>
      </p:sp>
    </p:spTree>
    <p:extLst>
      <p:ext uri="{BB962C8B-B14F-4D97-AF65-F5344CB8AC3E}">
        <p14:creationId xmlns:p14="http://schemas.microsoft.com/office/powerpoint/2010/main" val="105150208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Calibri" pitchFamily="34" charset="0"/>
        <a:ea typeface="ＭＳ Ｐゴシック" pitchFamily="50" charset="-128"/>
        <a:cs typeface="+mn-cs"/>
      </a:defRPr>
    </a:lvl1pPr>
    <a:lvl2pPr marL="457200" algn="l" rtl="0" eaLnBrk="0" fontAlgn="base" hangingPunct="0">
      <a:spcBef>
        <a:spcPct val="30000"/>
      </a:spcBef>
      <a:spcAft>
        <a:spcPct val="0"/>
      </a:spcAft>
      <a:defRPr kumimoji="1" sz="1200" kern="1200">
        <a:solidFill>
          <a:schemeClr val="tx1"/>
        </a:solidFill>
        <a:latin typeface="Calibri" pitchFamily="34" charset="0"/>
        <a:ea typeface="ＭＳ Ｐゴシック" pitchFamily="50" charset="-128"/>
        <a:cs typeface="+mn-cs"/>
      </a:defRPr>
    </a:lvl2pPr>
    <a:lvl3pPr marL="914400" algn="l" rtl="0" eaLnBrk="0" fontAlgn="base" hangingPunct="0">
      <a:spcBef>
        <a:spcPct val="30000"/>
      </a:spcBef>
      <a:spcAft>
        <a:spcPct val="0"/>
      </a:spcAft>
      <a:defRPr kumimoji="1" sz="1200" kern="1200">
        <a:solidFill>
          <a:schemeClr val="tx1"/>
        </a:solidFill>
        <a:latin typeface="Calibri" pitchFamily="34" charset="0"/>
        <a:ea typeface="ＭＳ Ｐゴシック" pitchFamily="50" charset="-128"/>
        <a:cs typeface="+mn-cs"/>
      </a:defRPr>
    </a:lvl3pPr>
    <a:lvl4pPr marL="1371600" algn="l" rtl="0" eaLnBrk="0" fontAlgn="base" hangingPunct="0">
      <a:spcBef>
        <a:spcPct val="30000"/>
      </a:spcBef>
      <a:spcAft>
        <a:spcPct val="0"/>
      </a:spcAft>
      <a:defRPr kumimoji="1" sz="1200" kern="1200">
        <a:solidFill>
          <a:schemeClr val="tx1"/>
        </a:solidFill>
        <a:latin typeface="Calibri" pitchFamily="34" charset="0"/>
        <a:ea typeface="ＭＳ Ｐゴシック" pitchFamily="50" charset="-128"/>
        <a:cs typeface="+mn-cs"/>
      </a:defRPr>
    </a:lvl4pPr>
    <a:lvl5pPr marL="1828800" algn="l" rtl="0" eaLnBrk="0" fontAlgn="base" hangingPunct="0">
      <a:spcBef>
        <a:spcPct val="30000"/>
      </a:spcBef>
      <a:spcAft>
        <a:spcPct val="0"/>
      </a:spcAft>
      <a:defRPr kumimoji="1" sz="1200" kern="1200">
        <a:solidFill>
          <a:schemeClr val="tx1"/>
        </a:solidFill>
        <a:latin typeface="Calibri" pitchFamily="34" charset="0"/>
        <a:ea typeface="ＭＳ Ｐゴシック" pitchFamily="50"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6753CFD-95B3-42DF-969D-D71C585681F0}" type="slidenum">
              <a:rPr kumimoji="1" lang="ja-JP" altLang="en-US" smtClean="0"/>
              <a:t>22</a:t>
            </a:fld>
            <a:endParaRPr kumimoji="1" lang="ja-JP" altLang="en-US"/>
          </a:p>
        </p:txBody>
      </p:sp>
    </p:spTree>
    <p:extLst>
      <p:ext uri="{BB962C8B-B14F-4D97-AF65-F5344CB8AC3E}">
        <p14:creationId xmlns:p14="http://schemas.microsoft.com/office/powerpoint/2010/main" val="8702902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p:cNvSpPr>
            <a:spLocks noGrp="1" noChangeArrowheads="1"/>
          </p:cNvSpPr>
          <p:nvPr>
            <p:ph type="sldNum" sz="quarter" idx="10"/>
          </p:nvPr>
        </p:nvSpPr>
        <p:spPr>
          <a:ln/>
        </p:spPr>
        <p:txBody>
          <a:bodyPr/>
          <a:lstStyle>
            <a:lvl1pPr>
              <a:defRPr/>
            </a:lvl1pPr>
          </a:lstStyle>
          <a:p>
            <a:pPr>
              <a:defRPr/>
            </a:pPr>
            <a:fld id="{CCC03988-2723-412C-B1F6-7BD85D485699}" type="slidenum">
              <a:rPr lang="en-US" altLang="ja-JP"/>
              <a:pPr>
                <a:defRPr/>
              </a:pPr>
              <a:t>‹#›</a:t>
            </a:fld>
            <a:endParaRPr lang="en-US" altLang="ja-JP" dirty="0"/>
          </a:p>
        </p:txBody>
      </p:sp>
    </p:spTree>
    <p:extLst>
      <p:ext uri="{BB962C8B-B14F-4D97-AF65-F5344CB8AC3E}">
        <p14:creationId xmlns:p14="http://schemas.microsoft.com/office/powerpoint/2010/main" val="27913861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sldNum" sz="quarter" idx="10"/>
          </p:nvPr>
        </p:nvSpPr>
        <p:spPr>
          <a:ln/>
        </p:spPr>
        <p:txBody>
          <a:bodyPr/>
          <a:lstStyle>
            <a:lvl1pPr>
              <a:defRPr/>
            </a:lvl1pPr>
          </a:lstStyle>
          <a:p>
            <a:pPr>
              <a:defRPr/>
            </a:pPr>
            <a:fld id="{7A473C8C-F2E7-4521-928D-36D311E53817}" type="slidenum">
              <a:rPr lang="en-US" altLang="ja-JP"/>
              <a:pPr>
                <a:defRPr/>
              </a:pPr>
              <a:t>‹#›</a:t>
            </a:fld>
            <a:endParaRPr lang="en-US" altLang="ja-JP" dirty="0"/>
          </a:p>
        </p:txBody>
      </p:sp>
    </p:spTree>
    <p:extLst>
      <p:ext uri="{BB962C8B-B14F-4D97-AF65-F5344CB8AC3E}">
        <p14:creationId xmlns:p14="http://schemas.microsoft.com/office/powerpoint/2010/main" val="179418872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sldNum" sz="quarter" idx="10"/>
          </p:nvPr>
        </p:nvSpPr>
        <p:spPr>
          <a:ln/>
        </p:spPr>
        <p:txBody>
          <a:bodyPr/>
          <a:lstStyle>
            <a:lvl1pPr>
              <a:defRPr/>
            </a:lvl1pPr>
          </a:lstStyle>
          <a:p>
            <a:pPr>
              <a:defRPr/>
            </a:pPr>
            <a:fld id="{D63544A6-993F-4A56-92FA-EA303124D47F}"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228300449"/>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sldNum" sz="quarter" idx="10"/>
          </p:nvPr>
        </p:nvSpPr>
        <p:spPr>
          <a:ln/>
        </p:spPr>
        <p:txBody>
          <a:bodyPr/>
          <a:lstStyle>
            <a:lvl1pPr>
              <a:defRPr/>
            </a:lvl1pPr>
          </a:lstStyle>
          <a:p>
            <a:pPr>
              <a:defRPr/>
            </a:pPr>
            <a:fld id="{645E2F1A-B343-418D-8630-B20128272075}"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2358730209"/>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sldNum" sz="quarter" idx="10"/>
          </p:nvPr>
        </p:nvSpPr>
        <p:spPr>
          <a:ln/>
        </p:spPr>
        <p:txBody>
          <a:bodyPr/>
          <a:lstStyle>
            <a:lvl1pPr>
              <a:defRPr/>
            </a:lvl1pPr>
          </a:lstStyle>
          <a:p>
            <a:pPr>
              <a:defRPr/>
            </a:pPr>
            <a:fld id="{F7CB6AC1-0A30-4B3D-84DE-F65B31CB6EDA}"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1521565083"/>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sldNum" sz="quarter" idx="10"/>
          </p:nvPr>
        </p:nvSpPr>
        <p:spPr>
          <a:ln/>
        </p:spPr>
        <p:txBody>
          <a:bodyPr/>
          <a:lstStyle>
            <a:lvl1pPr>
              <a:defRPr/>
            </a:lvl1pPr>
          </a:lstStyle>
          <a:p>
            <a:pPr>
              <a:defRPr/>
            </a:pPr>
            <a:fld id="{7CC40806-1782-4799-826F-6446ED2890E9}"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1210775905"/>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sldNum" sz="quarter" idx="10"/>
          </p:nvPr>
        </p:nvSpPr>
        <p:spPr>
          <a:ln/>
        </p:spPr>
        <p:txBody>
          <a:bodyPr/>
          <a:lstStyle>
            <a:lvl1pPr>
              <a:defRPr/>
            </a:lvl1pPr>
          </a:lstStyle>
          <a:p>
            <a:pPr>
              <a:defRPr/>
            </a:pPr>
            <a:fld id="{7A473C8C-F2E7-4521-928D-36D311E53817}"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2525622800"/>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867525" y="-12700"/>
            <a:ext cx="2276475" cy="6394450"/>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34925" y="-12700"/>
            <a:ext cx="6680200" cy="6394450"/>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sldNum" sz="quarter" idx="10"/>
          </p:nvPr>
        </p:nvSpPr>
        <p:spPr>
          <a:ln/>
        </p:spPr>
        <p:txBody>
          <a:bodyPr/>
          <a:lstStyle>
            <a:lvl1pPr>
              <a:defRPr/>
            </a:lvl1pPr>
          </a:lstStyle>
          <a:p>
            <a:pPr>
              <a:defRPr/>
            </a:pPr>
            <a:fld id="{008718E9-E9E4-42F5-B148-96D367020930}"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2880160905"/>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34925" y="-12700"/>
            <a:ext cx="9109075" cy="561975"/>
          </a:xfrm>
        </p:spPr>
        <p:txBody>
          <a:bodyPr/>
          <a:lstStyle/>
          <a:p>
            <a:r>
              <a:rPr lang="ja-JP" altLang="en-US"/>
              <a:t>マスタ タイトルの書式設定</a:t>
            </a:r>
          </a:p>
        </p:txBody>
      </p:sp>
      <p:sp>
        <p:nvSpPr>
          <p:cNvPr id="3" name="表プレースホルダ 2"/>
          <p:cNvSpPr>
            <a:spLocks noGrp="1"/>
          </p:cNvSpPr>
          <p:nvPr>
            <p:ph type="tbl" idx="1"/>
          </p:nvPr>
        </p:nvSpPr>
        <p:spPr>
          <a:xfrm>
            <a:off x="34925" y="693738"/>
            <a:ext cx="9109075" cy="5688012"/>
          </a:xfrm>
        </p:spPr>
        <p:txBody>
          <a:bodyPr/>
          <a:lstStyle/>
          <a:p>
            <a:pPr lvl="0"/>
            <a:endParaRPr lang="ja-JP" altLang="en-US" noProof="0"/>
          </a:p>
        </p:txBody>
      </p:sp>
      <p:sp>
        <p:nvSpPr>
          <p:cNvPr id="4" name="Rectangle 4"/>
          <p:cNvSpPr>
            <a:spLocks noGrp="1" noChangeArrowheads="1"/>
          </p:cNvSpPr>
          <p:nvPr>
            <p:ph type="sldNum" sz="quarter" idx="10"/>
          </p:nvPr>
        </p:nvSpPr>
        <p:spPr>
          <a:ln/>
        </p:spPr>
        <p:txBody>
          <a:bodyPr/>
          <a:lstStyle>
            <a:lvl1pPr>
              <a:defRPr/>
            </a:lvl1pPr>
          </a:lstStyle>
          <a:p>
            <a:pPr>
              <a:defRPr/>
            </a:pPr>
            <a:fld id="{66A4E449-93CF-4847-8F4B-804B6520B837}"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4253137324"/>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4925" y="0"/>
            <a:ext cx="9109075" cy="561975"/>
          </a:xfrm>
        </p:spPr>
        <p:txBody>
          <a:bodyPr/>
          <a:lstStyle/>
          <a:p>
            <a:r>
              <a:rPr lang="ja-JP" altLang="en-US"/>
              <a:t>マスタ タイトルの書式設定</a:t>
            </a:r>
          </a:p>
        </p:txBody>
      </p:sp>
      <p:sp>
        <p:nvSpPr>
          <p:cNvPr id="3" name="テキスト プレースホルダ 2"/>
          <p:cNvSpPr>
            <a:spLocks noGrp="1"/>
          </p:cNvSpPr>
          <p:nvPr>
            <p:ph type="body" sz="half" idx="1"/>
          </p:nvPr>
        </p:nvSpPr>
        <p:spPr>
          <a:xfrm>
            <a:off x="34925" y="692150"/>
            <a:ext cx="4478338" cy="5688013"/>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quarter" idx="2"/>
          </p:nvPr>
        </p:nvSpPr>
        <p:spPr>
          <a:xfrm>
            <a:off x="4665663" y="692150"/>
            <a:ext cx="4478337" cy="2767013"/>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コンテンツ プレースホルダ 4"/>
          <p:cNvSpPr>
            <a:spLocks noGrp="1"/>
          </p:cNvSpPr>
          <p:nvPr>
            <p:ph sz="quarter" idx="3"/>
          </p:nvPr>
        </p:nvSpPr>
        <p:spPr>
          <a:xfrm>
            <a:off x="4665663" y="3611563"/>
            <a:ext cx="4478337" cy="2768600"/>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Rectangle 4"/>
          <p:cNvSpPr>
            <a:spLocks noGrp="1" noChangeArrowheads="1"/>
          </p:cNvSpPr>
          <p:nvPr>
            <p:ph type="sldNum" sz="quarter" idx="10"/>
          </p:nvPr>
        </p:nvSpPr>
        <p:spPr>
          <a:ln/>
        </p:spPr>
        <p:txBody>
          <a:bodyPr/>
          <a:lstStyle>
            <a:lvl1pPr>
              <a:defRPr/>
            </a:lvl1pPr>
          </a:lstStyle>
          <a:p>
            <a:pPr>
              <a:defRPr/>
            </a:pPr>
            <a:fld id="{F386DE3E-41F4-4A9B-AEF8-691931E85E7B}"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58469572"/>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107950" y="620713"/>
            <a:ext cx="8928100" cy="5903912"/>
          </a:xfrm>
        </p:spPr>
        <p:txBody>
          <a:bodyPr/>
          <a:lstStyle>
            <a:lvl1pPr marL="0" indent="0">
              <a:buNone/>
              <a:defRPr/>
            </a:lvl1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3" name="Rectangle 4"/>
          <p:cNvSpPr>
            <a:spLocks noGrp="1" noChangeArrowheads="1"/>
          </p:cNvSpPr>
          <p:nvPr>
            <p:ph type="sldNum" sz="quarter" idx="10"/>
          </p:nvPr>
        </p:nvSpPr>
        <p:spPr>
          <a:ln/>
        </p:spPr>
        <p:txBody>
          <a:bodyPr/>
          <a:lstStyle>
            <a:lvl1pPr>
              <a:defRPr/>
            </a:lvl1pPr>
          </a:lstStyle>
          <a:p>
            <a:pPr>
              <a:defRPr/>
            </a:pPr>
            <a:fld id="{52647379-24AC-4C6E-9DA0-4CC1FDE60B4C}"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21855593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867525" y="-12700"/>
            <a:ext cx="2276475" cy="6394450"/>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34925" y="-12700"/>
            <a:ext cx="6680200" cy="6394450"/>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sldNum" sz="quarter" idx="10"/>
          </p:nvPr>
        </p:nvSpPr>
        <p:spPr>
          <a:ln/>
        </p:spPr>
        <p:txBody>
          <a:bodyPr/>
          <a:lstStyle>
            <a:lvl1pPr>
              <a:defRPr/>
            </a:lvl1pPr>
          </a:lstStyle>
          <a:p>
            <a:pPr>
              <a:defRPr/>
            </a:pPr>
            <a:fld id="{008718E9-E9E4-42F5-B148-96D367020930}" type="slidenum">
              <a:rPr lang="en-US" altLang="ja-JP"/>
              <a:pPr>
                <a:defRPr/>
              </a:pPr>
              <a:t>‹#›</a:t>
            </a:fld>
            <a:endParaRPr lang="en-US" altLang="ja-JP" dirty="0"/>
          </a:p>
        </p:txBody>
      </p:sp>
    </p:spTree>
    <p:extLst>
      <p:ext uri="{BB962C8B-B14F-4D97-AF65-F5344CB8AC3E}">
        <p14:creationId xmlns:p14="http://schemas.microsoft.com/office/powerpoint/2010/main" val="29940444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34925" y="-12700"/>
            <a:ext cx="9109075" cy="561975"/>
          </a:xfrm>
        </p:spPr>
        <p:txBody>
          <a:bodyPr/>
          <a:lstStyle/>
          <a:p>
            <a:r>
              <a:rPr lang="ja-JP" altLang="en-US"/>
              <a:t>マスタ タイトルの書式設定</a:t>
            </a:r>
          </a:p>
        </p:txBody>
      </p:sp>
      <p:sp>
        <p:nvSpPr>
          <p:cNvPr id="3" name="表プレースホルダ 2"/>
          <p:cNvSpPr>
            <a:spLocks noGrp="1"/>
          </p:cNvSpPr>
          <p:nvPr>
            <p:ph type="tbl" idx="1"/>
          </p:nvPr>
        </p:nvSpPr>
        <p:spPr>
          <a:xfrm>
            <a:off x="34925" y="693738"/>
            <a:ext cx="9109075" cy="5688012"/>
          </a:xfrm>
        </p:spPr>
        <p:txBody>
          <a:bodyPr/>
          <a:lstStyle/>
          <a:p>
            <a:pPr lvl="0"/>
            <a:endParaRPr lang="ja-JP" altLang="en-US" noProof="0"/>
          </a:p>
        </p:txBody>
      </p:sp>
      <p:sp>
        <p:nvSpPr>
          <p:cNvPr id="4" name="Rectangle 4"/>
          <p:cNvSpPr>
            <a:spLocks noGrp="1" noChangeArrowheads="1"/>
          </p:cNvSpPr>
          <p:nvPr>
            <p:ph type="sldNum" sz="quarter" idx="10"/>
          </p:nvPr>
        </p:nvSpPr>
        <p:spPr>
          <a:ln/>
        </p:spPr>
        <p:txBody>
          <a:bodyPr/>
          <a:lstStyle>
            <a:lvl1pPr>
              <a:defRPr/>
            </a:lvl1pPr>
          </a:lstStyle>
          <a:p>
            <a:pPr>
              <a:defRPr/>
            </a:pPr>
            <a:fld id="{66A4E449-93CF-4847-8F4B-804B6520B837}" type="slidenum">
              <a:rPr lang="en-US" altLang="ja-JP"/>
              <a:pPr>
                <a:defRPr/>
              </a:pPr>
              <a:t>‹#›</a:t>
            </a:fld>
            <a:endParaRPr lang="en-US" altLang="ja-JP" dirty="0"/>
          </a:p>
        </p:txBody>
      </p:sp>
    </p:spTree>
    <p:extLst>
      <p:ext uri="{BB962C8B-B14F-4D97-AF65-F5344CB8AC3E}">
        <p14:creationId xmlns:p14="http://schemas.microsoft.com/office/powerpoint/2010/main" val="41018643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4925" y="0"/>
            <a:ext cx="9109075" cy="561975"/>
          </a:xfrm>
        </p:spPr>
        <p:txBody>
          <a:bodyPr/>
          <a:lstStyle/>
          <a:p>
            <a:r>
              <a:rPr lang="ja-JP" altLang="en-US"/>
              <a:t>マスタ タイトルの書式設定</a:t>
            </a:r>
          </a:p>
        </p:txBody>
      </p:sp>
      <p:sp>
        <p:nvSpPr>
          <p:cNvPr id="3" name="テキスト プレースホルダ 2"/>
          <p:cNvSpPr>
            <a:spLocks noGrp="1"/>
          </p:cNvSpPr>
          <p:nvPr>
            <p:ph type="body" sz="half" idx="1"/>
          </p:nvPr>
        </p:nvSpPr>
        <p:spPr>
          <a:xfrm>
            <a:off x="34925" y="692150"/>
            <a:ext cx="4478338" cy="5688013"/>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quarter" idx="2"/>
          </p:nvPr>
        </p:nvSpPr>
        <p:spPr>
          <a:xfrm>
            <a:off x="4665663" y="692150"/>
            <a:ext cx="4478337" cy="2767013"/>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コンテンツ プレースホルダ 4"/>
          <p:cNvSpPr>
            <a:spLocks noGrp="1"/>
          </p:cNvSpPr>
          <p:nvPr>
            <p:ph sz="quarter" idx="3"/>
          </p:nvPr>
        </p:nvSpPr>
        <p:spPr>
          <a:xfrm>
            <a:off x="4665663" y="3611563"/>
            <a:ext cx="4478337" cy="2768600"/>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Rectangle 4"/>
          <p:cNvSpPr>
            <a:spLocks noGrp="1" noChangeArrowheads="1"/>
          </p:cNvSpPr>
          <p:nvPr>
            <p:ph type="sldNum" sz="quarter" idx="10"/>
          </p:nvPr>
        </p:nvSpPr>
        <p:spPr>
          <a:ln/>
        </p:spPr>
        <p:txBody>
          <a:bodyPr/>
          <a:lstStyle>
            <a:lvl1pPr>
              <a:defRPr/>
            </a:lvl1pPr>
          </a:lstStyle>
          <a:p>
            <a:pPr>
              <a:defRPr/>
            </a:pPr>
            <a:fld id="{F386DE3E-41F4-4A9B-AEF8-691931E85E7B}" type="slidenum">
              <a:rPr lang="en-US" altLang="ja-JP"/>
              <a:pPr>
                <a:defRPr/>
              </a:pPr>
              <a:t>‹#›</a:t>
            </a:fld>
            <a:endParaRPr lang="en-US" altLang="ja-JP" dirty="0"/>
          </a:p>
        </p:txBody>
      </p:sp>
    </p:spTree>
    <p:extLst>
      <p:ext uri="{BB962C8B-B14F-4D97-AF65-F5344CB8AC3E}">
        <p14:creationId xmlns:p14="http://schemas.microsoft.com/office/powerpoint/2010/main" val="3076881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107950" y="620713"/>
            <a:ext cx="8928100" cy="5903912"/>
          </a:xfrm>
        </p:spPr>
        <p:txBody>
          <a:bodyPr/>
          <a:lstStyle>
            <a:lvl1pPr marL="0" indent="0">
              <a:buNone/>
              <a:defRPr/>
            </a:lvl1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3" name="Rectangle 4"/>
          <p:cNvSpPr>
            <a:spLocks noGrp="1" noChangeArrowheads="1"/>
          </p:cNvSpPr>
          <p:nvPr>
            <p:ph type="sldNum" sz="quarter" idx="10"/>
          </p:nvPr>
        </p:nvSpPr>
        <p:spPr>
          <a:ln/>
        </p:spPr>
        <p:txBody>
          <a:bodyPr/>
          <a:lstStyle>
            <a:lvl1pPr>
              <a:defRPr/>
            </a:lvl1pPr>
          </a:lstStyle>
          <a:p>
            <a:pPr>
              <a:defRPr/>
            </a:pPr>
            <a:fld id="{52647379-24AC-4C6E-9DA0-4CC1FDE60B4C}" type="slidenum">
              <a:rPr lang="en-US" altLang="ja-JP"/>
              <a:pPr>
                <a:defRPr/>
              </a:pPr>
              <a:t>‹#›</a:t>
            </a:fld>
            <a:endParaRPr lang="en-US" altLang="ja-JP" dirty="0"/>
          </a:p>
        </p:txBody>
      </p:sp>
    </p:spTree>
    <p:extLst>
      <p:ext uri="{BB962C8B-B14F-4D97-AF65-F5344CB8AC3E}">
        <p14:creationId xmlns:p14="http://schemas.microsoft.com/office/powerpoint/2010/main" val="27242566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a:prstGeom prst="rect">
            <a:avLst/>
          </a:prstGeo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3"/>
          <p:cNvSpPr>
            <a:spLocks noGrp="1" noChangeArrowheads="1"/>
          </p:cNvSpPr>
          <p:nvPr>
            <p:ph type="sldNum" sz="quarter" idx="10"/>
          </p:nvPr>
        </p:nvSpPr>
        <p:spPr>
          <a:ln/>
        </p:spPr>
        <p:txBody>
          <a:bodyPr/>
          <a:lstStyle>
            <a:lvl1pPr>
              <a:defRPr/>
            </a:lvl1pPr>
          </a:lstStyle>
          <a:p>
            <a:pPr>
              <a:defRPr/>
            </a:pPr>
            <a:fld id="{9F2928B9-092B-49C7-92A2-61AADDC8321A}" type="slidenum">
              <a:rPr lang="en-US" altLang="ja-JP"/>
              <a:pPr>
                <a:defRPr/>
              </a:pPr>
              <a:t>‹#›</a:t>
            </a:fld>
            <a:endParaRPr lang="en-US" altLang="ja-JP" dirty="0"/>
          </a:p>
        </p:txBody>
      </p:sp>
    </p:spTree>
    <p:extLst>
      <p:ext uri="{BB962C8B-B14F-4D97-AF65-F5344CB8AC3E}">
        <p14:creationId xmlns:p14="http://schemas.microsoft.com/office/powerpoint/2010/main" val="28813640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コンテンツ プレースホルダ 2"/>
          <p:cNvSpPr>
            <a:spLocks noGrp="1"/>
          </p:cNvSpPr>
          <p:nvPr>
            <p:ph idx="1"/>
          </p:nvPr>
        </p:nvSpPr>
        <p:spPr>
          <a:xfrm>
            <a:off x="457200" y="1600200"/>
            <a:ext cx="8229600" cy="4525963"/>
          </a:xfrm>
          <a:prstGeom prst="rect">
            <a:avLst/>
          </a:prstGeo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3"/>
          <p:cNvSpPr>
            <a:spLocks noGrp="1" noChangeArrowheads="1"/>
          </p:cNvSpPr>
          <p:nvPr>
            <p:ph type="sldNum" sz="quarter" idx="10"/>
          </p:nvPr>
        </p:nvSpPr>
        <p:spPr>
          <a:ln/>
        </p:spPr>
        <p:txBody>
          <a:bodyPr/>
          <a:lstStyle>
            <a:lvl1pPr>
              <a:defRPr/>
            </a:lvl1pPr>
          </a:lstStyle>
          <a:p>
            <a:pPr>
              <a:defRPr/>
            </a:pPr>
            <a:fld id="{A00C02A4-8052-40E1-B0E4-20E88B34345A}" type="slidenum">
              <a:rPr lang="en-US" altLang="ja-JP"/>
              <a:pPr>
                <a:defRPr/>
              </a:pPr>
              <a:t>‹#›</a:t>
            </a:fld>
            <a:endParaRPr lang="en-US" altLang="ja-JP" dirty="0"/>
          </a:p>
        </p:txBody>
      </p:sp>
    </p:spTree>
    <p:extLst>
      <p:ext uri="{BB962C8B-B14F-4D97-AF65-F5344CB8AC3E}">
        <p14:creationId xmlns:p14="http://schemas.microsoft.com/office/powerpoint/2010/main" val="11760267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3"/>
          <p:cNvSpPr>
            <a:spLocks noGrp="1" noChangeArrowheads="1"/>
          </p:cNvSpPr>
          <p:nvPr>
            <p:ph type="sldNum" sz="quarter" idx="10"/>
          </p:nvPr>
        </p:nvSpPr>
        <p:spPr>
          <a:ln/>
        </p:spPr>
        <p:txBody>
          <a:bodyPr/>
          <a:lstStyle>
            <a:lvl1pPr>
              <a:defRPr/>
            </a:lvl1pPr>
          </a:lstStyle>
          <a:p>
            <a:pPr>
              <a:defRPr/>
            </a:pPr>
            <a:fld id="{DFB74B27-C869-4F79-B56F-F47607492DC4}" type="slidenum">
              <a:rPr lang="en-US" altLang="ja-JP"/>
              <a:pPr>
                <a:defRPr/>
              </a:pPr>
              <a:t>‹#›</a:t>
            </a:fld>
            <a:endParaRPr lang="en-US" altLang="ja-JP" dirty="0"/>
          </a:p>
        </p:txBody>
      </p:sp>
    </p:spTree>
    <p:extLst>
      <p:ext uri="{BB962C8B-B14F-4D97-AF65-F5344CB8AC3E}">
        <p14:creationId xmlns:p14="http://schemas.microsoft.com/office/powerpoint/2010/main" val="1004664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3"/>
          <p:cNvSpPr>
            <a:spLocks noGrp="1" noChangeArrowheads="1"/>
          </p:cNvSpPr>
          <p:nvPr>
            <p:ph type="sldNum" sz="quarter" idx="10"/>
          </p:nvPr>
        </p:nvSpPr>
        <p:spPr>
          <a:ln/>
        </p:spPr>
        <p:txBody>
          <a:bodyPr/>
          <a:lstStyle>
            <a:lvl1pPr>
              <a:defRPr/>
            </a:lvl1pPr>
          </a:lstStyle>
          <a:p>
            <a:pPr>
              <a:defRPr/>
            </a:pPr>
            <a:fld id="{C786B682-411A-4FA8-B1A8-74CE2FC1727C}" type="slidenum">
              <a:rPr lang="en-US" altLang="ja-JP"/>
              <a:pPr>
                <a:defRPr/>
              </a:pPr>
              <a:t>‹#›</a:t>
            </a:fld>
            <a:endParaRPr lang="en-US" altLang="ja-JP" dirty="0"/>
          </a:p>
        </p:txBody>
      </p:sp>
    </p:spTree>
    <p:extLst>
      <p:ext uri="{BB962C8B-B14F-4D97-AF65-F5344CB8AC3E}">
        <p14:creationId xmlns:p14="http://schemas.microsoft.com/office/powerpoint/2010/main" val="40065517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3"/>
          <p:cNvSpPr>
            <a:spLocks noGrp="1" noChangeArrowheads="1"/>
          </p:cNvSpPr>
          <p:nvPr>
            <p:ph type="sldNum" sz="quarter" idx="10"/>
          </p:nvPr>
        </p:nvSpPr>
        <p:spPr>
          <a:ln/>
        </p:spPr>
        <p:txBody>
          <a:bodyPr/>
          <a:lstStyle>
            <a:lvl1pPr>
              <a:defRPr/>
            </a:lvl1pPr>
          </a:lstStyle>
          <a:p>
            <a:pPr>
              <a:defRPr/>
            </a:pPr>
            <a:fld id="{963FFD28-776B-4CA3-8FD6-93FFEBFCBA8C}" type="slidenum">
              <a:rPr lang="en-US" altLang="ja-JP"/>
              <a:pPr>
                <a:defRPr/>
              </a:pPr>
              <a:t>‹#›</a:t>
            </a:fld>
            <a:endParaRPr lang="en-US" altLang="ja-JP" dirty="0"/>
          </a:p>
        </p:txBody>
      </p:sp>
    </p:spTree>
    <p:extLst>
      <p:ext uri="{BB962C8B-B14F-4D97-AF65-F5344CB8AC3E}">
        <p14:creationId xmlns:p14="http://schemas.microsoft.com/office/powerpoint/2010/main" val="25513041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chor="t"/>
          <a:lstStyle/>
          <a:p>
            <a:r>
              <a:rPr lang="ja-JP" altLang="en-US"/>
              <a:t>マスタ タイトルの書式設定</a:t>
            </a:r>
          </a:p>
        </p:txBody>
      </p:sp>
      <p:sp>
        <p:nvSpPr>
          <p:cNvPr id="3" name="コンテンツ プレースホルダ 2"/>
          <p:cNvSpPr>
            <a:spLocks noGrp="1"/>
          </p:cNvSpPr>
          <p:nvPr>
            <p:ph idx="1"/>
          </p:nvPr>
        </p:nvSpPr>
        <p:spPr>
          <a:xfrm>
            <a:off x="107950" y="618084"/>
            <a:ext cx="8928100" cy="1717393"/>
          </a:xfrm>
        </p:spPr>
        <p:txBody>
          <a:bodyPr>
            <a:spAutoFit/>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sldNum" sz="quarter" idx="10"/>
          </p:nvPr>
        </p:nvSpPr>
        <p:spPr>
          <a:ln/>
        </p:spPr>
        <p:txBody>
          <a:bodyPr/>
          <a:lstStyle>
            <a:lvl1pPr>
              <a:defRPr/>
            </a:lvl1pPr>
          </a:lstStyle>
          <a:p>
            <a:pPr>
              <a:defRPr/>
            </a:pPr>
            <a:fld id="{64F8D627-3D20-4DB6-A65B-7BAFFADF10AC}" type="slidenum">
              <a:rPr lang="en-US" altLang="ja-JP"/>
              <a:pPr>
                <a:defRPr/>
              </a:pPr>
              <a:t>‹#›</a:t>
            </a:fld>
            <a:endParaRPr lang="en-US" altLang="ja-JP" dirty="0"/>
          </a:p>
        </p:txBody>
      </p:sp>
    </p:spTree>
    <p:extLst>
      <p:ext uri="{BB962C8B-B14F-4D97-AF65-F5344CB8AC3E}">
        <p14:creationId xmlns:p14="http://schemas.microsoft.com/office/powerpoint/2010/main" val="275658604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Rectangle 3"/>
          <p:cNvSpPr>
            <a:spLocks noGrp="1" noChangeArrowheads="1"/>
          </p:cNvSpPr>
          <p:nvPr>
            <p:ph type="sldNum" sz="quarter" idx="10"/>
          </p:nvPr>
        </p:nvSpPr>
        <p:spPr>
          <a:ln/>
        </p:spPr>
        <p:txBody>
          <a:bodyPr/>
          <a:lstStyle>
            <a:lvl1pPr>
              <a:defRPr/>
            </a:lvl1pPr>
          </a:lstStyle>
          <a:p>
            <a:pPr>
              <a:defRPr/>
            </a:pPr>
            <a:fld id="{F119C701-CD85-4ED4-9730-AE0B2D30EE20}" type="slidenum">
              <a:rPr lang="en-US" altLang="ja-JP"/>
              <a:pPr>
                <a:defRPr/>
              </a:pPr>
              <a:t>‹#›</a:t>
            </a:fld>
            <a:endParaRPr lang="en-US" altLang="ja-JP" dirty="0"/>
          </a:p>
        </p:txBody>
      </p:sp>
    </p:spTree>
    <p:extLst>
      <p:ext uri="{BB962C8B-B14F-4D97-AF65-F5344CB8AC3E}">
        <p14:creationId xmlns:p14="http://schemas.microsoft.com/office/powerpoint/2010/main" val="31530966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3"/>
          <p:cNvSpPr>
            <a:spLocks noGrp="1" noChangeArrowheads="1"/>
          </p:cNvSpPr>
          <p:nvPr>
            <p:ph type="sldNum" sz="quarter" idx="10"/>
          </p:nvPr>
        </p:nvSpPr>
        <p:spPr>
          <a:ln/>
        </p:spPr>
        <p:txBody>
          <a:bodyPr/>
          <a:lstStyle>
            <a:lvl1pPr>
              <a:defRPr/>
            </a:lvl1pPr>
          </a:lstStyle>
          <a:p>
            <a:pPr>
              <a:defRPr/>
            </a:pPr>
            <a:fld id="{47A5252F-9AF1-4096-8A8E-7B1E687D354B}" type="slidenum">
              <a:rPr lang="en-US" altLang="ja-JP"/>
              <a:pPr>
                <a:defRPr/>
              </a:pPr>
              <a:t>‹#›</a:t>
            </a:fld>
            <a:endParaRPr lang="en-US" altLang="ja-JP" dirty="0"/>
          </a:p>
        </p:txBody>
      </p:sp>
    </p:spTree>
    <p:extLst>
      <p:ext uri="{BB962C8B-B14F-4D97-AF65-F5344CB8AC3E}">
        <p14:creationId xmlns:p14="http://schemas.microsoft.com/office/powerpoint/2010/main" val="341033824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a:prstGeom prst="rect">
            <a:avLst/>
          </a:prstGeo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3"/>
          <p:cNvSpPr>
            <a:spLocks noGrp="1" noChangeArrowheads="1"/>
          </p:cNvSpPr>
          <p:nvPr>
            <p:ph type="sldNum" sz="quarter" idx="10"/>
          </p:nvPr>
        </p:nvSpPr>
        <p:spPr>
          <a:ln/>
        </p:spPr>
        <p:txBody>
          <a:bodyPr/>
          <a:lstStyle>
            <a:lvl1pPr>
              <a:defRPr/>
            </a:lvl1pPr>
          </a:lstStyle>
          <a:p>
            <a:pPr>
              <a:defRPr/>
            </a:pPr>
            <a:fld id="{6C7827EC-DECD-4426-A563-996EF8D44E0A}" type="slidenum">
              <a:rPr lang="en-US" altLang="ja-JP"/>
              <a:pPr>
                <a:defRPr/>
              </a:pPr>
              <a:t>‹#›</a:t>
            </a:fld>
            <a:endParaRPr lang="en-US" altLang="ja-JP" dirty="0"/>
          </a:p>
        </p:txBody>
      </p:sp>
    </p:spTree>
    <p:extLst>
      <p:ext uri="{BB962C8B-B14F-4D97-AF65-F5344CB8AC3E}">
        <p14:creationId xmlns:p14="http://schemas.microsoft.com/office/powerpoint/2010/main" val="221601341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a:prstGeom prst="rect">
            <a:avLst/>
          </a:prstGeo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3"/>
          <p:cNvSpPr>
            <a:spLocks noGrp="1" noChangeArrowheads="1"/>
          </p:cNvSpPr>
          <p:nvPr>
            <p:ph type="sldNum" sz="quarter" idx="10"/>
          </p:nvPr>
        </p:nvSpPr>
        <p:spPr>
          <a:ln/>
        </p:spPr>
        <p:txBody>
          <a:bodyPr/>
          <a:lstStyle>
            <a:lvl1pPr>
              <a:defRPr/>
            </a:lvl1pPr>
          </a:lstStyle>
          <a:p>
            <a:pPr>
              <a:defRPr/>
            </a:pPr>
            <a:fld id="{C5B7DCCC-663A-4F68-AC2F-601B17D300B3}" type="slidenum">
              <a:rPr lang="en-US" altLang="ja-JP"/>
              <a:pPr>
                <a:defRPr/>
              </a:pPr>
              <a:t>‹#›</a:t>
            </a:fld>
            <a:endParaRPr lang="en-US" altLang="ja-JP" dirty="0"/>
          </a:p>
        </p:txBody>
      </p:sp>
    </p:spTree>
    <p:extLst>
      <p:ext uri="{BB962C8B-B14F-4D97-AF65-F5344CB8AC3E}">
        <p14:creationId xmlns:p14="http://schemas.microsoft.com/office/powerpoint/2010/main" val="246816725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1600200"/>
            <a:ext cx="8229600" cy="4525963"/>
          </a:xfrm>
          <a:prstGeom prst="rect">
            <a:avLst/>
          </a:prstGeo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3"/>
          <p:cNvSpPr>
            <a:spLocks noGrp="1" noChangeArrowheads="1"/>
          </p:cNvSpPr>
          <p:nvPr>
            <p:ph type="sldNum" sz="quarter" idx="10"/>
          </p:nvPr>
        </p:nvSpPr>
        <p:spPr>
          <a:ln/>
        </p:spPr>
        <p:txBody>
          <a:bodyPr/>
          <a:lstStyle>
            <a:lvl1pPr>
              <a:defRPr/>
            </a:lvl1pPr>
          </a:lstStyle>
          <a:p>
            <a:pPr>
              <a:defRPr/>
            </a:pPr>
            <a:fld id="{E9BA6776-BE00-4752-9C7B-4AC7F1B6A457}" type="slidenum">
              <a:rPr lang="en-US" altLang="ja-JP"/>
              <a:pPr>
                <a:defRPr/>
              </a:pPr>
              <a:t>‹#›</a:t>
            </a:fld>
            <a:endParaRPr lang="en-US" altLang="ja-JP" dirty="0"/>
          </a:p>
        </p:txBody>
      </p:sp>
    </p:spTree>
    <p:extLst>
      <p:ext uri="{BB962C8B-B14F-4D97-AF65-F5344CB8AC3E}">
        <p14:creationId xmlns:p14="http://schemas.microsoft.com/office/powerpoint/2010/main" val="8035897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a:prstGeom prst="rect">
            <a:avLst/>
          </a:prstGeo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a:prstGeom prst="rect">
            <a:avLst/>
          </a:prstGeo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3"/>
          <p:cNvSpPr>
            <a:spLocks noGrp="1" noChangeArrowheads="1"/>
          </p:cNvSpPr>
          <p:nvPr>
            <p:ph type="sldNum" sz="quarter" idx="10"/>
          </p:nvPr>
        </p:nvSpPr>
        <p:spPr>
          <a:ln/>
        </p:spPr>
        <p:txBody>
          <a:bodyPr/>
          <a:lstStyle>
            <a:lvl1pPr>
              <a:defRPr/>
            </a:lvl1pPr>
          </a:lstStyle>
          <a:p>
            <a:pPr>
              <a:defRPr/>
            </a:pPr>
            <a:fld id="{A94C07B0-6630-469E-A9D8-0399EDEBE33E}" type="slidenum">
              <a:rPr lang="en-US" altLang="ja-JP"/>
              <a:pPr>
                <a:defRPr/>
              </a:pPr>
              <a:t>‹#›</a:t>
            </a:fld>
            <a:endParaRPr lang="en-US" altLang="ja-JP" dirty="0"/>
          </a:p>
        </p:txBody>
      </p:sp>
    </p:spTree>
    <p:extLst>
      <p:ext uri="{BB962C8B-B14F-4D97-AF65-F5344CB8AC3E}">
        <p14:creationId xmlns:p14="http://schemas.microsoft.com/office/powerpoint/2010/main" val="415854006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p:cNvSpPr>
            <a:spLocks noGrp="1" noChangeArrowheads="1"/>
          </p:cNvSpPr>
          <p:nvPr>
            <p:ph type="sldNum" sz="quarter" idx="10"/>
          </p:nvPr>
        </p:nvSpPr>
        <p:spPr>
          <a:ln/>
        </p:spPr>
        <p:txBody>
          <a:bodyPr/>
          <a:lstStyle>
            <a:lvl1pPr>
              <a:defRPr/>
            </a:lvl1pPr>
          </a:lstStyle>
          <a:p>
            <a:pPr>
              <a:defRPr/>
            </a:pPr>
            <a:fld id="{CCC03988-2723-412C-B1F6-7BD85D485699}" type="slidenum">
              <a:rPr lang="en-US" altLang="ja-JP"/>
              <a:pPr>
                <a:defRPr/>
              </a:pPr>
              <a:t>‹#›</a:t>
            </a:fld>
            <a:endParaRPr lang="en-US" altLang="ja-JP"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chor="t"/>
          <a:lstStyle/>
          <a:p>
            <a:r>
              <a:rPr lang="ja-JP" altLang="en-US"/>
              <a:t>マスタ タイトルの書式設定</a:t>
            </a:r>
          </a:p>
        </p:txBody>
      </p:sp>
      <p:sp>
        <p:nvSpPr>
          <p:cNvPr id="3" name="コンテンツ プレースホルダ 2"/>
          <p:cNvSpPr>
            <a:spLocks noGrp="1"/>
          </p:cNvSpPr>
          <p:nvPr>
            <p:ph idx="1"/>
          </p:nvPr>
        </p:nvSpPr>
        <p:spPr>
          <a:xfrm>
            <a:off x="107950" y="618084"/>
            <a:ext cx="8928100" cy="1717393"/>
          </a:xfrm>
        </p:spPr>
        <p:txBody>
          <a:bodyPr>
            <a:spAutoFit/>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sldNum" sz="quarter" idx="10"/>
          </p:nvPr>
        </p:nvSpPr>
        <p:spPr>
          <a:ln/>
        </p:spPr>
        <p:txBody>
          <a:bodyPr/>
          <a:lstStyle>
            <a:lvl1pPr>
              <a:defRPr/>
            </a:lvl1pPr>
          </a:lstStyle>
          <a:p>
            <a:pPr>
              <a:defRPr/>
            </a:pPr>
            <a:fld id="{64F8D627-3D20-4DB6-A65B-7BAFFADF10AC}" type="slidenum">
              <a:rPr lang="en-US" altLang="ja-JP"/>
              <a:pPr>
                <a:defRPr/>
              </a:pPr>
              <a:t>‹#›</a:t>
            </a:fld>
            <a:endParaRPr lang="en-US" altLang="ja-JP"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sldNum" sz="quarter" idx="10"/>
          </p:nvPr>
        </p:nvSpPr>
        <p:spPr>
          <a:ln/>
        </p:spPr>
        <p:txBody>
          <a:bodyPr/>
          <a:lstStyle>
            <a:lvl1pPr>
              <a:defRPr/>
            </a:lvl1pPr>
          </a:lstStyle>
          <a:p>
            <a:pPr>
              <a:defRPr/>
            </a:pPr>
            <a:fld id="{798A2F36-E3C5-4116-81FA-2F5CA4EF98CF}" type="slidenum">
              <a:rPr lang="en-US" altLang="ja-JP"/>
              <a:pPr>
                <a:defRPr/>
              </a:pPr>
              <a:t>‹#›</a:t>
            </a:fld>
            <a:endParaRPr lang="en-US" altLang="ja-JP"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107949" y="693737"/>
            <a:ext cx="4392614" cy="5830887"/>
          </a:xfrm>
        </p:spPr>
        <p:txBody>
          <a:bodyPr/>
          <a:lstStyle>
            <a:lvl1pPr>
              <a:defRPr sz="2000"/>
            </a:lvl1pPr>
            <a:lvl2pPr>
              <a:defRPr sz="1800"/>
            </a:lvl2pPr>
            <a:lvl3pPr>
              <a:defRPr sz="1600"/>
            </a:lvl3pPr>
            <a:lvl4pPr>
              <a:defRPr sz="1400"/>
            </a:lvl4pPr>
            <a:lvl5pPr>
              <a:defRPr sz="12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3438" y="693737"/>
            <a:ext cx="4392612" cy="5830887"/>
          </a:xfrm>
        </p:spPr>
        <p:txBody>
          <a:bodyPr/>
          <a:lstStyle>
            <a:lvl1pPr>
              <a:defRPr sz="2000"/>
            </a:lvl1pPr>
            <a:lvl2pPr>
              <a:defRPr sz="1800"/>
            </a:lvl2pPr>
            <a:lvl3pPr>
              <a:defRPr sz="1600"/>
            </a:lvl3pPr>
            <a:lvl4pPr>
              <a:defRPr sz="1400"/>
            </a:lvl4pPr>
            <a:lvl5pPr>
              <a:defRPr sz="12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sldNum" sz="quarter" idx="10"/>
          </p:nvPr>
        </p:nvSpPr>
        <p:spPr>
          <a:ln/>
        </p:spPr>
        <p:txBody>
          <a:bodyPr/>
          <a:lstStyle>
            <a:lvl1pPr>
              <a:defRPr/>
            </a:lvl1pPr>
          </a:lstStyle>
          <a:p>
            <a:pPr>
              <a:defRPr/>
            </a:pPr>
            <a:fld id="{B6CF66BD-F2B5-4E57-A88C-F13A5A9583B6}" type="slidenum">
              <a:rPr lang="en-US" altLang="ja-JP"/>
              <a:pPr>
                <a:defRPr/>
              </a:pPr>
              <a:t>‹#›</a:t>
            </a:fld>
            <a:endParaRPr lang="en-US" altLang="ja-JP"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sldNum" sz="quarter" idx="10"/>
          </p:nvPr>
        </p:nvSpPr>
        <p:spPr>
          <a:ln/>
        </p:spPr>
        <p:txBody>
          <a:bodyPr/>
          <a:lstStyle>
            <a:lvl1pPr>
              <a:defRPr/>
            </a:lvl1pPr>
          </a:lstStyle>
          <a:p>
            <a:pPr>
              <a:defRPr/>
            </a:pPr>
            <a:fld id="{798A2F36-E3C5-4116-81FA-2F5CA4EF98CF}" type="slidenum">
              <a:rPr lang="en-US" altLang="ja-JP"/>
              <a:pPr>
                <a:defRPr/>
              </a:pPr>
              <a:t>‹#›</a:t>
            </a:fld>
            <a:endParaRPr lang="en-US" altLang="ja-JP" dirty="0"/>
          </a:p>
        </p:txBody>
      </p:sp>
    </p:spTree>
    <p:extLst>
      <p:ext uri="{BB962C8B-B14F-4D97-AF65-F5344CB8AC3E}">
        <p14:creationId xmlns:p14="http://schemas.microsoft.com/office/powerpoint/2010/main" val="213667876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sldNum" sz="quarter" idx="10"/>
          </p:nvPr>
        </p:nvSpPr>
        <p:spPr>
          <a:ln/>
        </p:spPr>
        <p:txBody>
          <a:bodyPr/>
          <a:lstStyle>
            <a:lvl1pPr>
              <a:defRPr/>
            </a:lvl1pPr>
          </a:lstStyle>
          <a:p>
            <a:pPr>
              <a:defRPr/>
            </a:pPr>
            <a:fld id="{ED96B01C-D72F-42B5-8B09-A6D287CD0464}" type="slidenum">
              <a:rPr lang="en-US" altLang="ja-JP"/>
              <a:pPr>
                <a:defRPr/>
              </a:pPr>
              <a:t>‹#›</a:t>
            </a:fld>
            <a:endParaRPr lang="en-US" altLang="ja-JP"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sldNum" sz="quarter" idx="10"/>
          </p:nvPr>
        </p:nvSpPr>
        <p:spPr>
          <a:ln/>
        </p:spPr>
        <p:txBody>
          <a:bodyPr/>
          <a:lstStyle>
            <a:lvl1pPr>
              <a:defRPr/>
            </a:lvl1pPr>
          </a:lstStyle>
          <a:p>
            <a:pPr>
              <a:defRPr/>
            </a:pPr>
            <a:fld id="{D63544A6-993F-4A56-92FA-EA303124D47F}" type="slidenum">
              <a:rPr lang="en-US" altLang="ja-JP"/>
              <a:pPr>
                <a:defRPr/>
              </a:pPr>
              <a:t>‹#›</a:t>
            </a:fld>
            <a:endParaRPr lang="en-US" altLang="ja-JP"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sldNum" sz="quarter" idx="10"/>
          </p:nvPr>
        </p:nvSpPr>
        <p:spPr>
          <a:ln/>
        </p:spPr>
        <p:txBody>
          <a:bodyPr/>
          <a:lstStyle>
            <a:lvl1pPr>
              <a:defRPr/>
            </a:lvl1pPr>
          </a:lstStyle>
          <a:p>
            <a:pPr>
              <a:defRPr/>
            </a:pPr>
            <a:fld id="{645E2F1A-B343-418D-8630-B20128272075}" type="slidenum">
              <a:rPr lang="en-US" altLang="ja-JP"/>
              <a:pPr>
                <a:defRPr/>
              </a:pPr>
              <a:t>‹#›</a:t>
            </a:fld>
            <a:endParaRPr lang="en-US" altLang="ja-JP"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sldNum" sz="quarter" idx="10"/>
          </p:nvPr>
        </p:nvSpPr>
        <p:spPr>
          <a:ln/>
        </p:spPr>
        <p:txBody>
          <a:bodyPr/>
          <a:lstStyle>
            <a:lvl1pPr>
              <a:defRPr/>
            </a:lvl1pPr>
          </a:lstStyle>
          <a:p>
            <a:pPr>
              <a:defRPr/>
            </a:pPr>
            <a:fld id="{F7CB6AC1-0A30-4B3D-84DE-F65B31CB6EDA}" type="slidenum">
              <a:rPr lang="en-US" altLang="ja-JP"/>
              <a:pPr>
                <a:defRPr/>
              </a:pPr>
              <a:t>‹#›</a:t>
            </a:fld>
            <a:endParaRPr lang="en-US" altLang="ja-JP"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sldNum" sz="quarter" idx="10"/>
          </p:nvPr>
        </p:nvSpPr>
        <p:spPr>
          <a:ln/>
        </p:spPr>
        <p:txBody>
          <a:bodyPr/>
          <a:lstStyle>
            <a:lvl1pPr>
              <a:defRPr/>
            </a:lvl1pPr>
          </a:lstStyle>
          <a:p>
            <a:pPr>
              <a:defRPr/>
            </a:pPr>
            <a:fld id="{7CC40806-1782-4799-826F-6446ED2890E9}" type="slidenum">
              <a:rPr lang="en-US" altLang="ja-JP"/>
              <a:pPr>
                <a:defRPr/>
              </a:pPr>
              <a:t>‹#›</a:t>
            </a:fld>
            <a:endParaRPr lang="en-US" altLang="ja-JP"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sldNum" sz="quarter" idx="10"/>
          </p:nvPr>
        </p:nvSpPr>
        <p:spPr>
          <a:ln/>
        </p:spPr>
        <p:txBody>
          <a:bodyPr/>
          <a:lstStyle>
            <a:lvl1pPr>
              <a:defRPr/>
            </a:lvl1pPr>
          </a:lstStyle>
          <a:p>
            <a:pPr>
              <a:defRPr/>
            </a:pPr>
            <a:fld id="{7A473C8C-F2E7-4521-928D-36D311E53817}" type="slidenum">
              <a:rPr lang="en-US" altLang="ja-JP"/>
              <a:pPr>
                <a:defRPr/>
              </a:pPr>
              <a:t>‹#›</a:t>
            </a:fld>
            <a:endParaRPr lang="en-US" altLang="ja-JP"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867525" y="-12700"/>
            <a:ext cx="2276475" cy="6394450"/>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34925" y="-12700"/>
            <a:ext cx="6680200" cy="6394450"/>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sldNum" sz="quarter" idx="10"/>
          </p:nvPr>
        </p:nvSpPr>
        <p:spPr>
          <a:ln/>
        </p:spPr>
        <p:txBody>
          <a:bodyPr/>
          <a:lstStyle>
            <a:lvl1pPr>
              <a:defRPr/>
            </a:lvl1pPr>
          </a:lstStyle>
          <a:p>
            <a:pPr>
              <a:defRPr/>
            </a:pPr>
            <a:fld id="{008718E9-E9E4-42F5-B148-96D367020930}" type="slidenum">
              <a:rPr lang="en-US" altLang="ja-JP"/>
              <a:pPr>
                <a:defRPr/>
              </a:pPr>
              <a:t>‹#›</a:t>
            </a:fld>
            <a:endParaRPr lang="en-US" altLang="ja-JP"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34925" y="-12700"/>
            <a:ext cx="9109075" cy="561975"/>
          </a:xfrm>
        </p:spPr>
        <p:txBody>
          <a:bodyPr/>
          <a:lstStyle/>
          <a:p>
            <a:r>
              <a:rPr lang="ja-JP" altLang="en-US"/>
              <a:t>マスタ タイトルの書式設定</a:t>
            </a:r>
          </a:p>
        </p:txBody>
      </p:sp>
      <p:sp>
        <p:nvSpPr>
          <p:cNvPr id="3" name="表プレースホルダ 2"/>
          <p:cNvSpPr>
            <a:spLocks noGrp="1"/>
          </p:cNvSpPr>
          <p:nvPr>
            <p:ph type="tbl" idx="1"/>
          </p:nvPr>
        </p:nvSpPr>
        <p:spPr>
          <a:xfrm>
            <a:off x="34925" y="693738"/>
            <a:ext cx="9109075" cy="5688012"/>
          </a:xfrm>
        </p:spPr>
        <p:txBody>
          <a:bodyPr/>
          <a:lstStyle/>
          <a:p>
            <a:pPr lvl="0"/>
            <a:endParaRPr lang="ja-JP" altLang="en-US" noProof="0"/>
          </a:p>
        </p:txBody>
      </p:sp>
      <p:sp>
        <p:nvSpPr>
          <p:cNvPr id="4" name="Rectangle 4"/>
          <p:cNvSpPr>
            <a:spLocks noGrp="1" noChangeArrowheads="1"/>
          </p:cNvSpPr>
          <p:nvPr>
            <p:ph type="sldNum" sz="quarter" idx="10"/>
          </p:nvPr>
        </p:nvSpPr>
        <p:spPr>
          <a:ln/>
        </p:spPr>
        <p:txBody>
          <a:bodyPr/>
          <a:lstStyle>
            <a:lvl1pPr>
              <a:defRPr/>
            </a:lvl1pPr>
          </a:lstStyle>
          <a:p>
            <a:pPr>
              <a:defRPr/>
            </a:pPr>
            <a:fld id="{66A4E449-93CF-4847-8F4B-804B6520B837}" type="slidenum">
              <a:rPr lang="en-US" altLang="ja-JP"/>
              <a:pPr>
                <a:defRPr/>
              </a:pPr>
              <a:t>‹#›</a:t>
            </a:fld>
            <a:endParaRPr lang="en-US" altLang="ja-JP"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4925" y="0"/>
            <a:ext cx="9109075" cy="561975"/>
          </a:xfrm>
        </p:spPr>
        <p:txBody>
          <a:bodyPr/>
          <a:lstStyle/>
          <a:p>
            <a:r>
              <a:rPr lang="ja-JP" altLang="en-US"/>
              <a:t>マスタ タイトルの書式設定</a:t>
            </a:r>
          </a:p>
        </p:txBody>
      </p:sp>
      <p:sp>
        <p:nvSpPr>
          <p:cNvPr id="3" name="テキスト プレースホルダ 2"/>
          <p:cNvSpPr>
            <a:spLocks noGrp="1"/>
          </p:cNvSpPr>
          <p:nvPr>
            <p:ph type="body" sz="half" idx="1"/>
          </p:nvPr>
        </p:nvSpPr>
        <p:spPr>
          <a:xfrm>
            <a:off x="34925" y="692150"/>
            <a:ext cx="4478338" cy="5688013"/>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quarter" idx="2"/>
          </p:nvPr>
        </p:nvSpPr>
        <p:spPr>
          <a:xfrm>
            <a:off x="4665663" y="692150"/>
            <a:ext cx="4478337" cy="2767013"/>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コンテンツ プレースホルダ 4"/>
          <p:cNvSpPr>
            <a:spLocks noGrp="1"/>
          </p:cNvSpPr>
          <p:nvPr>
            <p:ph sz="quarter" idx="3"/>
          </p:nvPr>
        </p:nvSpPr>
        <p:spPr>
          <a:xfrm>
            <a:off x="4665663" y="3611563"/>
            <a:ext cx="4478337" cy="2768600"/>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Rectangle 4"/>
          <p:cNvSpPr>
            <a:spLocks noGrp="1" noChangeArrowheads="1"/>
          </p:cNvSpPr>
          <p:nvPr>
            <p:ph type="sldNum" sz="quarter" idx="10"/>
          </p:nvPr>
        </p:nvSpPr>
        <p:spPr>
          <a:ln/>
        </p:spPr>
        <p:txBody>
          <a:bodyPr/>
          <a:lstStyle>
            <a:lvl1pPr>
              <a:defRPr/>
            </a:lvl1pPr>
          </a:lstStyle>
          <a:p>
            <a:pPr>
              <a:defRPr/>
            </a:pPr>
            <a:fld id="{F386DE3E-41F4-4A9B-AEF8-691931E85E7B}" type="slidenum">
              <a:rPr lang="en-US" altLang="ja-JP"/>
              <a:pPr>
                <a:defRPr/>
              </a:pPr>
              <a:t>‹#›</a:t>
            </a:fld>
            <a:endParaRPr lang="en-US" altLang="ja-JP"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107950" y="620713"/>
            <a:ext cx="8928100" cy="5903912"/>
          </a:xfrm>
        </p:spPr>
        <p:txBody>
          <a:bodyPr/>
          <a:lstStyle>
            <a:lvl1pPr marL="0" indent="0">
              <a:buNone/>
              <a:defRPr/>
            </a:lvl1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3" name="Rectangle 4"/>
          <p:cNvSpPr>
            <a:spLocks noGrp="1" noChangeArrowheads="1"/>
          </p:cNvSpPr>
          <p:nvPr>
            <p:ph type="sldNum" sz="quarter" idx="10"/>
          </p:nvPr>
        </p:nvSpPr>
        <p:spPr>
          <a:ln/>
        </p:spPr>
        <p:txBody>
          <a:bodyPr/>
          <a:lstStyle>
            <a:lvl1pPr>
              <a:defRPr/>
            </a:lvl1pPr>
          </a:lstStyle>
          <a:p>
            <a:pPr>
              <a:defRPr/>
            </a:pPr>
            <a:fld id="{52647379-24AC-4C6E-9DA0-4CC1FDE60B4C}" type="slidenum">
              <a:rPr lang="en-US" altLang="ja-JP"/>
              <a:pPr>
                <a:defRPr/>
              </a:pPr>
              <a:t>‹#›</a:t>
            </a:fld>
            <a:endParaRPr lang="en-US" altLang="ja-JP"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107949" y="693737"/>
            <a:ext cx="4392614" cy="5830887"/>
          </a:xfrm>
        </p:spPr>
        <p:txBody>
          <a:bodyPr/>
          <a:lstStyle>
            <a:lvl1pPr>
              <a:defRPr sz="2000"/>
            </a:lvl1pPr>
            <a:lvl2pPr>
              <a:defRPr sz="1800"/>
            </a:lvl2pPr>
            <a:lvl3pPr>
              <a:defRPr sz="1600"/>
            </a:lvl3pPr>
            <a:lvl4pPr>
              <a:defRPr sz="1400"/>
            </a:lvl4pPr>
            <a:lvl5pPr>
              <a:defRPr sz="12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3438" y="693737"/>
            <a:ext cx="4392612" cy="5830887"/>
          </a:xfrm>
        </p:spPr>
        <p:txBody>
          <a:bodyPr/>
          <a:lstStyle>
            <a:lvl1pPr>
              <a:defRPr sz="2000"/>
            </a:lvl1pPr>
            <a:lvl2pPr>
              <a:defRPr sz="1800"/>
            </a:lvl2pPr>
            <a:lvl3pPr>
              <a:defRPr sz="1600"/>
            </a:lvl3pPr>
            <a:lvl4pPr>
              <a:defRPr sz="1400"/>
            </a:lvl4pPr>
            <a:lvl5pPr>
              <a:defRPr sz="12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sldNum" sz="quarter" idx="10"/>
          </p:nvPr>
        </p:nvSpPr>
        <p:spPr>
          <a:ln/>
        </p:spPr>
        <p:txBody>
          <a:bodyPr/>
          <a:lstStyle>
            <a:lvl1pPr>
              <a:defRPr/>
            </a:lvl1pPr>
          </a:lstStyle>
          <a:p>
            <a:pPr>
              <a:defRPr/>
            </a:pPr>
            <a:fld id="{B6CF66BD-F2B5-4E57-A88C-F13A5A9583B6}" type="slidenum">
              <a:rPr lang="en-US" altLang="ja-JP"/>
              <a:pPr>
                <a:defRPr/>
              </a:pPr>
              <a:t>‹#›</a:t>
            </a:fld>
            <a:endParaRPr lang="en-US" altLang="ja-JP" dirty="0"/>
          </a:p>
        </p:txBody>
      </p:sp>
    </p:spTree>
    <p:extLst>
      <p:ext uri="{BB962C8B-B14F-4D97-AF65-F5344CB8AC3E}">
        <p14:creationId xmlns:p14="http://schemas.microsoft.com/office/powerpoint/2010/main" val="131801230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a:prstGeom prst="rect">
            <a:avLst/>
          </a:prstGeo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3"/>
          <p:cNvSpPr>
            <a:spLocks noGrp="1" noChangeArrowheads="1"/>
          </p:cNvSpPr>
          <p:nvPr>
            <p:ph type="sldNum" sz="quarter" idx="10"/>
          </p:nvPr>
        </p:nvSpPr>
        <p:spPr>
          <a:ln/>
        </p:spPr>
        <p:txBody>
          <a:bodyPr/>
          <a:lstStyle>
            <a:lvl1pPr>
              <a:defRPr/>
            </a:lvl1pPr>
          </a:lstStyle>
          <a:p>
            <a:pPr>
              <a:defRPr/>
            </a:pPr>
            <a:fld id="{9F2928B9-092B-49C7-92A2-61AADDC8321A}" type="slidenum">
              <a:rPr lang="en-US" altLang="ja-JP"/>
              <a:pPr>
                <a:defRPr/>
              </a:pPr>
              <a:t>‹#›</a:t>
            </a:fld>
            <a:endParaRPr lang="en-US" altLang="ja-JP"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コンテンツ プレースホルダ 2"/>
          <p:cNvSpPr>
            <a:spLocks noGrp="1"/>
          </p:cNvSpPr>
          <p:nvPr>
            <p:ph idx="1"/>
          </p:nvPr>
        </p:nvSpPr>
        <p:spPr>
          <a:xfrm>
            <a:off x="457200" y="1600200"/>
            <a:ext cx="8229600" cy="4525963"/>
          </a:xfrm>
          <a:prstGeom prst="rect">
            <a:avLst/>
          </a:prstGeo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3"/>
          <p:cNvSpPr>
            <a:spLocks noGrp="1" noChangeArrowheads="1"/>
          </p:cNvSpPr>
          <p:nvPr>
            <p:ph type="sldNum" sz="quarter" idx="10"/>
          </p:nvPr>
        </p:nvSpPr>
        <p:spPr>
          <a:ln/>
        </p:spPr>
        <p:txBody>
          <a:bodyPr/>
          <a:lstStyle>
            <a:lvl1pPr>
              <a:defRPr/>
            </a:lvl1pPr>
          </a:lstStyle>
          <a:p>
            <a:pPr>
              <a:defRPr/>
            </a:pPr>
            <a:fld id="{A00C02A4-8052-40E1-B0E4-20E88B34345A}" type="slidenum">
              <a:rPr lang="en-US" altLang="ja-JP"/>
              <a:pPr>
                <a:defRPr/>
              </a:pPr>
              <a:t>‹#›</a:t>
            </a:fld>
            <a:endParaRPr lang="en-US" altLang="ja-JP"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3"/>
          <p:cNvSpPr>
            <a:spLocks noGrp="1" noChangeArrowheads="1"/>
          </p:cNvSpPr>
          <p:nvPr>
            <p:ph type="sldNum" sz="quarter" idx="10"/>
          </p:nvPr>
        </p:nvSpPr>
        <p:spPr>
          <a:ln/>
        </p:spPr>
        <p:txBody>
          <a:bodyPr/>
          <a:lstStyle>
            <a:lvl1pPr>
              <a:defRPr/>
            </a:lvl1pPr>
          </a:lstStyle>
          <a:p>
            <a:pPr>
              <a:defRPr/>
            </a:pPr>
            <a:fld id="{DFB74B27-C869-4F79-B56F-F47607492DC4}" type="slidenum">
              <a:rPr lang="en-US" altLang="ja-JP"/>
              <a:pPr>
                <a:defRPr/>
              </a:pPr>
              <a:t>‹#›</a:t>
            </a:fld>
            <a:endParaRPr lang="en-US" altLang="ja-JP"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3"/>
          <p:cNvSpPr>
            <a:spLocks noGrp="1" noChangeArrowheads="1"/>
          </p:cNvSpPr>
          <p:nvPr>
            <p:ph type="sldNum" sz="quarter" idx="10"/>
          </p:nvPr>
        </p:nvSpPr>
        <p:spPr>
          <a:ln/>
        </p:spPr>
        <p:txBody>
          <a:bodyPr/>
          <a:lstStyle>
            <a:lvl1pPr>
              <a:defRPr/>
            </a:lvl1pPr>
          </a:lstStyle>
          <a:p>
            <a:pPr>
              <a:defRPr/>
            </a:pPr>
            <a:fld id="{C786B682-411A-4FA8-B1A8-74CE2FC1727C}" type="slidenum">
              <a:rPr lang="en-US" altLang="ja-JP"/>
              <a:pPr>
                <a:defRPr/>
              </a:pPr>
              <a:t>‹#›</a:t>
            </a:fld>
            <a:endParaRPr lang="en-US" altLang="ja-JP"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3"/>
          <p:cNvSpPr>
            <a:spLocks noGrp="1" noChangeArrowheads="1"/>
          </p:cNvSpPr>
          <p:nvPr>
            <p:ph type="sldNum" sz="quarter" idx="10"/>
          </p:nvPr>
        </p:nvSpPr>
        <p:spPr>
          <a:ln/>
        </p:spPr>
        <p:txBody>
          <a:bodyPr/>
          <a:lstStyle>
            <a:lvl1pPr>
              <a:defRPr/>
            </a:lvl1pPr>
          </a:lstStyle>
          <a:p>
            <a:pPr>
              <a:defRPr/>
            </a:pPr>
            <a:fld id="{963FFD28-776B-4CA3-8FD6-93FFEBFCBA8C}" type="slidenum">
              <a:rPr lang="en-US" altLang="ja-JP"/>
              <a:pPr>
                <a:defRPr/>
              </a:pPr>
              <a:t>‹#›</a:t>
            </a:fld>
            <a:endParaRPr lang="en-US" altLang="ja-JP"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Rectangle 3"/>
          <p:cNvSpPr>
            <a:spLocks noGrp="1" noChangeArrowheads="1"/>
          </p:cNvSpPr>
          <p:nvPr>
            <p:ph type="sldNum" sz="quarter" idx="10"/>
          </p:nvPr>
        </p:nvSpPr>
        <p:spPr>
          <a:ln/>
        </p:spPr>
        <p:txBody>
          <a:bodyPr/>
          <a:lstStyle>
            <a:lvl1pPr>
              <a:defRPr/>
            </a:lvl1pPr>
          </a:lstStyle>
          <a:p>
            <a:pPr>
              <a:defRPr/>
            </a:pPr>
            <a:fld id="{F119C701-CD85-4ED4-9730-AE0B2D30EE20}" type="slidenum">
              <a:rPr lang="en-US" altLang="ja-JP"/>
              <a:pPr>
                <a:defRPr/>
              </a:pPr>
              <a:t>‹#›</a:t>
            </a:fld>
            <a:endParaRPr lang="en-US" altLang="ja-JP"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3"/>
          <p:cNvSpPr>
            <a:spLocks noGrp="1" noChangeArrowheads="1"/>
          </p:cNvSpPr>
          <p:nvPr>
            <p:ph type="sldNum" sz="quarter" idx="10"/>
          </p:nvPr>
        </p:nvSpPr>
        <p:spPr>
          <a:ln/>
        </p:spPr>
        <p:txBody>
          <a:bodyPr/>
          <a:lstStyle>
            <a:lvl1pPr>
              <a:defRPr/>
            </a:lvl1pPr>
          </a:lstStyle>
          <a:p>
            <a:pPr>
              <a:defRPr/>
            </a:pPr>
            <a:fld id="{47A5252F-9AF1-4096-8A8E-7B1E687D354B}" type="slidenum">
              <a:rPr lang="en-US" altLang="ja-JP"/>
              <a:pPr>
                <a:defRPr/>
              </a:pPr>
              <a:t>‹#›</a:t>
            </a:fld>
            <a:endParaRPr lang="en-US" altLang="ja-JP"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a:prstGeom prst="rect">
            <a:avLst/>
          </a:prstGeo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3"/>
          <p:cNvSpPr>
            <a:spLocks noGrp="1" noChangeArrowheads="1"/>
          </p:cNvSpPr>
          <p:nvPr>
            <p:ph type="sldNum" sz="quarter" idx="10"/>
          </p:nvPr>
        </p:nvSpPr>
        <p:spPr>
          <a:ln/>
        </p:spPr>
        <p:txBody>
          <a:bodyPr/>
          <a:lstStyle>
            <a:lvl1pPr>
              <a:defRPr/>
            </a:lvl1pPr>
          </a:lstStyle>
          <a:p>
            <a:pPr>
              <a:defRPr/>
            </a:pPr>
            <a:fld id="{6C7827EC-DECD-4426-A563-996EF8D44E0A}" type="slidenum">
              <a:rPr lang="en-US" altLang="ja-JP"/>
              <a:pPr>
                <a:defRPr/>
              </a:pPr>
              <a:t>‹#›</a:t>
            </a:fld>
            <a:endParaRPr lang="en-US" altLang="ja-JP"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a:prstGeom prst="rect">
            <a:avLst/>
          </a:prstGeo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3"/>
          <p:cNvSpPr>
            <a:spLocks noGrp="1" noChangeArrowheads="1"/>
          </p:cNvSpPr>
          <p:nvPr>
            <p:ph type="sldNum" sz="quarter" idx="10"/>
          </p:nvPr>
        </p:nvSpPr>
        <p:spPr>
          <a:ln/>
        </p:spPr>
        <p:txBody>
          <a:bodyPr/>
          <a:lstStyle>
            <a:lvl1pPr>
              <a:defRPr/>
            </a:lvl1pPr>
          </a:lstStyle>
          <a:p>
            <a:pPr>
              <a:defRPr/>
            </a:pPr>
            <a:fld id="{C5B7DCCC-663A-4F68-AC2F-601B17D300B3}" type="slidenum">
              <a:rPr lang="en-US" altLang="ja-JP"/>
              <a:pPr>
                <a:defRPr/>
              </a:pPr>
              <a:t>‹#›</a:t>
            </a:fld>
            <a:endParaRPr lang="en-US" altLang="ja-JP"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1600200"/>
            <a:ext cx="8229600" cy="4525963"/>
          </a:xfrm>
          <a:prstGeom prst="rect">
            <a:avLst/>
          </a:prstGeo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3"/>
          <p:cNvSpPr>
            <a:spLocks noGrp="1" noChangeArrowheads="1"/>
          </p:cNvSpPr>
          <p:nvPr>
            <p:ph type="sldNum" sz="quarter" idx="10"/>
          </p:nvPr>
        </p:nvSpPr>
        <p:spPr>
          <a:ln/>
        </p:spPr>
        <p:txBody>
          <a:bodyPr/>
          <a:lstStyle>
            <a:lvl1pPr>
              <a:defRPr/>
            </a:lvl1pPr>
          </a:lstStyle>
          <a:p>
            <a:pPr>
              <a:defRPr/>
            </a:pPr>
            <a:fld id="{E9BA6776-BE00-4752-9C7B-4AC7F1B6A457}" type="slidenum">
              <a:rPr lang="en-US" altLang="ja-JP"/>
              <a:pPr>
                <a:defRPr/>
              </a:pPr>
              <a:t>‹#›</a:t>
            </a:fld>
            <a:endParaRPr lang="en-US" altLang="ja-JP"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sldNum" sz="quarter" idx="10"/>
          </p:nvPr>
        </p:nvSpPr>
        <p:spPr>
          <a:ln/>
        </p:spPr>
        <p:txBody>
          <a:bodyPr/>
          <a:lstStyle>
            <a:lvl1pPr>
              <a:defRPr/>
            </a:lvl1pPr>
          </a:lstStyle>
          <a:p>
            <a:pPr>
              <a:defRPr/>
            </a:pPr>
            <a:fld id="{ED96B01C-D72F-42B5-8B09-A6D287CD0464}" type="slidenum">
              <a:rPr lang="en-US" altLang="ja-JP"/>
              <a:pPr>
                <a:defRPr/>
              </a:pPr>
              <a:t>‹#›</a:t>
            </a:fld>
            <a:endParaRPr lang="en-US" altLang="ja-JP" dirty="0"/>
          </a:p>
        </p:txBody>
      </p:sp>
    </p:spTree>
    <p:extLst>
      <p:ext uri="{BB962C8B-B14F-4D97-AF65-F5344CB8AC3E}">
        <p14:creationId xmlns:p14="http://schemas.microsoft.com/office/powerpoint/2010/main" val="288445832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a:prstGeom prst="rect">
            <a:avLst/>
          </a:prstGeo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a:prstGeom prst="rect">
            <a:avLst/>
          </a:prstGeo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3"/>
          <p:cNvSpPr>
            <a:spLocks noGrp="1" noChangeArrowheads="1"/>
          </p:cNvSpPr>
          <p:nvPr>
            <p:ph type="sldNum" sz="quarter" idx="10"/>
          </p:nvPr>
        </p:nvSpPr>
        <p:spPr>
          <a:ln/>
        </p:spPr>
        <p:txBody>
          <a:bodyPr/>
          <a:lstStyle>
            <a:lvl1pPr>
              <a:defRPr/>
            </a:lvl1pPr>
          </a:lstStyle>
          <a:p>
            <a:pPr>
              <a:defRPr/>
            </a:pPr>
            <a:fld id="{A94C07B0-6630-469E-A9D8-0399EDEBE33E}" type="slidenum">
              <a:rPr lang="en-US" altLang="ja-JP"/>
              <a:pPr>
                <a:defRPr/>
              </a:pPr>
              <a:t>‹#›</a:t>
            </a:fld>
            <a:endParaRPr lang="en-US" altLang="ja-JP"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p:cNvSpPr>
            <a:spLocks noGrp="1" noChangeArrowheads="1"/>
          </p:cNvSpPr>
          <p:nvPr>
            <p:ph type="sldNum" sz="quarter" idx="10"/>
          </p:nvPr>
        </p:nvSpPr>
        <p:spPr>
          <a:ln/>
        </p:spPr>
        <p:txBody>
          <a:bodyPr/>
          <a:lstStyle>
            <a:lvl1pPr>
              <a:defRPr/>
            </a:lvl1pPr>
          </a:lstStyle>
          <a:p>
            <a:pPr>
              <a:defRPr/>
            </a:pPr>
            <a:fld id="{6017A05C-747B-42BC-A646-50A2182BA4D5}" type="slidenum">
              <a:rPr lang="en-US" altLang="ja-JP"/>
              <a:pPr>
                <a:defRPr/>
              </a:pPr>
              <a:t>‹#›</a:t>
            </a:fld>
            <a:endParaRPr lang="en-US" altLang="ja-JP"/>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sldNum" sz="quarter" idx="10"/>
          </p:nvPr>
        </p:nvSpPr>
        <p:spPr>
          <a:ln/>
        </p:spPr>
        <p:txBody>
          <a:bodyPr/>
          <a:lstStyle>
            <a:lvl1pPr>
              <a:defRPr/>
            </a:lvl1pPr>
          </a:lstStyle>
          <a:p>
            <a:pPr>
              <a:defRPr/>
            </a:pPr>
            <a:fld id="{6D026C06-77CE-4CBF-A3E9-C086FB08EFCC}" type="slidenum">
              <a:rPr lang="en-US" altLang="ja-JP"/>
              <a:pPr>
                <a:defRPr/>
              </a:pPr>
              <a:t>‹#›</a:t>
            </a:fld>
            <a:endParaRPr lang="en-US" altLang="ja-JP"/>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sldNum" sz="quarter" idx="10"/>
          </p:nvPr>
        </p:nvSpPr>
        <p:spPr>
          <a:ln/>
        </p:spPr>
        <p:txBody>
          <a:bodyPr/>
          <a:lstStyle>
            <a:lvl1pPr>
              <a:defRPr/>
            </a:lvl1pPr>
          </a:lstStyle>
          <a:p>
            <a:pPr>
              <a:defRPr/>
            </a:pPr>
            <a:fld id="{37CC3E95-EC1C-455D-B323-869CAB0DD279}" type="slidenum">
              <a:rPr lang="en-US" altLang="ja-JP"/>
              <a:pPr>
                <a:defRPr/>
              </a:pPr>
              <a:t>‹#›</a:t>
            </a:fld>
            <a:endParaRPr lang="en-US" altLang="ja-JP"/>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34925" y="693738"/>
            <a:ext cx="4478338" cy="5688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65663" y="693738"/>
            <a:ext cx="4478337" cy="5688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sldNum" sz="quarter" idx="10"/>
          </p:nvPr>
        </p:nvSpPr>
        <p:spPr>
          <a:ln/>
        </p:spPr>
        <p:txBody>
          <a:bodyPr/>
          <a:lstStyle>
            <a:lvl1pPr>
              <a:defRPr/>
            </a:lvl1pPr>
          </a:lstStyle>
          <a:p>
            <a:pPr>
              <a:defRPr/>
            </a:pPr>
            <a:fld id="{4A5E56E1-A44D-43CF-A7CC-CBEC872B7BFD}" type="slidenum">
              <a:rPr lang="en-US" altLang="ja-JP"/>
              <a:pPr>
                <a:defRPr/>
              </a:pPr>
              <a:t>‹#›</a:t>
            </a:fld>
            <a:endParaRPr lang="en-US" altLang="ja-JP"/>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sldNum" sz="quarter" idx="10"/>
          </p:nvPr>
        </p:nvSpPr>
        <p:spPr>
          <a:ln/>
        </p:spPr>
        <p:txBody>
          <a:bodyPr/>
          <a:lstStyle>
            <a:lvl1pPr>
              <a:defRPr/>
            </a:lvl1pPr>
          </a:lstStyle>
          <a:p>
            <a:pPr>
              <a:defRPr/>
            </a:pPr>
            <a:fld id="{FB552BA9-BCEE-4B6C-9B24-8531BAF4D80C}" type="slidenum">
              <a:rPr lang="en-US" altLang="ja-JP"/>
              <a:pPr>
                <a:defRPr/>
              </a:pPr>
              <a:t>‹#›</a:t>
            </a:fld>
            <a:endParaRPr lang="en-US" altLang="ja-JP"/>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sldNum" sz="quarter" idx="10"/>
          </p:nvPr>
        </p:nvSpPr>
        <p:spPr>
          <a:ln/>
        </p:spPr>
        <p:txBody>
          <a:bodyPr/>
          <a:lstStyle>
            <a:lvl1pPr>
              <a:defRPr/>
            </a:lvl1pPr>
          </a:lstStyle>
          <a:p>
            <a:pPr>
              <a:defRPr/>
            </a:pPr>
            <a:fld id="{C0D6D7C3-5C07-4DA7-A785-0394D1CA56E9}" type="slidenum">
              <a:rPr lang="en-US" altLang="ja-JP"/>
              <a:pPr>
                <a:defRPr/>
              </a:pPr>
              <a:t>‹#›</a:t>
            </a:fld>
            <a:endParaRPr lang="en-US" altLang="ja-JP"/>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sldNum" sz="quarter" idx="10"/>
          </p:nvPr>
        </p:nvSpPr>
        <p:spPr>
          <a:ln/>
        </p:spPr>
        <p:txBody>
          <a:bodyPr/>
          <a:lstStyle>
            <a:lvl1pPr>
              <a:defRPr/>
            </a:lvl1pPr>
          </a:lstStyle>
          <a:p>
            <a:pPr>
              <a:defRPr/>
            </a:pPr>
            <a:fld id="{B4890B17-3B57-46A1-849B-A9DB8F98D868}" type="slidenum">
              <a:rPr lang="en-US" altLang="ja-JP"/>
              <a:pPr>
                <a:defRPr/>
              </a:pPr>
              <a:t>‹#›</a:t>
            </a:fld>
            <a:endParaRPr lang="en-US" altLang="ja-JP"/>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sldNum" sz="quarter" idx="10"/>
          </p:nvPr>
        </p:nvSpPr>
        <p:spPr>
          <a:ln/>
        </p:spPr>
        <p:txBody>
          <a:bodyPr/>
          <a:lstStyle>
            <a:lvl1pPr>
              <a:defRPr/>
            </a:lvl1pPr>
          </a:lstStyle>
          <a:p>
            <a:pPr>
              <a:defRPr/>
            </a:pPr>
            <a:fld id="{C8C75040-B7FA-4685-B61C-536786475180}" type="slidenum">
              <a:rPr lang="en-US" altLang="ja-JP"/>
              <a:pPr>
                <a:defRPr/>
              </a:pPr>
              <a:t>‹#›</a:t>
            </a:fld>
            <a:endParaRPr lang="en-US" altLang="ja-JP"/>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sldNum" sz="quarter" idx="10"/>
          </p:nvPr>
        </p:nvSpPr>
        <p:spPr>
          <a:ln/>
        </p:spPr>
        <p:txBody>
          <a:bodyPr/>
          <a:lstStyle>
            <a:lvl1pPr>
              <a:defRPr/>
            </a:lvl1pPr>
          </a:lstStyle>
          <a:p>
            <a:pPr>
              <a:defRPr/>
            </a:pPr>
            <a:fld id="{492AE2A7-C01C-4955-A49F-3FC43105D0A5}" type="slidenum">
              <a:rPr lang="en-US" altLang="ja-JP"/>
              <a:pPr>
                <a:defRPr/>
              </a:pPr>
              <a:t>‹#›</a:t>
            </a:fld>
            <a:endParaRPr lang="en-US" altLang="ja-JP"/>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sldNum" sz="quarter" idx="10"/>
          </p:nvPr>
        </p:nvSpPr>
        <p:spPr>
          <a:ln/>
        </p:spPr>
        <p:txBody>
          <a:bodyPr/>
          <a:lstStyle>
            <a:lvl1pPr>
              <a:defRPr/>
            </a:lvl1pPr>
          </a:lstStyle>
          <a:p>
            <a:pPr>
              <a:defRPr/>
            </a:pPr>
            <a:fld id="{D63544A6-993F-4A56-92FA-EA303124D47F}" type="slidenum">
              <a:rPr lang="en-US" altLang="ja-JP"/>
              <a:pPr>
                <a:defRPr/>
              </a:pPr>
              <a:t>‹#›</a:t>
            </a:fld>
            <a:endParaRPr lang="en-US" altLang="ja-JP" dirty="0"/>
          </a:p>
        </p:txBody>
      </p:sp>
    </p:spTree>
    <p:extLst>
      <p:ext uri="{BB962C8B-B14F-4D97-AF65-F5344CB8AC3E}">
        <p14:creationId xmlns:p14="http://schemas.microsoft.com/office/powerpoint/2010/main" val="128008696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sldNum" sz="quarter" idx="10"/>
          </p:nvPr>
        </p:nvSpPr>
        <p:spPr>
          <a:ln/>
        </p:spPr>
        <p:txBody>
          <a:bodyPr/>
          <a:lstStyle>
            <a:lvl1pPr>
              <a:defRPr/>
            </a:lvl1pPr>
          </a:lstStyle>
          <a:p>
            <a:pPr>
              <a:defRPr/>
            </a:pPr>
            <a:fld id="{79C29C47-8CF4-43FE-BC43-71F4942303E6}" type="slidenum">
              <a:rPr lang="en-US" altLang="ja-JP"/>
              <a:pPr>
                <a:defRPr/>
              </a:pPr>
              <a:t>‹#›</a:t>
            </a:fld>
            <a:endParaRPr lang="en-US" altLang="ja-JP"/>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867525" y="-12700"/>
            <a:ext cx="2276475" cy="6394450"/>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34925" y="-12700"/>
            <a:ext cx="6680200" cy="6394450"/>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sldNum" sz="quarter" idx="10"/>
          </p:nvPr>
        </p:nvSpPr>
        <p:spPr>
          <a:ln/>
        </p:spPr>
        <p:txBody>
          <a:bodyPr/>
          <a:lstStyle>
            <a:lvl1pPr>
              <a:defRPr/>
            </a:lvl1pPr>
          </a:lstStyle>
          <a:p>
            <a:pPr>
              <a:defRPr/>
            </a:pPr>
            <a:fld id="{46FE4A1E-CC4E-4B44-A6D8-D57278D2343E}" type="slidenum">
              <a:rPr lang="en-US" altLang="ja-JP"/>
              <a:pPr>
                <a:defRPr/>
              </a:pPr>
              <a:t>‹#›</a:t>
            </a:fld>
            <a:endParaRPr lang="en-US" altLang="ja-JP"/>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a:prstGeom prst="rect">
            <a:avLst/>
          </a:prstGeo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3"/>
          <p:cNvSpPr>
            <a:spLocks noGrp="1" noChangeArrowheads="1"/>
          </p:cNvSpPr>
          <p:nvPr>
            <p:ph type="sldNum" sz="quarter" idx="10"/>
          </p:nvPr>
        </p:nvSpPr>
        <p:spPr>
          <a:ln/>
        </p:spPr>
        <p:txBody>
          <a:bodyPr/>
          <a:lstStyle>
            <a:lvl1pPr>
              <a:defRPr/>
            </a:lvl1pPr>
          </a:lstStyle>
          <a:p>
            <a:pPr>
              <a:defRPr/>
            </a:pPr>
            <a:fld id="{E117A72A-A237-4384-B241-F6C02FFC45A6}" type="slidenum">
              <a:rPr lang="en-US" altLang="ja-JP"/>
              <a:pPr>
                <a:defRPr/>
              </a:pPr>
              <a:t>‹#›</a:t>
            </a:fld>
            <a:endParaRPr lang="en-US" altLang="ja-JP"/>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コンテンツ プレースホルダ 2"/>
          <p:cNvSpPr>
            <a:spLocks noGrp="1"/>
          </p:cNvSpPr>
          <p:nvPr>
            <p:ph idx="1"/>
          </p:nvPr>
        </p:nvSpPr>
        <p:spPr>
          <a:xfrm>
            <a:off x="457200" y="1600200"/>
            <a:ext cx="8229600" cy="4525963"/>
          </a:xfrm>
          <a:prstGeom prst="rect">
            <a:avLst/>
          </a:prstGeo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3"/>
          <p:cNvSpPr>
            <a:spLocks noGrp="1" noChangeArrowheads="1"/>
          </p:cNvSpPr>
          <p:nvPr>
            <p:ph type="sldNum" sz="quarter" idx="10"/>
          </p:nvPr>
        </p:nvSpPr>
        <p:spPr>
          <a:ln/>
        </p:spPr>
        <p:txBody>
          <a:bodyPr/>
          <a:lstStyle>
            <a:lvl1pPr>
              <a:defRPr/>
            </a:lvl1pPr>
          </a:lstStyle>
          <a:p>
            <a:pPr>
              <a:defRPr/>
            </a:pPr>
            <a:fld id="{C6545180-46E0-47E3-B079-5EB726AF38BA}" type="slidenum">
              <a:rPr lang="en-US" altLang="ja-JP"/>
              <a:pPr>
                <a:defRPr/>
              </a:pPr>
              <a:t>‹#›</a:t>
            </a:fld>
            <a:endParaRPr lang="en-US" altLang="ja-JP"/>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3"/>
          <p:cNvSpPr>
            <a:spLocks noGrp="1" noChangeArrowheads="1"/>
          </p:cNvSpPr>
          <p:nvPr>
            <p:ph type="sldNum" sz="quarter" idx="10"/>
          </p:nvPr>
        </p:nvSpPr>
        <p:spPr>
          <a:ln/>
        </p:spPr>
        <p:txBody>
          <a:bodyPr/>
          <a:lstStyle>
            <a:lvl1pPr>
              <a:defRPr/>
            </a:lvl1pPr>
          </a:lstStyle>
          <a:p>
            <a:pPr>
              <a:defRPr/>
            </a:pPr>
            <a:fld id="{0C2C9B95-4116-4839-A54A-0A6A0FA4099E}" type="slidenum">
              <a:rPr lang="en-US" altLang="ja-JP"/>
              <a:pPr>
                <a:defRPr/>
              </a:pPr>
              <a:t>‹#›</a:t>
            </a:fld>
            <a:endParaRPr lang="en-US" altLang="ja-JP"/>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3"/>
          <p:cNvSpPr>
            <a:spLocks noGrp="1" noChangeArrowheads="1"/>
          </p:cNvSpPr>
          <p:nvPr>
            <p:ph type="sldNum" sz="quarter" idx="10"/>
          </p:nvPr>
        </p:nvSpPr>
        <p:spPr>
          <a:ln/>
        </p:spPr>
        <p:txBody>
          <a:bodyPr/>
          <a:lstStyle>
            <a:lvl1pPr>
              <a:defRPr/>
            </a:lvl1pPr>
          </a:lstStyle>
          <a:p>
            <a:pPr>
              <a:defRPr/>
            </a:pPr>
            <a:fld id="{A1D5CAB9-20F1-4836-9E81-AD00C8A6FA85}" type="slidenum">
              <a:rPr lang="en-US" altLang="ja-JP"/>
              <a:pPr>
                <a:defRPr/>
              </a:pPr>
              <a:t>‹#›</a:t>
            </a:fld>
            <a:endParaRPr lang="en-US" altLang="ja-JP"/>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3"/>
          <p:cNvSpPr>
            <a:spLocks noGrp="1" noChangeArrowheads="1"/>
          </p:cNvSpPr>
          <p:nvPr>
            <p:ph type="sldNum" sz="quarter" idx="10"/>
          </p:nvPr>
        </p:nvSpPr>
        <p:spPr>
          <a:ln/>
        </p:spPr>
        <p:txBody>
          <a:bodyPr/>
          <a:lstStyle>
            <a:lvl1pPr>
              <a:defRPr/>
            </a:lvl1pPr>
          </a:lstStyle>
          <a:p>
            <a:pPr>
              <a:defRPr/>
            </a:pPr>
            <a:fld id="{4E122436-AC9D-43AE-A791-EFAE3A6EFF73}" type="slidenum">
              <a:rPr lang="en-US" altLang="ja-JP"/>
              <a:pPr>
                <a:defRPr/>
              </a:pPr>
              <a:t>‹#›</a:t>
            </a:fld>
            <a:endParaRPr lang="en-US" altLang="ja-JP"/>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Rectangle 3"/>
          <p:cNvSpPr>
            <a:spLocks noGrp="1" noChangeArrowheads="1"/>
          </p:cNvSpPr>
          <p:nvPr>
            <p:ph type="sldNum" sz="quarter" idx="10"/>
          </p:nvPr>
        </p:nvSpPr>
        <p:spPr>
          <a:ln/>
        </p:spPr>
        <p:txBody>
          <a:bodyPr/>
          <a:lstStyle>
            <a:lvl1pPr>
              <a:defRPr/>
            </a:lvl1pPr>
          </a:lstStyle>
          <a:p>
            <a:pPr>
              <a:defRPr/>
            </a:pPr>
            <a:fld id="{884BE5A9-F54B-46AA-A4C0-4B67448A207B}" type="slidenum">
              <a:rPr lang="en-US" altLang="ja-JP"/>
              <a:pPr>
                <a:defRPr/>
              </a:pPr>
              <a:t>‹#›</a:t>
            </a:fld>
            <a:endParaRPr lang="en-US" altLang="ja-JP"/>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3"/>
          <p:cNvSpPr>
            <a:spLocks noGrp="1" noChangeArrowheads="1"/>
          </p:cNvSpPr>
          <p:nvPr>
            <p:ph type="sldNum" sz="quarter" idx="10"/>
          </p:nvPr>
        </p:nvSpPr>
        <p:spPr>
          <a:ln/>
        </p:spPr>
        <p:txBody>
          <a:bodyPr/>
          <a:lstStyle>
            <a:lvl1pPr>
              <a:defRPr/>
            </a:lvl1pPr>
          </a:lstStyle>
          <a:p>
            <a:pPr>
              <a:defRPr/>
            </a:pPr>
            <a:fld id="{531997C2-F76E-41D0-9ED0-8A866C45586C}" type="slidenum">
              <a:rPr lang="en-US" altLang="ja-JP"/>
              <a:pPr>
                <a:defRPr/>
              </a:pPr>
              <a:t>‹#›</a:t>
            </a:fld>
            <a:endParaRPr lang="en-US" altLang="ja-JP"/>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a:prstGeom prst="rect">
            <a:avLst/>
          </a:prstGeo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3"/>
          <p:cNvSpPr>
            <a:spLocks noGrp="1" noChangeArrowheads="1"/>
          </p:cNvSpPr>
          <p:nvPr>
            <p:ph type="sldNum" sz="quarter" idx="10"/>
          </p:nvPr>
        </p:nvSpPr>
        <p:spPr>
          <a:ln/>
        </p:spPr>
        <p:txBody>
          <a:bodyPr/>
          <a:lstStyle>
            <a:lvl1pPr>
              <a:defRPr/>
            </a:lvl1pPr>
          </a:lstStyle>
          <a:p>
            <a:pPr>
              <a:defRPr/>
            </a:pPr>
            <a:fld id="{89C83453-FA86-439E-9DD1-8DA22026AE4C}" type="slidenum">
              <a:rPr lang="en-US" altLang="ja-JP"/>
              <a:pPr>
                <a:defRPr/>
              </a:pPr>
              <a:t>‹#›</a:t>
            </a:fld>
            <a:endParaRPr lang="en-US" altLang="ja-JP"/>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sldNum" sz="quarter" idx="10"/>
          </p:nvPr>
        </p:nvSpPr>
        <p:spPr>
          <a:ln/>
        </p:spPr>
        <p:txBody>
          <a:bodyPr/>
          <a:lstStyle>
            <a:lvl1pPr>
              <a:defRPr/>
            </a:lvl1pPr>
          </a:lstStyle>
          <a:p>
            <a:pPr>
              <a:defRPr/>
            </a:pPr>
            <a:fld id="{645E2F1A-B343-418D-8630-B20128272075}" type="slidenum">
              <a:rPr lang="en-US" altLang="ja-JP"/>
              <a:pPr>
                <a:defRPr/>
              </a:pPr>
              <a:t>‹#›</a:t>
            </a:fld>
            <a:endParaRPr lang="en-US" altLang="ja-JP" dirty="0"/>
          </a:p>
        </p:txBody>
      </p:sp>
    </p:spTree>
    <p:extLst>
      <p:ext uri="{BB962C8B-B14F-4D97-AF65-F5344CB8AC3E}">
        <p14:creationId xmlns:p14="http://schemas.microsoft.com/office/powerpoint/2010/main" val="263074908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a:prstGeom prst="rect">
            <a:avLst/>
          </a:prstGeo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3"/>
          <p:cNvSpPr>
            <a:spLocks noGrp="1" noChangeArrowheads="1"/>
          </p:cNvSpPr>
          <p:nvPr>
            <p:ph type="sldNum" sz="quarter" idx="10"/>
          </p:nvPr>
        </p:nvSpPr>
        <p:spPr>
          <a:ln/>
        </p:spPr>
        <p:txBody>
          <a:bodyPr/>
          <a:lstStyle>
            <a:lvl1pPr>
              <a:defRPr/>
            </a:lvl1pPr>
          </a:lstStyle>
          <a:p>
            <a:pPr>
              <a:defRPr/>
            </a:pPr>
            <a:fld id="{3358EC50-BC28-472E-BA41-755DFCC8C076}" type="slidenum">
              <a:rPr lang="en-US" altLang="ja-JP"/>
              <a:pPr>
                <a:defRPr/>
              </a:pPr>
              <a:t>‹#›</a:t>
            </a:fld>
            <a:endParaRPr lang="en-US" altLang="ja-JP"/>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1600200"/>
            <a:ext cx="8229600" cy="4525963"/>
          </a:xfrm>
          <a:prstGeom prst="rect">
            <a:avLst/>
          </a:prstGeo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3"/>
          <p:cNvSpPr>
            <a:spLocks noGrp="1" noChangeArrowheads="1"/>
          </p:cNvSpPr>
          <p:nvPr>
            <p:ph type="sldNum" sz="quarter" idx="10"/>
          </p:nvPr>
        </p:nvSpPr>
        <p:spPr>
          <a:ln/>
        </p:spPr>
        <p:txBody>
          <a:bodyPr/>
          <a:lstStyle>
            <a:lvl1pPr>
              <a:defRPr/>
            </a:lvl1pPr>
          </a:lstStyle>
          <a:p>
            <a:pPr>
              <a:defRPr/>
            </a:pPr>
            <a:fld id="{81F3880D-EA7E-4359-8794-8979694166C9}" type="slidenum">
              <a:rPr lang="en-US" altLang="ja-JP"/>
              <a:pPr>
                <a:defRPr/>
              </a:pPr>
              <a:t>‹#›</a:t>
            </a:fld>
            <a:endParaRPr lang="en-US" altLang="ja-JP"/>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a:prstGeom prst="rect">
            <a:avLst/>
          </a:prstGeo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a:prstGeom prst="rect">
            <a:avLst/>
          </a:prstGeo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3"/>
          <p:cNvSpPr>
            <a:spLocks noGrp="1" noChangeArrowheads="1"/>
          </p:cNvSpPr>
          <p:nvPr>
            <p:ph type="sldNum" sz="quarter" idx="10"/>
          </p:nvPr>
        </p:nvSpPr>
        <p:spPr>
          <a:ln/>
        </p:spPr>
        <p:txBody>
          <a:bodyPr/>
          <a:lstStyle>
            <a:lvl1pPr>
              <a:defRPr/>
            </a:lvl1pPr>
          </a:lstStyle>
          <a:p>
            <a:pPr>
              <a:defRPr/>
            </a:pPr>
            <a:fld id="{6D81E7F2-FCA8-4BB1-BF3A-32B23C126E98}" type="slidenum">
              <a:rPr lang="en-US" altLang="ja-JP"/>
              <a:pPr>
                <a:defRPr/>
              </a:pPr>
              <a:t>‹#›</a:t>
            </a:fld>
            <a:endParaRPr lang="en-US" altLang="ja-JP"/>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endParaRPr lang="ja-JP" altLang="en-US"/>
          </a:p>
        </p:txBody>
      </p:sp>
      <p:sp>
        <p:nvSpPr>
          <p:cNvPr id="5" name="フッター プレースホルダ 4"/>
          <p:cNvSpPr>
            <a:spLocks noGrp="1"/>
          </p:cNvSpPr>
          <p:nvPr>
            <p:ph type="ftr" sz="quarter" idx="11"/>
          </p:nvPr>
        </p:nvSpPr>
        <p:spPr/>
        <p:txBody>
          <a:bodyPr/>
          <a:lstStyle>
            <a:lvl1pPr>
              <a:defRPr sz="1600"/>
            </a:lvl1pPr>
          </a:lstStyle>
          <a:p>
            <a:pPr>
              <a:defRPr/>
            </a:pPr>
            <a:endParaRPr lang="en-US" altLang="ja-JP"/>
          </a:p>
        </p:txBody>
      </p:sp>
      <p:sp>
        <p:nvSpPr>
          <p:cNvPr id="6" name="スライド番号プレースホルダ 5"/>
          <p:cNvSpPr>
            <a:spLocks noGrp="1"/>
          </p:cNvSpPr>
          <p:nvPr>
            <p:ph type="sldNum" sz="quarter" idx="12"/>
          </p:nvPr>
        </p:nvSpPr>
        <p:spPr/>
        <p:txBody>
          <a:bodyPr/>
          <a:lstStyle>
            <a:lvl1pPr>
              <a:defRPr/>
            </a:lvl1pPr>
          </a:lstStyle>
          <a:p>
            <a:pPr>
              <a:defRPr/>
            </a:pPr>
            <a:fld id="{4956AF2D-EC12-4733-890E-6AEF9744E8C7}" type="slidenum">
              <a:rPr lang="ja-JP" altLang="en-US"/>
              <a:pPr>
                <a:defRPr/>
              </a:pPr>
              <a:t>‹#›</a:t>
            </a:fld>
            <a:endParaRPr lang="ja-JP"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endParaRPr lang="ja-JP" altLang="en-US"/>
          </a:p>
        </p:txBody>
      </p:sp>
      <p:sp>
        <p:nvSpPr>
          <p:cNvPr id="5" name="フッター プレースホルダ 4"/>
          <p:cNvSpPr>
            <a:spLocks noGrp="1"/>
          </p:cNvSpPr>
          <p:nvPr>
            <p:ph type="ftr" sz="quarter" idx="11"/>
          </p:nvPr>
        </p:nvSpPr>
        <p:spPr/>
        <p:txBody>
          <a:bodyPr/>
          <a:lstStyle>
            <a:lvl1pPr>
              <a:defRPr sz="1600"/>
            </a:lvl1pPr>
          </a:lstStyle>
          <a:p>
            <a:pPr>
              <a:defRPr/>
            </a:pPr>
            <a:endParaRPr lang="en-US" altLang="ja-JP"/>
          </a:p>
        </p:txBody>
      </p:sp>
      <p:sp>
        <p:nvSpPr>
          <p:cNvPr id="6" name="スライド番号プレースホルダ 5"/>
          <p:cNvSpPr>
            <a:spLocks noGrp="1"/>
          </p:cNvSpPr>
          <p:nvPr>
            <p:ph type="sldNum" sz="quarter" idx="12"/>
          </p:nvPr>
        </p:nvSpPr>
        <p:spPr/>
        <p:txBody>
          <a:bodyPr/>
          <a:lstStyle>
            <a:lvl1pPr>
              <a:defRPr/>
            </a:lvl1pPr>
          </a:lstStyle>
          <a:p>
            <a:pPr>
              <a:defRPr/>
            </a:pPr>
            <a:fld id="{E19F472C-D9C7-4D72-B04B-B127C01FB69D}" type="slidenum">
              <a:rPr lang="ja-JP" altLang="en-US"/>
              <a:pPr>
                <a:defRPr/>
              </a:pPr>
              <a:t>‹#›</a:t>
            </a:fld>
            <a:endParaRPr lang="ja-JP"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endParaRPr lang="ja-JP" altLang="en-US"/>
          </a:p>
        </p:txBody>
      </p:sp>
      <p:sp>
        <p:nvSpPr>
          <p:cNvPr id="5" name="フッター プレースホルダ 4"/>
          <p:cNvSpPr>
            <a:spLocks noGrp="1"/>
          </p:cNvSpPr>
          <p:nvPr>
            <p:ph type="ftr" sz="quarter" idx="11"/>
          </p:nvPr>
        </p:nvSpPr>
        <p:spPr/>
        <p:txBody>
          <a:bodyPr/>
          <a:lstStyle>
            <a:lvl1pPr>
              <a:defRPr sz="1600"/>
            </a:lvl1pPr>
          </a:lstStyle>
          <a:p>
            <a:pPr>
              <a:defRPr/>
            </a:pPr>
            <a:endParaRPr lang="en-US" altLang="ja-JP"/>
          </a:p>
        </p:txBody>
      </p:sp>
      <p:sp>
        <p:nvSpPr>
          <p:cNvPr id="6" name="スライド番号プレースホルダ 5"/>
          <p:cNvSpPr>
            <a:spLocks noGrp="1"/>
          </p:cNvSpPr>
          <p:nvPr>
            <p:ph type="sldNum" sz="quarter" idx="12"/>
          </p:nvPr>
        </p:nvSpPr>
        <p:spPr/>
        <p:txBody>
          <a:bodyPr/>
          <a:lstStyle>
            <a:lvl1pPr>
              <a:defRPr/>
            </a:lvl1pPr>
          </a:lstStyle>
          <a:p>
            <a:pPr>
              <a:defRPr/>
            </a:pPr>
            <a:fld id="{D5AFF750-FC0E-4350-9333-59D91F87D836}" type="slidenum">
              <a:rPr lang="ja-JP" altLang="en-US"/>
              <a:pPr>
                <a:defRPr/>
              </a:pPr>
              <a:t>‹#›</a:t>
            </a:fld>
            <a:endParaRPr lang="ja-JP"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endParaRPr lang="ja-JP" altLang="en-US"/>
          </a:p>
        </p:txBody>
      </p:sp>
      <p:sp>
        <p:nvSpPr>
          <p:cNvPr id="6" name="フッター プレースホルダ 4"/>
          <p:cNvSpPr>
            <a:spLocks noGrp="1"/>
          </p:cNvSpPr>
          <p:nvPr>
            <p:ph type="ftr" sz="quarter" idx="11"/>
          </p:nvPr>
        </p:nvSpPr>
        <p:spPr/>
        <p:txBody>
          <a:bodyPr/>
          <a:lstStyle>
            <a:lvl1pPr>
              <a:defRPr sz="1600"/>
            </a:lvl1pPr>
          </a:lstStyle>
          <a:p>
            <a:pPr>
              <a:defRPr/>
            </a:pPr>
            <a:endParaRPr lang="en-US" altLang="ja-JP"/>
          </a:p>
        </p:txBody>
      </p:sp>
      <p:sp>
        <p:nvSpPr>
          <p:cNvPr id="7" name="スライド番号プレースホルダ 5"/>
          <p:cNvSpPr>
            <a:spLocks noGrp="1"/>
          </p:cNvSpPr>
          <p:nvPr>
            <p:ph type="sldNum" sz="quarter" idx="12"/>
          </p:nvPr>
        </p:nvSpPr>
        <p:spPr/>
        <p:txBody>
          <a:bodyPr/>
          <a:lstStyle>
            <a:lvl1pPr>
              <a:defRPr/>
            </a:lvl1pPr>
          </a:lstStyle>
          <a:p>
            <a:pPr>
              <a:defRPr/>
            </a:pPr>
            <a:fld id="{89C7DD04-3CD0-49E8-B87A-C3D833ACDE50}" type="slidenum">
              <a:rPr lang="ja-JP" altLang="en-US"/>
              <a:pPr>
                <a:defRPr/>
              </a:pPr>
              <a:t>‹#›</a:t>
            </a:fld>
            <a:endParaRPr lang="ja-JP" alt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endParaRPr lang="ja-JP" altLang="en-US"/>
          </a:p>
        </p:txBody>
      </p:sp>
      <p:sp>
        <p:nvSpPr>
          <p:cNvPr id="8" name="フッター プレースホルダ 4"/>
          <p:cNvSpPr>
            <a:spLocks noGrp="1"/>
          </p:cNvSpPr>
          <p:nvPr>
            <p:ph type="ftr" sz="quarter" idx="11"/>
          </p:nvPr>
        </p:nvSpPr>
        <p:spPr/>
        <p:txBody>
          <a:bodyPr/>
          <a:lstStyle>
            <a:lvl1pPr>
              <a:defRPr sz="1600"/>
            </a:lvl1pPr>
          </a:lstStyle>
          <a:p>
            <a:pPr>
              <a:defRPr/>
            </a:pPr>
            <a:endParaRPr lang="en-US" altLang="ja-JP"/>
          </a:p>
        </p:txBody>
      </p:sp>
      <p:sp>
        <p:nvSpPr>
          <p:cNvPr id="9" name="スライド番号プレースホルダ 5"/>
          <p:cNvSpPr>
            <a:spLocks noGrp="1"/>
          </p:cNvSpPr>
          <p:nvPr>
            <p:ph type="sldNum" sz="quarter" idx="12"/>
          </p:nvPr>
        </p:nvSpPr>
        <p:spPr/>
        <p:txBody>
          <a:bodyPr/>
          <a:lstStyle>
            <a:lvl1pPr>
              <a:defRPr/>
            </a:lvl1pPr>
          </a:lstStyle>
          <a:p>
            <a:pPr>
              <a:defRPr/>
            </a:pPr>
            <a:fld id="{06809152-7389-4AD5-9A61-7E76465560A4}" type="slidenum">
              <a:rPr lang="ja-JP" altLang="en-US"/>
              <a:pPr>
                <a:defRPr/>
              </a:pPr>
              <a:t>‹#›</a:t>
            </a:fld>
            <a:endParaRPr lang="ja-JP" alt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endParaRPr lang="ja-JP" altLang="en-US"/>
          </a:p>
        </p:txBody>
      </p:sp>
      <p:sp>
        <p:nvSpPr>
          <p:cNvPr id="4" name="フッター プレースホルダ 4"/>
          <p:cNvSpPr>
            <a:spLocks noGrp="1"/>
          </p:cNvSpPr>
          <p:nvPr>
            <p:ph type="ftr" sz="quarter" idx="11"/>
          </p:nvPr>
        </p:nvSpPr>
        <p:spPr/>
        <p:txBody>
          <a:bodyPr/>
          <a:lstStyle>
            <a:lvl1pPr>
              <a:defRPr sz="1600"/>
            </a:lvl1pPr>
          </a:lstStyle>
          <a:p>
            <a:pPr>
              <a:defRPr/>
            </a:pPr>
            <a:endParaRPr lang="en-US" altLang="ja-JP"/>
          </a:p>
        </p:txBody>
      </p:sp>
      <p:sp>
        <p:nvSpPr>
          <p:cNvPr id="5" name="スライド番号プレースホルダ 5"/>
          <p:cNvSpPr>
            <a:spLocks noGrp="1"/>
          </p:cNvSpPr>
          <p:nvPr>
            <p:ph type="sldNum" sz="quarter" idx="12"/>
          </p:nvPr>
        </p:nvSpPr>
        <p:spPr/>
        <p:txBody>
          <a:bodyPr/>
          <a:lstStyle>
            <a:lvl1pPr>
              <a:defRPr/>
            </a:lvl1pPr>
          </a:lstStyle>
          <a:p>
            <a:pPr>
              <a:defRPr/>
            </a:pPr>
            <a:fld id="{706B91DB-CF3A-43C2-9A49-EA7DC138669F}" type="slidenum">
              <a:rPr lang="ja-JP" altLang="en-US"/>
              <a:pPr>
                <a:defRPr/>
              </a:pPr>
              <a:t>‹#›</a:t>
            </a:fld>
            <a:endParaRPr lang="ja-JP" alt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endParaRPr lang="ja-JP" altLang="en-US"/>
          </a:p>
        </p:txBody>
      </p:sp>
      <p:sp>
        <p:nvSpPr>
          <p:cNvPr id="3" name="フッター プレースホルダ 4"/>
          <p:cNvSpPr>
            <a:spLocks noGrp="1"/>
          </p:cNvSpPr>
          <p:nvPr>
            <p:ph type="ftr" sz="quarter" idx="11"/>
          </p:nvPr>
        </p:nvSpPr>
        <p:spPr/>
        <p:txBody>
          <a:bodyPr/>
          <a:lstStyle>
            <a:lvl1pPr>
              <a:defRPr sz="1600"/>
            </a:lvl1pPr>
          </a:lstStyle>
          <a:p>
            <a:pPr>
              <a:defRPr/>
            </a:pPr>
            <a:endParaRPr lang="en-US" altLang="ja-JP"/>
          </a:p>
        </p:txBody>
      </p:sp>
      <p:sp>
        <p:nvSpPr>
          <p:cNvPr id="4" name="スライド番号プレースホルダ 5"/>
          <p:cNvSpPr>
            <a:spLocks noGrp="1"/>
          </p:cNvSpPr>
          <p:nvPr>
            <p:ph type="sldNum" sz="quarter" idx="12"/>
          </p:nvPr>
        </p:nvSpPr>
        <p:spPr/>
        <p:txBody>
          <a:bodyPr/>
          <a:lstStyle>
            <a:lvl1pPr>
              <a:defRPr/>
            </a:lvl1pPr>
          </a:lstStyle>
          <a:p>
            <a:pPr>
              <a:defRPr/>
            </a:pPr>
            <a:fld id="{B7B29BD3-64DA-4C35-9448-0BDA09B5775E}" type="slidenum">
              <a:rPr lang="ja-JP" altLang="en-US"/>
              <a:pPr>
                <a:defRPr/>
              </a:pPr>
              <a:t>‹#›</a:t>
            </a:fld>
            <a:endParaRPr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sldNum" sz="quarter" idx="10"/>
          </p:nvPr>
        </p:nvSpPr>
        <p:spPr>
          <a:ln/>
        </p:spPr>
        <p:txBody>
          <a:bodyPr/>
          <a:lstStyle>
            <a:lvl1pPr>
              <a:defRPr/>
            </a:lvl1pPr>
          </a:lstStyle>
          <a:p>
            <a:pPr>
              <a:defRPr/>
            </a:pPr>
            <a:fld id="{F7CB6AC1-0A30-4B3D-84DE-F65B31CB6EDA}" type="slidenum">
              <a:rPr lang="en-US" altLang="ja-JP"/>
              <a:pPr>
                <a:defRPr/>
              </a:pPr>
              <a:t>‹#›</a:t>
            </a:fld>
            <a:endParaRPr lang="en-US" altLang="ja-JP" dirty="0"/>
          </a:p>
        </p:txBody>
      </p:sp>
    </p:spTree>
    <p:extLst>
      <p:ext uri="{BB962C8B-B14F-4D97-AF65-F5344CB8AC3E}">
        <p14:creationId xmlns:p14="http://schemas.microsoft.com/office/powerpoint/2010/main" val="305877539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endParaRPr lang="ja-JP" altLang="en-US"/>
          </a:p>
        </p:txBody>
      </p:sp>
      <p:sp>
        <p:nvSpPr>
          <p:cNvPr id="6" name="フッター プレースホルダ 4"/>
          <p:cNvSpPr>
            <a:spLocks noGrp="1"/>
          </p:cNvSpPr>
          <p:nvPr>
            <p:ph type="ftr" sz="quarter" idx="11"/>
          </p:nvPr>
        </p:nvSpPr>
        <p:spPr/>
        <p:txBody>
          <a:bodyPr/>
          <a:lstStyle>
            <a:lvl1pPr>
              <a:defRPr sz="1600"/>
            </a:lvl1pPr>
          </a:lstStyle>
          <a:p>
            <a:pPr>
              <a:defRPr/>
            </a:pPr>
            <a:endParaRPr lang="en-US" altLang="ja-JP"/>
          </a:p>
        </p:txBody>
      </p:sp>
      <p:sp>
        <p:nvSpPr>
          <p:cNvPr id="7" name="スライド番号プレースホルダ 5"/>
          <p:cNvSpPr>
            <a:spLocks noGrp="1"/>
          </p:cNvSpPr>
          <p:nvPr>
            <p:ph type="sldNum" sz="quarter" idx="12"/>
          </p:nvPr>
        </p:nvSpPr>
        <p:spPr/>
        <p:txBody>
          <a:bodyPr/>
          <a:lstStyle>
            <a:lvl1pPr>
              <a:defRPr/>
            </a:lvl1pPr>
          </a:lstStyle>
          <a:p>
            <a:pPr>
              <a:defRPr/>
            </a:pPr>
            <a:fld id="{7950948C-B15F-4959-A0CC-ACC97C4D3100}" type="slidenum">
              <a:rPr lang="ja-JP" altLang="en-US"/>
              <a:pPr>
                <a:defRPr/>
              </a:pPr>
              <a:t>‹#›</a:t>
            </a:fld>
            <a:endParaRPr lang="ja-JP" alt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endParaRPr lang="ja-JP" altLang="en-US"/>
          </a:p>
        </p:txBody>
      </p:sp>
      <p:sp>
        <p:nvSpPr>
          <p:cNvPr id="6" name="フッター プレースホルダ 4"/>
          <p:cNvSpPr>
            <a:spLocks noGrp="1"/>
          </p:cNvSpPr>
          <p:nvPr>
            <p:ph type="ftr" sz="quarter" idx="11"/>
          </p:nvPr>
        </p:nvSpPr>
        <p:spPr/>
        <p:txBody>
          <a:bodyPr/>
          <a:lstStyle>
            <a:lvl1pPr>
              <a:defRPr sz="1600"/>
            </a:lvl1pPr>
          </a:lstStyle>
          <a:p>
            <a:pPr>
              <a:defRPr/>
            </a:pPr>
            <a:endParaRPr lang="en-US" altLang="ja-JP"/>
          </a:p>
        </p:txBody>
      </p:sp>
      <p:sp>
        <p:nvSpPr>
          <p:cNvPr id="7" name="スライド番号プレースホルダ 5"/>
          <p:cNvSpPr>
            <a:spLocks noGrp="1"/>
          </p:cNvSpPr>
          <p:nvPr>
            <p:ph type="sldNum" sz="quarter" idx="12"/>
          </p:nvPr>
        </p:nvSpPr>
        <p:spPr/>
        <p:txBody>
          <a:bodyPr/>
          <a:lstStyle>
            <a:lvl1pPr>
              <a:defRPr/>
            </a:lvl1pPr>
          </a:lstStyle>
          <a:p>
            <a:pPr>
              <a:defRPr/>
            </a:pPr>
            <a:fld id="{09B56D97-83E1-460A-B524-09EDC935BFB7}" type="slidenum">
              <a:rPr lang="ja-JP" altLang="en-US"/>
              <a:pPr>
                <a:defRPr/>
              </a:pPr>
              <a:t>‹#›</a:t>
            </a:fld>
            <a:endParaRPr lang="ja-JP" alt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endParaRPr lang="ja-JP" altLang="en-US"/>
          </a:p>
        </p:txBody>
      </p:sp>
      <p:sp>
        <p:nvSpPr>
          <p:cNvPr id="5" name="フッター プレースホルダ 4"/>
          <p:cNvSpPr>
            <a:spLocks noGrp="1"/>
          </p:cNvSpPr>
          <p:nvPr>
            <p:ph type="ftr" sz="quarter" idx="11"/>
          </p:nvPr>
        </p:nvSpPr>
        <p:spPr/>
        <p:txBody>
          <a:bodyPr/>
          <a:lstStyle>
            <a:lvl1pPr>
              <a:defRPr sz="1600"/>
            </a:lvl1pPr>
          </a:lstStyle>
          <a:p>
            <a:pPr>
              <a:defRPr/>
            </a:pPr>
            <a:endParaRPr lang="en-US" altLang="ja-JP"/>
          </a:p>
        </p:txBody>
      </p:sp>
      <p:sp>
        <p:nvSpPr>
          <p:cNvPr id="6" name="スライド番号プレースホルダ 5"/>
          <p:cNvSpPr>
            <a:spLocks noGrp="1"/>
          </p:cNvSpPr>
          <p:nvPr>
            <p:ph type="sldNum" sz="quarter" idx="12"/>
          </p:nvPr>
        </p:nvSpPr>
        <p:spPr/>
        <p:txBody>
          <a:bodyPr/>
          <a:lstStyle>
            <a:lvl1pPr>
              <a:defRPr/>
            </a:lvl1pPr>
          </a:lstStyle>
          <a:p>
            <a:pPr>
              <a:defRPr/>
            </a:pPr>
            <a:fld id="{EDFD616D-0826-4A66-BE4E-B198B2B5FFBD}" type="slidenum">
              <a:rPr lang="ja-JP" altLang="en-US"/>
              <a:pPr>
                <a:defRPr/>
              </a:pPr>
              <a:t>‹#›</a:t>
            </a:fld>
            <a:endParaRPr lang="ja-JP" alt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endParaRPr lang="ja-JP" altLang="en-US"/>
          </a:p>
        </p:txBody>
      </p:sp>
      <p:sp>
        <p:nvSpPr>
          <p:cNvPr id="5" name="フッター プレースホルダ 4"/>
          <p:cNvSpPr>
            <a:spLocks noGrp="1"/>
          </p:cNvSpPr>
          <p:nvPr>
            <p:ph type="ftr" sz="quarter" idx="11"/>
          </p:nvPr>
        </p:nvSpPr>
        <p:spPr/>
        <p:txBody>
          <a:bodyPr/>
          <a:lstStyle>
            <a:lvl1pPr>
              <a:defRPr sz="1600"/>
            </a:lvl1pPr>
          </a:lstStyle>
          <a:p>
            <a:pPr>
              <a:defRPr/>
            </a:pPr>
            <a:endParaRPr lang="en-US" altLang="ja-JP"/>
          </a:p>
        </p:txBody>
      </p:sp>
      <p:sp>
        <p:nvSpPr>
          <p:cNvPr id="6" name="スライド番号プレースホルダ 5"/>
          <p:cNvSpPr>
            <a:spLocks noGrp="1"/>
          </p:cNvSpPr>
          <p:nvPr>
            <p:ph type="sldNum" sz="quarter" idx="12"/>
          </p:nvPr>
        </p:nvSpPr>
        <p:spPr/>
        <p:txBody>
          <a:bodyPr/>
          <a:lstStyle>
            <a:lvl1pPr>
              <a:defRPr/>
            </a:lvl1pPr>
          </a:lstStyle>
          <a:p>
            <a:pPr>
              <a:defRPr/>
            </a:pPr>
            <a:fld id="{2CBE2023-1501-445F-91FC-A4FFFA93DBA4}" type="slidenum">
              <a:rPr lang="ja-JP" altLang="en-US"/>
              <a:pPr>
                <a:defRPr/>
              </a:pPr>
              <a:t>‹#›</a:t>
            </a:fld>
            <a:endParaRPr lang="ja-JP" alt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a:prstGeom prst="rect">
            <a:avLst/>
          </a:prstGeo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3"/>
          <p:cNvSpPr>
            <a:spLocks noGrp="1" noChangeArrowheads="1"/>
          </p:cNvSpPr>
          <p:nvPr>
            <p:ph type="sldNum" sz="quarter" idx="10"/>
          </p:nvPr>
        </p:nvSpPr>
        <p:spPr>
          <a:ln/>
        </p:spPr>
        <p:txBody>
          <a:bodyPr/>
          <a:lstStyle>
            <a:lvl1pPr>
              <a:defRPr/>
            </a:lvl1pPr>
          </a:lstStyle>
          <a:p>
            <a:pPr>
              <a:defRPr/>
            </a:pPr>
            <a:fld id="{9F2928B9-092B-49C7-92A2-61AADDC8321A}"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3219719162"/>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コンテンツ プレースホルダ 2"/>
          <p:cNvSpPr>
            <a:spLocks noGrp="1"/>
          </p:cNvSpPr>
          <p:nvPr>
            <p:ph idx="1"/>
          </p:nvPr>
        </p:nvSpPr>
        <p:spPr>
          <a:xfrm>
            <a:off x="457200" y="1600200"/>
            <a:ext cx="8229600" cy="4525963"/>
          </a:xfrm>
          <a:prstGeom prst="rect">
            <a:avLst/>
          </a:prstGeo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3"/>
          <p:cNvSpPr>
            <a:spLocks noGrp="1" noChangeArrowheads="1"/>
          </p:cNvSpPr>
          <p:nvPr>
            <p:ph type="sldNum" sz="quarter" idx="10"/>
          </p:nvPr>
        </p:nvSpPr>
        <p:spPr>
          <a:ln/>
        </p:spPr>
        <p:txBody>
          <a:bodyPr/>
          <a:lstStyle>
            <a:lvl1pPr>
              <a:defRPr/>
            </a:lvl1pPr>
          </a:lstStyle>
          <a:p>
            <a:pPr>
              <a:defRPr/>
            </a:pPr>
            <a:fld id="{A00C02A4-8052-40E1-B0E4-20E88B34345A}"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408779771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3"/>
          <p:cNvSpPr>
            <a:spLocks noGrp="1" noChangeArrowheads="1"/>
          </p:cNvSpPr>
          <p:nvPr>
            <p:ph type="sldNum" sz="quarter" idx="10"/>
          </p:nvPr>
        </p:nvSpPr>
        <p:spPr>
          <a:ln/>
        </p:spPr>
        <p:txBody>
          <a:bodyPr/>
          <a:lstStyle>
            <a:lvl1pPr>
              <a:defRPr/>
            </a:lvl1pPr>
          </a:lstStyle>
          <a:p>
            <a:pPr>
              <a:defRPr/>
            </a:pPr>
            <a:fld id="{DFB74B27-C869-4F79-B56F-F47607492DC4}"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66331714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3"/>
          <p:cNvSpPr>
            <a:spLocks noGrp="1" noChangeArrowheads="1"/>
          </p:cNvSpPr>
          <p:nvPr>
            <p:ph type="sldNum" sz="quarter" idx="10"/>
          </p:nvPr>
        </p:nvSpPr>
        <p:spPr>
          <a:ln/>
        </p:spPr>
        <p:txBody>
          <a:bodyPr/>
          <a:lstStyle>
            <a:lvl1pPr>
              <a:defRPr/>
            </a:lvl1pPr>
          </a:lstStyle>
          <a:p>
            <a:pPr>
              <a:defRPr/>
            </a:pPr>
            <a:fld id="{C786B682-411A-4FA8-B1A8-74CE2FC1727C}"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167417456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3"/>
          <p:cNvSpPr>
            <a:spLocks noGrp="1" noChangeArrowheads="1"/>
          </p:cNvSpPr>
          <p:nvPr>
            <p:ph type="sldNum" sz="quarter" idx="10"/>
          </p:nvPr>
        </p:nvSpPr>
        <p:spPr>
          <a:ln/>
        </p:spPr>
        <p:txBody>
          <a:bodyPr/>
          <a:lstStyle>
            <a:lvl1pPr>
              <a:defRPr/>
            </a:lvl1pPr>
          </a:lstStyle>
          <a:p>
            <a:pPr>
              <a:defRPr/>
            </a:pPr>
            <a:fld id="{963FFD28-776B-4CA3-8FD6-93FFEBFCBA8C}"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186247481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Rectangle 3"/>
          <p:cNvSpPr>
            <a:spLocks noGrp="1" noChangeArrowheads="1"/>
          </p:cNvSpPr>
          <p:nvPr>
            <p:ph type="sldNum" sz="quarter" idx="10"/>
          </p:nvPr>
        </p:nvSpPr>
        <p:spPr>
          <a:ln/>
        </p:spPr>
        <p:txBody>
          <a:bodyPr/>
          <a:lstStyle>
            <a:lvl1pPr>
              <a:defRPr/>
            </a:lvl1pPr>
          </a:lstStyle>
          <a:p>
            <a:pPr>
              <a:defRPr/>
            </a:pPr>
            <a:fld id="{F119C701-CD85-4ED4-9730-AE0B2D30EE20}"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37076413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sldNum" sz="quarter" idx="10"/>
          </p:nvPr>
        </p:nvSpPr>
        <p:spPr>
          <a:ln/>
        </p:spPr>
        <p:txBody>
          <a:bodyPr/>
          <a:lstStyle>
            <a:lvl1pPr>
              <a:defRPr/>
            </a:lvl1pPr>
          </a:lstStyle>
          <a:p>
            <a:pPr>
              <a:defRPr/>
            </a:pPr>
            <a:fld id="{7CC40806-1782-4799-826F-6446ED2890E9}" type="slidenum">
              <a:rPr lang="en-US" altLang="ja-JP"/>
              <a:pPr>
                <a:defRPr/>
              </a:pPr>
              <a:t>‹#›</a:t>
            </a:fld>
            <a:endParaRPr lang="en-US" altLang="ja-JP" dirty="0"/>
          </a:p>
        </p:txBody>
      </p:sp>
    </p:spTree>
    <p:extLst>
      <p:ext uri="{BB962C8B-B14F-4D97-AF65-F5344CB8AC3E}">
        <p14:creationId xmlns:p14="http://schemas.microsoft.com/office/powerpoint/2010/main" val="220729564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3"/>
          <p:cNvSpPr>
            <a:spLocks noGrp="1" noChangeArrowheads="1"/>
          </p:cNvSpPr>
          <p:nvPr>
            <p:ph type="sldNum" sz="quarter" idx="10"/>
          </p:nvPr>
        </p:nvSpPr>
        <p:spPr>
          <a:ln/>
        </p:spPr>
        <p:txBody>
          <a:bodyPr/>
          <a:lstStyle>
            <a:lvl1pPr>
              <a:defRPr/>
            </a:lvl1pPr>
          </a:lstStyle>
          <a:p>
            <a:pPr>
              <a:defRPr/>
            </a:pPr>
            <a:fld id="{47A5252F-9AF1-4096-8A8E-7B1E687D354B}"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57993769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a:prstGeom prst="rect">
            <a:avLst/>
          </a:prstGeo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3"/>
          <p:cNvSpPr>
            <a:spLocks noGrp="1" noChangeArrowheads="1"/>
          </p:cNvSpPr>
          <p:nvPr>
            <p:ph type="sldNum" sz="quarter" idx="10"/>
          </p:nvPr>
        </p:nvSpPr>
        <p:spPr>
          <a:ln/>
        </p:spPr>
        <p:txBody>
          <a:bodyPr/>
          <a:lstStyle>
            <a:lvl1pPr>
              <a:defRPr/>
            </a:lvl1pPr>
          </a:lstStyle>
          <a:p>
            <a:pPr>
              <a:defRPr/>
            </a:pPr>
            <a:fld id="{6C7827EC-DECD-4426-A563-996EF8D44E0A}"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398298743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a:prstGeom prst="rect">
            <a:avLst/>
          </a:prstGeo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3"/>
          <p:cNvSpPr>
            <a:spLocks noGrp="1" noChangeArrowheads="1"/>
          </p:cNvSpPr>
          <p:nvPr>
            <p:ph type="sldNum" sz="quarter" idx="10"/>
          </p:nvPr>
        </p:nvSpPr>
        <p:spPr>
          <a:ln/>
        </p:spPr>
        <p:txBody>
          <a:bodyPr/>
          <a:lstStyle>
            <a:lvl1pPr>
              <a:defRPr/>
            </a:lvl1pPr>
          </a:lstStyle>
          <a:p>
            <a:pPr>
              <a:defRPr/>
            </a:pPr>
            <a:fld id="{C5B7DCCC-663A-4F68-AC2F-601B17D300B3}"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244250384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1600200"/>
            <a:ext cx="8229600" cy="4525963"/>
          </a:xfrm>
          <a:prstGeom prst="rect">
            <a:avLst/>
          </a:prstGeo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3"/>
          <p:cNvSpPr>
            <a:spLocks noGrp="1" noChangeArrowheads="1"/>
          </p:cNvSpPr>
          <p:nvPr>
            <p:ph type="sldNum" sz="quarter" idx="10"/>
          </p:nvPr>
        </p:nvSpPr>
        <p:spPr>
          <a:ln/>
        </p:spPr>
        <p:txBody>
          <a:bodyPr/>
          <a:lstStyle>
            <a:lvl1pPr>
              <a:defRPr/>
            </a:lvl1pPr>
          </a:lstStyle>
          <a:p>
            <a:pPr>
              <a:defRPr/>
            </a:pPr>
            <a:fld id="{E9BA6776-BE00-4752-9C7B-4AC7F1B6A457}"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13705142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a:prstGeom prst="rect">
            <a:avLst/>
          </a:prstGeo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a:prstGeom prst="rect">
            <a:avLst/>
          </a:prstGeo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3"/>
          <p:cNvSpPr>
            <a:spLocks noGrp="1" noChangeArrowheads="1"/>
          </p:cNvSpPr>
          <p:nvPr>
            <p:ph type="sldNum" sz="quarter" idx="10"/>
          </p:nvPr>
        </p:nvSpPr>
        <p:spPr>
          <a:ln/>
        </p:spPr>
        <p:txBody>
          <a:bodyPr/>
          <a:lstStyle>
            <a:lvl1pPr>
              <a:defRPr/>
            </a:lvl1pPr>
          </a:lstStyle>
          <a:p>
            <a:pPr>
              <a:defRPr/>
            </a:pPr>
            <a:fld id="{A94C07B0-6630-469E-A9D8-0399EDEBE33E}"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205889673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p:cNvSpPr>
            <a:spLocks noGrp="1" noChangeArrowheads="1"/>
          </p:cNvSpPr>
          <p:nvPr>
            <p:ph type="sldNum" sz="quarter" idx="10"/>
          </p:nvPr>
        </p:nvSpPr>
        <p:spPr>
          <a:ln/>
        </p:spPr>
        <p:txBody>
          <a:bodyPr/>
          <a:lstStyle>
            <a:lvl1pPr>
              <a:defRPr/>
            </a:lvl1pPr>
          </a:lstStyle>
          <a:p>
            <a:pPr>
              <a:defRPr/>
            </a:pPr>
            <a:fld id="{CCC03988-2723-412C-B1F6-7BD85D485699}"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354152676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chor="t"/>
          <a:lstStyle/>
          <a:p>
            <a:r>
              <a:rPr lang="ja-JP" altLang="en-US"/>
              <a:t>マスタ タイトルの書式設定</a:t>
            </a:r>
          </a:p>
        </p:txBody>
      </p:sp>
      <p:sp>
        <p:nvSpPr>
          <p:cNvPr id="3" name="コンテンツ プレースホルダ 2"/>
          <p:cNvSpPr>
            <a:spLocks noGrp="1"/>
          </p:cNvSpPr>
          <p:nvPr>
            <p:ph idx="1"/>
          </p:nvPr>
        </p:nvSpPr>
        <p:spPr>
          <a:xfrm>
            <a:off x="107950" y="618084"/>
            <a:ext cx="8928100" cy="1717393"/>
          </a:xfrm>
        </p:spPr>
        <p:txBody>
          <a:bodyPr>
            <a:spAutoFit/>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sldNum" sz="quarter" idx="10"/>
          </p:nvPr>
        </p:nvSpPr>
        <p:spPr>
          <a:ln/>
        </p:spPr>
        <p:txBody>
          <a:bodyPr/>
          <a:lstStyle>
            <a:lvl1pPr>
              <a:defRPr/>
            </a:lvl1pPr>
          </a:lstStyle>
          <a:p>
            <a:pPr>
              <a:defRPr/>
            </a:pPr>
            <a:fld id="{64F8D627-3D20-4DB6-A65B-7BAFFADF10AC}"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3246379946"/>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sldNum" sz="quarter" idx="10"/>
          </p:nvPr>
        </p:nvSpPr>
        <p:spPr>
          <a:ln/>
        </p:spPr>
        <p:txBody>
          <a:bodyPr/>
          <a:lstStyle>
            <a:lvl1pPr>
              <a:defRPr/>
            </a:lvl1pPr>
          </a:lstStyle>
          <a:p>
            <a:pPr>
              <a:defRPr/>
            </a:pPr>
            <a:fld id="{798A2F36-E3C5-4116-81FA-2F5CA4EF98CF}"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287585471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107949" y="693737"/>
            <a:ext cx="4392614" cy="5830887"/>
          </a:xfrm>
        </p:spPr>
        <p:txBody>
          <a:bodyPr/>
          <a:lstStyle>
            <a:lvl1pPr>
              <a:defRPr sz="2000"/>
            </a:lvl1pPr>
            <a:lvl2pPr>
              <a:defRPr sz="1800"/>
            </a:lvl2pPr>
            <a:lvl3pPr>
              <a:defRPr sz="1600"/>
            </a:lvl3pPr>
            <a:lvl4pPr>
              <a:defRPr sz="1400"/>
            </a:lvl4pPr>
            <a:lvl5pPr>
              <a:defRPr sz="12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3438" y="693737"/>
            <a:ext cx="4392612" cy="5830887"/>
          </a:xfrm>
        </p:spPr>
        <p:txBody>
          <a:bodyPr/>
          <a:lstStyle>
            <a:lvl1pPr>
              <a:defRPr sz="2000"/>
            </a:lvl1pPr>
            <a:lvl2pPr>
              <a:defRPr sz="1800"/>
            </a:lvl2pPr>
            <a:lvl3pPr>
              <a:defRPr sz="1600"/>
            </a:lvl3pPr>
            <a:lvl4pPr>
              <a:defRPr sz="1400"/>
            </a:lvl4pPr>
            <a:lvl5pPr>
              <a:defRPr sz="12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sldNum" sz="quarter" idx="10"/>
          </p:nvPr>
        </p:nvSpPr>
        <p:spPr>
          <a:ln/>
        </p:spPr>
        <p:txBody>
          <a:bodyPr/>
          <a:lstStyle>
            <a:lvl1pPr>
              <a:defRPr/>
            </a:lvl1pPr>
          </a:lstStyle>
          <a:p>
            <a:pPr>
              <a:defRPr/>
            </a:pPr>
            <a:fld id="{B6CF66BD-F2B5-4E57-A88C-F13A5A9583B6}"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191283760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sldNum" sz="quarter" idx="10"/>
          </p:nvPr>
        </p:nvSpPr>
        <p:spPr>
          <a:ln/>
        </p:spPr>
        <p:txBody>
          <a:bodyPr/>
          <a:lstStyle>
            <a:lvl1pPr>
              <a:defRPr/>
            </a:lvl1pPr>
          </a:lstStyle>
          <a:p>
            <a:pPr>
              <a:defRPr/>
            </a:pPr>
            <a:fld id="{ED96B01C-D72F-42B5-8B09-A6D287CD0464}"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27734788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theme" Target="../theme/theme3.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5.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9.xml"/><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theme" Target="../theme/theme6.xml"/><Relationship Id="rId2" Type="http://schemas.openxmlformats.org/officeDocument/2006/relationships/slideLayout" Target="../slideLayouts/slideLayout63.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0.xml"/><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theme" Target="../theme/theme7.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0" Type="http://schemas.openxmlformats.org/officeDocument/2006/relationships/slideLayout" Target="../slideLayouts/slideLayout82.xml"/><Relationship Id="rId4" Type="http://schemas.openxmlformats.org/officeDocument/2006/relationships/slideLayout" Target="../slideLayouts/slideLayout76.xml"/><Relationship Id="rId9" Type="http://schemas.openxmlformats.org/officeDocument/2006/relationships/slideLayout" Target="../slideLayouts/slideLayout81.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1.xml"/><Relationship Id="rId3" Type="http://schemas.openxmlformats.org/officeDocument/2006/relationships/slideLayout" Target="../slideLayouts/slideLayout86.xml"/><Relationship Id="rId7" Type="http://schemas.openxmlformats.org/officeDocument/2006/relationships/slideLayout" Target="../slideLayouts/slideLayout90.xml"/><Relationship Id="rId12" Type="http://schemas.openxmlformats.org/officeDocument/2006/relationships/theme" Target="../theme/theme8.xml"/><Relationship Id="rId2" Type="http://schemas.openxmlformats.org/officeDocument/2006/relationships/slideLayout" Target="../slideLayouts/slideLayout85.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5" Type="http://schemas.openxmlformats.org/officeDocument/2006/relationships/slideLayout" Target="../slideLayouts/slideLayout88.xml"/><Relationship Id="rId10" Type="http://schemas.openxmlformats.org/officeDocument/2006/relationships/slideLayout" Target="../slideLayouts/slideLayout93.xml"/><Relationship Id="rId4" Type="http://schemas.openxmlformats.org/officeDocument/2006/relationships/slideLayout" Target="../slideLayouts/slideLayout87.xml"/><Relationship Id="rId9" Type="http://schemas.openxmlformats.org/officeDocument/2006/relationships/slideLayout" Target="../slideLayouts/slideLayout92.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2.xml"/><Relationship Id="rId13" Type="http://schemas.openxmlformats.org/officeDocument/2006/relationships/slideLayout" Target="../slideLayouts/slideLayout107.xml"/><Relationship Id="rId3" Type="http://schemas.openxmlformats.org/officeDocument/2006/relationships/slideLayout" Target="../slideLayouts/slideLayout97.xml"/><Relationship Id="rId7" Type="http://schemas.openxmlformats.org/officeDocument/2006/relationships/slideLayout" Target="../slideLayouts/slideLayout101.xml"/><Relationship Id="rId12" Type="http://schemas.openxmlformats.org/officeDocument/2006/relationships/slideLayout" Target="../slideLayouts/slideLayout106.xml"/><Relationship Id="rId2" Type="http://schemas.openxmlformats.org/officeDocument/2006/relationships/slideLayout" Target="../slideLayouts/slideLayout96.xml"/><Relationship Id="rId1" Type="http://schemas.openxmlformats.org/officeDocument/2006/relationships/slideLayout" Target="../slideLayouts/slideLayout95.xml"/><Relationship Id="rId6" Type="http://schemas.openxmlformats.org/officeDocument/2006/relationships/slideLayout" Target="../slideLayouts/slideLayout100.xml"/><Relationship Id="rId11" Type="http://schemas.openxmlformats.org/officeDocument/2006/relationships/slideLayout" Target="../slideLayouts/slideLayout105.xml"/><Relationship Id="rId5" Type="http://schemas.openxmlformats.org/officeDocument/2006/relationships/slideLayout" Target="../slideLayouts/slideLayout99.xml"/><Relationship Id="rId15" Type="http://schemas.openxmlformats.org/officeDocument/2006/relationships/theme" Target="../theme/theme9.xml"/><Relationship Id="rId10" Type="http://schemas.openxmlformats.org/officeDocument/2006/relationships/slideLayout" Target="../slideLayouts/slideLayout104.xml"/><Relationship Id="rId4" Type="http://schemas.openxmlformats.org/officeDocument/2006/relationships/slideLayout" Target="../slideLayouts/slideLayout98.xml"/><Relationship Id="rId9" Type="http://schemas.openxmlformats.org/officeDocument/2006/relationships/slideLayout" Target="../slideLayouts/slideLayout103.xml"/><Relationship Id="rId14" Type="http://schemas.openxmlformats.org/officeDocument/2006/relationships/slideLayout" Target="../slideLayouts/slideLayout10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33890" name="Line 2"/>
          <p:cNvSpPr>
            <a:spLocks noChangeShapeType="1"/>
          </p:cNvSpPr>
          <p:nvPr/>
        </p:nvSpPr>
        <p:spPr bwMode="auto">
          <a:xfrm>
            <a:off x="0" y="549275"/>
            <a:ext cx="9144000" cy="0"/>
          </a:xfrm>
          <a:prstGeom prst="line">
            <a:avLst/>
          </a:prstGeom>
          <a:noFill/>
          <a:ln w="50800" cmpd="dbl">
            <a:solidFill>
              <a:srgbClr val="0000FF"/>
            </a:solidFill>
            <a:round/>
            <a:headEnd/>
            <a:tailEnd/>
          </a:ln>
        </p:spPr>
        <p:txBody>
          <a:bodyPr wrap="none" anchor="ctr"/>
          <a:lstStyle/>
          <a:p>
            <a:pPr>
              <a:defRPr/>
            </a:pPr>
            <a:endParaRPr lang="ja-JP" altLang="en-US">
              <a:ea typeface="HGPｺﾞｼｯｸE" pitchFamily="50" charset="-128"/>
            </a:endParaRPr>
          </a:p>
        </p:txBody>
      </p:sp>
      <p:sp>
        <p:nvSpPr>
          <p:cNvPr id="933891" name="Rectangle 3"/>
          <p:cNvSpPr>
            <a:spLocks noChangeArrowheads="1"/>
          </p:cNvSpPr>
          <p:nvPr/>
        </p:nvSpPr>
        <p:spPr bwMode="auto">
          <a:xfrm>
            <a:off x="0" y="6540500"/>
            <a:ext cx="9144000" cy="333375"/>
          </a:xfrm>
          <a:prstGeom prst="rect">
            <a:avLst/>
          </a:prstGeom>
          <a:solidFill>
            <a:srgbClr val="0000FF"/>
          </a:solidFill>
          <a:ln w="9525">
            <a:noFill/>
            <a:miter lim="800000"/>
            <a:headEnd/>
            <a:tailEnd/>
          </a:ln>
        </p:spPr>
        <p:txBody>
          <a:bodyPr wrap="none" anchor="ctr"/>
          <a:lstStyle/>
          <a:p>
            <a:pPr algn="ctr">
              <a:defRPr/>
            </a:pPr>
            <a:endParaRPr lang="ja-JP" altLang="en-US">
              <a:ea typeface="HGPｺﾞｼｯｸE" pitchFamily="50" charset="-128"/>
            </a:endParaRPr>
          </a:p>
        </p:txBody>
      </p:sp>
      <p:sp>
        <p:nvSpPr>
          <p:cNvPr id="933892" name="Rectangle 4"/>
          <p:cNvSpPr>
            <a:spLocks noGrp="1" noChangeArrowheads="1"/>
          </p:cNvSpPr>
          <p:nvPr>
            <p:ph type="sldNum" sz="quarter" idx="4"/>
          </p:nvPr>
        </p:nvSpPr>
        <p:spPr bwMode="auto">
          <a:xfrm>
            <a:off x="7027863" y="65627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600" b="1">
                <a:solidFill>
                  <a:schemeClr val="bg1">
                    <a:lumMod val="85000"/>
                  </a:schemeClr>
                </a:solidFill>
                <a:latin typeface="Verdana" pitchFamily="34" charset="0"/>
                <a:ea typeface="ＭＳ Ｐゴシック" pitchFamily="50" charset="-128"/>
              </a:defRPr>
            </a:lvl1pPr>
          </a:lstStyle>
          <a:p>
            <a:pPr>
              <a:defRPr/>
            </a:pPr>
            <a:fld id="{7EC0B4E4-23A0-4D34-A647-7DC6AD0B3F5D}" type="slidenum">
              <a:rPr lang="en-US" altLang="ja-JP"/>
              <a:pPr>
                <a:defRPr/>
              </a:pPr>
              <a:t>‹#›</a:t>
            </a:fld>
            <a:endParaRPr lang="en-US" altLang="ja-JP" dirty="0"/>
          </a:p>
        </p:txBody>
      </p:sp>
      <p:sp>
        <p:nvSpPr>
          <p:cNvPr id="1029" name="Rectangle 6"/>
          <p:cNvSpPr>
            <a:spLocks noGrp="1" noChangeArrowheads="1"/>
          </p:cNvSpPr>
          <p:nvPr>
            <p:ph type="body" idx="1"/>
          </p:nvPr>
        </p:nvSpPr>
        <p:spPr bwMode="auto">
          <a:xfrm>
            <a:off x="107950" y="618084"/>
            <a:ext cx="8928100" cy="590654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1030" name="Rectangle 7"/>
          <p:cNvSpPr>
            <a:spLocks noGrp="1" noChangeArrowheads="1"/>
          </p:cNvSpPr>
          <p:nvPr>
            <p:ph type="title"/>
          </p:nvPr>
        </p:nvSpPr>
        <p:spPr bwMode="auto">
          <a:xfrm>
            <a:off x="10795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8" name="Text Box 4"/>
          <p:cNvSpPr txBox="1">
            <a:spLocks noChangeArrowheads="1"/>
          </p:cNvSpPr>
          <p:nvPr/>
        </p:nvSpPr>
        <p:spPr bwMode="auto">
          <a:xfrm>
            <a:off x="0" y="6569075"/>
            <a:ext cx="5689600" cy="274638"/>
          </a:xfrm>
          <a:prstGeom prst="rect">
            <a:avLst/>
          </a:prstGeom>
          <a:noFill/>
          <a:ln w="9525">
            <a:noFill/>
            <a:miter lim="800000"/>
            <a:headEnd/>
            <a:tailEnd/>
          </a:ln>
          <a:effectLst/>
        </p:spPr>
        <p:txBody>
          <a:bodyPr>
            <a:spAutoFit/>
          </a:bodyPr>
          <a:lstStyle/>
          <a:p>
            <a:pPr>
              <a:spcBef>
                <a:spcPct val="50000"/>
              </a:spcBef>
              <a:defRPr/>
            </a:pPr>
            <a:r>
              <a:rPr lang="ja-JP" altLang="en-US" sz="1200" dirty="0">
                <a:solidFill>
                  <a:schemeClr val="bg1">
                    <a:lumMod val="85000"/>
                  </a:schemeClr>
                </a:solidFill>
                <a:latin typeface="HGｺﾞｼｯｸE" pitchFamily="49" charset="-128"/>
                <a:ea typeface="HGｺﾞｼｯｸE" pitchFamily="49" charset="-128"/>
              </a:rPr>
              <a:t>東京大学廣井研究室、</a:t>
            </a:r>
            <a:r>
              <a:rPr lang="en-US" altLang="ja-JP" sz="1200" dirty="0">
                <a:solidFill>
                  <a:schemeClr val="bg1">
                    <a:lumMod val="85000"/>
                  </a:schemeClr>
                </a:solidFill>
                <a:latin typeface="HGｺﾞｼｯｸE" pitchFamily="49" charset="-128"/>
                <a:ea typeface="HGｺﾞｼｯｸE" pitchFamily="49" charset="-128"/>
              </a:rPr>
              <a:t>SOMPO-RM</a:t>
            </a:r>
            <a:endParaRPr lang="ja-JP" altLang="en-US" sz="1200" dirty="0">
              <a:solidFill>
                <a:schemeClr val="bg1">
                  <a:lumMod val="85000"/>
                </a:schemeClr>
              </a:solidFill>
              <a:latin typeface="HGｺﾞｼｯｸE" pitchFamily="49" charset="-128"/>
              <a:ea typeface="HGｺﾞｼｯｸE" pitchFamily="49" charset="-128"/>
            </a:endParaRPr>
          </a:p>
        </p:txBody>
      </p:sp>
    </p:spTree>
    <p:extLst>
      <p:ext uri="{BB962C8B-B14F-4D97-AF65-F5344CB8AC3E}">
        <p14:creationId xmlns:p14="http://schemas.microsoft.com/office/powerpoint/2010/main" val="2407488"/>
      </p:ext>
    </p:extLst>
  </p:cSld>
  <p:clrMap bg1="lt1" tx1="dk1" bg2="lt2" tx2="dk2" accent1="accent1" accent2="accent2" accent3="accent3" accent4="accent4" accent5="accent5" accent6="accent6" hlink="hlink" folHlink="folHlink"/>
  <p:sldLayoutIdLst>
    <p:sldLayoutId id="2147484003" r:id="rId1"/>
    <p:sldLayoutId id="2147484004" r:id="rId2"/>
    <p:sldLayoutId id="2147484005" r:id="rId3"/>
    <p:sldLayoutId id="2147484006" r:id="rId4"/>
    <p:sldLayoutId id="2147484007" r:id="rId5"/>
    <p:sldLayoutId id="2147484008" r:id="rId6"/>
    <p:sldLayoutId id="2147484009" r:id="rId7"/>
    <p:sldLayoutId id="2147484010" r:id="rId8"/>
    <p:sldLayoutId id="2147484011" r:id="rId9"/>
    <p:sldLayoutId id="2147484012" r:id="rId10"/>
    <p:sldLayoutId id="2147484013" r:id="rId11"/>
    <p:sldLayoutId id="2147484014" r:id="rId12"/>
    <p:sldLayoutId id="2147484015" r:id="rId13"/>
    <p:sldLayoutId id="2147484016" r:id="rId14"/>
  </p:sldLayoutIdLst>
  <p:hf hdr="0" ftr="0" dt="0"/>
  <p:txStyles>
    <p:title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p:titleStyle>
    <p:body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34914" name="Rectangle 2"/>
          <p:cNvSpPr>
            <a:spLocks noChangeArrowheads="1"/>
          </p:cNvSpPr>
          <p:nvPr/>
        </p:nvSpPr>
        <p:spPr bwMode="auto">
          <a:xfrm>
            <a:off x="0" y="6551613"/>
            <a:ext cx="9144000" cy="333375"/>
          </a:xfrm>
          <a:prstGeom prst="rect">
            <a:avLst/>
          </a:prstGeom>
          <a:solidFill>
            <a:srgbClr val="0000FF"/>
          </a:solidFill>
          <a:ln w="9525">
            <a:noFill/>
            <a:miter lim="800000"/>
            <a:headEnd/>
            <a:tailEnd/>
          </a:ln>
        </p:spPr>
        <p:txBody>
          <a:bodyPr wrap="none" anchor="ctr"/>
          <a:lstStyle/>
          <a:p>
            <a:pPr algn="ctr">
              <a:defRPr/>
            </a:pPr>
            <a:endParaRPr lang="ja-JP" altLang="en-US">
              <a:solidFill>
                <a:schemeClr val="bg2"/>
              </a:solidFill>
              <a:ea typeface="HGPｺﾞｼｯｸE" pitchFamily="50" charset="-128"/>
            </a:endParaRPr>
          </a:p>
        </p:txBody>
      </p:sp>
      <p:sp>
        <p:nvSpPr>
          <p:cNvPr id="934915" name="Rectangle 3"/>
          <p:cNvSpPr>
            <a:spLocks noGrp="1" noChangeArrowheads="1"/>
          </p:cNvSpPr>
          <p:nvPr>
            <p:ph type="sldNum" sz="quarter" idx="4"/>
          </p:nvPr>
        </p:nvSpPr>
        <p:spPr bwMode="auto">
          <a:xfrm>
            <a:off x="7027863" y="65627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600" b="1">
                <a:solidFill>
                  <a:schemeClr val="bg1">
                    <a:lumMod val="85000"/>
                  </a:schemeClr>
                </a:solidFill>
                <a:latin typeface="Verdana" pitchFamily="34" charset="0"/>
                <a:ea typeface="ＭＳ Ｐゴシック" pitchFamily="50" charset="-128"/>
              </a:defRPr>
            </a:lvl1pPr>
          </a:lstStyle>
          <a:p>
            <a:pPr>
              <a:defRPr/>
            </a:pPr>
            <a:fld id="{ADD9F9F1-A97B-48EF-9E90-1C46D321F4C9}" type="slidenum">
              <a:rPr lang="en-US" altLang="ja-JP"/>
              <a:pPr>
                <a:defRPr/>
              </a:pPr>
              <a:t>‹#›</a:t>
            </a:fld>
            <a:endParaRPr lang="en-US" altLang="ja-JP" dirty="0"/>
          </a:p>
        </p:txBody>
      </p:sp>
      <p:sp>
        <p:nvSpPr>
          <p:cNvPr id="6" name="Text Box 4"/>
          <p:cNvSpPr txBox="1">
            <a:spLocks noChangeArrowheads="1"/>
          </p:cNvSpPr>
          <p:nvPr userDrawn="1"/>
        </p:nvSpPr>
        <p:spPr bwMode="auto">
          <a:xfrm>
            <a:off x="0" y="6569075"/>
            <a:ext cx="5689600" cy="274638"/>
          </a:xfrm>
          <a:prstGeom prst="rect">
            <a:avLst/>
          </a:prstGeom>
          <a:noFill/>
          <a:ln w="9525">
            <a:noFill/>
            <a:miter lim="800000"/>
            <a:headEnd/>
            <a:tailEnd/>
          </a:ln>
          <a:effectLst/>
        </p:spPr>
        <p:txBody>
          <a:bodyPr>
            <a:spAutoFit/>
          </a:bodyPr>
          <a:lstStyle/>
          <a:p>
            <a:pPr>
              <a:spcBef>
                <a:spcPct val="50000"/>
              </a:spcBef>
              <a:defRPr/>
            </a:pPr>
            <a:r>
              <a:rPr lang="ja-JP" altLang="en-US" sz="1200" dirty="0">
                <a:solidFill>
                  <a:schemeClr val="bg1">
                    <a:lumMod val="85000"/>
                  </a:schemeClr>
                </a:solidFill>
                <a:latin typeface="HGｺﾞｼｯｸE" pitchFamily="49" charset="-128"/>
                <a:ea typeface="HGｺﾞｼｯｸE" pitchFamily="49" charset="-128"/>
              </a:rPr>
              <a:t>東京大学廣井研究室、</a:t>
            </a:r>
            <a:r>
              <a:rPr lang="en-US" altLang="ja-JP" sz="1200" dirty="0">
                <a:solidFill>
                  <a:schemeClr val="bg1">
                    <a:lumMod val="85000"/>
                  </a:schemeClr>
                </a:solidFill>
                <a:latin typeface="HGｺﾞｼｯｸE" pitchFamily="49" charset="-128"/>
                <a:ea typeface="HGｺﾞｼｯｸE" pitchFamily="49" charset="-128"/>
              </a:rPr>
              <a:t>SOMPO-RM</a:t>
            </a:r>
            <a:endParaRPr lang="ja-JP" altLang="en-US" sz="1200" dirty="0">
              <a:solidFill>
                <a:schemeClr val="bg1">
                  <a:lumMod val="85000"/>
                </a:schemeClr>
              </a:solidFill>
              <a:latin typeface="HGｺﾞｼｯｸE" pitchFamily="49" charset="-128"/>
              <a:ea typeface="HGｺﾞｼｯｸE" pitchFamily="49" charset="-128"/>
            </a:endParaRPr>
          </a:p>
        </p:txBody>
      </p:sp>
    </p:spTree>
    <p:extLst>
      <p:ext uri="{BB962C8B-B14F-4D97-AF65-F5344CB8AC3E}">
        <p14:creationId xmlns:p14="http://schemas.microsoft.com/office/powerpoint/2010/main" val="3811566081"/>
      </p:ext>
    </p:extLst>
  </p:cSld>
  <p:clrMap bg1="lt1" tx1="dk1" bg2="lt2" tx2="dk2" accent1="accent1" accent2="accent2" accent3="accent3" accent4="accent4" accent5="accent5" accent6="accent6" hlink="hlink" folHlink="folHlink"/>
  <p:sldLayoutIdLst>
    <p:sldLayoutId id="2147484018" r:id="rId1"/>
    <p:sldLayoutId id="2147484019" r:id="rId2"/>
    <p:sldLayoutId id="2147484020" r:id="rId3"/>
    <p:sldLayoutId id="2147484021" r:id="rId4"/>
    <p:sldLayoutId id="2147484022" r:id="rId5"/>
    <p:sldLayoutId id="2147484023" r:id="rId6"/>
    <p:sldLayoutId id="2147484024" r:id="rId7"/>
    <p:sldLayoutId id="2147484025" r:id="rId8"/>
    <p:sldLayoutId id="2147484026" r:id="rId9"/>
    <p:sldLayoutId id="2147484027" r:id="rId10"/>
    <p:sldLayoutId id="2147484028" r:id="rId11"/>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200" algn="ctr" rtl="0" fontAlgn="base">
        <a:spcBef>
          <a:spcPct val="0"/>
        </a:spcBef>
        <a:spcAft>
          <a:spcPct val="0"/>
        </a:spcAft>
        <a:defRPr kumimoji="1" sz="4400">
          <a:solidFill>
            <a:schemeClr val="tx2"/>
          </a:solidFill>
          <a:latin typeface="Arial" charset="0"/>
          <a:ea typeface="ＭＳ Ｐゴシック" pitchFamily="50" charset="-128"/>
        </a:defRPr>
      </a:lvl6pPr>
      <a:lvl7pPr marL="914400" algn="ctr" rtl="0" fontAlgn="base">
        <a:spcBef>
          <a:spcPct val="0"/>
        </a:spcBef>
        <a:spcAft>
          <a:spcPct val="0"/>
        </a:spcAft>
        <a:defRPr kumimoji="1" sz="4400">
          <a:solidFill>
            <a:schemeClr val="tx2"/>
          </a:solidFill>
          <a:latin typeface="Arial" charset="0"/>
          <a:ea typeface="ＭＳ Ｐゴシック" pitchFamily="50" charset="-128"/>
        </a:defRPr>
      </a:lvl7pPr>
      <a:lvl8pPr marL="1371600" algn="ctr" rtl="0" fontAlgn="base">
        <a:spcBef>
          <a:spcPct val="0"/>
        </a:spcBef>
        <a:spcAft>
          <a:spcPct val="0"/>
        </a:spcAft>
        <a:defRPr kumimoji="1" sz="4400">
          <a:solidFill>
            <a:schemeClr val="tx2"/>
          </a:solidFill>
          <a:latin typeface="Arial" charset="0"/>
          <a:ea typeface="ＭＳ Ｐゴシック" pitchFamily="50" charset="-128"/>
        </a:defRPr>
      </a:lvl8pPr>
      <a:lvl9pPr marL="1828800" algn="ctr" rtl="0" fontAlgn="base">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33890" name="Line 2"/>
          <p:cNvSpPr>
            <a:spLocks noChangeShapeType="1"/>
          </p:cNvSpPr>
          <p:nvPr/>
        </p:nvSpPr>
        <p:spPr bwMode="auto">
          <a:xfrm>
            <a:off x="0" y="549275"/>
            <a:ext cx="9144000" cy="0"/>
          </a:xfrm>
          <a:prstGeom prst="line">
            <a:avLst/>
          </a:prstGeom>
          <a:noFill/>
          <a:ln w="50800" cmpd="dbl">
            <a:solidFill>
              <a:srgbClr val="CE002C"/>
            </a:solidFill>
            <a:round/>
            <a:headEnd/>
            <a:tailEnd/>
          </a:ln>
        </p:spPr>
        <p:txBody>
          <a:bodyPr wrap="none" anchor="ctr"/>
          <a:lstStyle/>
          <a:p>
            <a:pPr>
              <a:defRPr/>
            </a:pPr>
            <a:endParaRPr lang="ja-JP" altLang="en-US">
              <a:ea typeface="HGPｺﾞｼｯｸE" pitchFamily="50" charset="-128"/>
            </a:endParaRPr>
          </a:p>
        </p:txBody>
      </p:sp>
      <p:sp>
        <p:nvSpPr>
          <p:cNvPr id="933891" name="Rectangle 3"/>
          <p:cNvSpPr>
            <a:spLocks noChangeArrowheads="1"/>
          </p:cNvSpPr>
          <p:nvPr/>
        </p:nvSpPr>
        <p:spPr bwMode="auto">
          <a:xfrm>
            <a:off x="0" y="6540500"/>
            <a:ext cx="9144000" cy="333375"/>
          </a:xfrm>
          <a:prstGeom prst="rect">
            <a:avLst/>
          </a:prstGeom>
          <a:solidFill>
            <a:srgbClr val="CE002C"/>
          </a:solidFill>
          <a:ln w="9525">
            <a:noFill/>
            <a:miter lim="800000"/>
            <a:headEnd/>
            <a:tailEnd/>
          </a:ln>
        </p:spPr>
        <p:txBody>
          <a:bodyPr wrap="none" anchor="ctr"/>
          <a:lstStyle/>
          <a:p>
            <a:pPr algn="ctr">
              <a:defRPr/>
            </a:pPr>
            <a:endParaRPr lang="ja-JP" altLang="en-US">
              <a:ea typeface="HGPｺﾞｼｯｸE" pitchFamily="50" charset="-128"/>
            </a:endParaRPr>
          </a:p>
        </p:txBody>
      </p:sp>
      <p:sp>
        <p:nvSpPr>
          <p:cNvPr id="933892" name="Rectangle 4"/>
          <p:cNvSpPr>
            <a:spLocks noGrp="1" noChangeArrowheads="1"/>
          </p:cNvSpPr>
          <p:nvPr>
            <p:ph type="sldNum" sz="quarter" idx="4"/>
          </p:nvPr>
        </p:nvSpPr>
        <p:spPr bwMode="auto">
          <a:xfrm>
            <a:off x="7027863" y="65627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600" b="1">
                <a:solidFill>
                  <a:schemeClr val="bg1">
                    <a:lumMod val="85000"/>
                  </a:schemeClr>
                </a:solidFill>
                <a:latin typeface="Verdana" pitchFamily="34" charset="0"/>
                <a:ea typeface="ＭＳ Ｐゴシック" pitchFamily="50" charset="-128"/>
              </a:defRPr>
            </a:lvl1pPr>
          </a:lstStyle>
          <a:p>
            <a:pPr>
              <a:defRPr/>
            </a:pPr>
            <a:fld id="{7EC0B4E4-23A0-4D34-A647-7DC6AD0B3F5D}" type="slidenum">
              <a:rPr lang="en-US" altLang="ja-JP"/>
              <a:pPr>
                <a:defRPr/>
              </a:pPr>
              <a:t>‹#›</a:t>
            </a:fld>
            <a:endParaRPr lang="en-US" altLang="ja-JP" dirty="0"/>
          </a:p>
        </p:txBody>
      </p:sp>
      <p:sp>
        <p:nvSpPr>
          <p:cNvPr id="1029" name="Rectangle 6"/>
          <p:cNvSpPr>
            <a:spLocks noGrp="1" noChangeArrowheads="1"/>
          </p:cNvSpPr>
          <p:nvPr>
            <p:ph type="body" idx="1"/>
          </p:nvPr>
        </p:nvSpPr>
        <p:spPr bwMode="auto">
          <a:xfrm>
            <a:off x="107950" y="618084"/>
            <a:ext cx="8928100" cy="590654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30" name="Rectangle 7"/>
          <p:cNvSpPr>
            <a:spLocks noGrp="1" noChangeArrowheads="1"/>
          </p:cNvSpPr>
          <p:nvPr>
            <p:ph type="title"/>
          </p:nvPr>
        </p:nvSpPr>
        <p:spPr bwMode="auto">
          <a:xfrm>
            <a:off x="10795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8" name="Text Box 4"/>
          <p:cNvSpPr txBox="1">
            <a:spLocks noChangeArrowheads="1"/>
          </p:cNvSpPr>
          <p:nvPr/>
        </p:nvSpPr>
        <p:spPr bwMode="auto">
          <a:xfrm>
            <a:off x="0" y="6569075"/>
            <a:ext cx="5689600" cy="274638"/>
          </a:xfrm>
          <a:prstGeom prst="rect">
            <a:avLst/>
          </a:prstGeom>
          <a:noFill/>
          <a:ln w="9525">
            <a:noFill/>
            <a:miter lim="800000"/>
            <a:headEnd/>
            <a:tailEnd/>
          </a:ln>
          <a:effectLst/>
        </p:spPr>
        <p:txBody>
          <a:bodyPr>
            <a:spAutoFit/>
          </a:bodyPr>
          <a:lstStyle/>
          <a:p>
            <a:pPr>
              <a:spcBef>
                <a:spcPct val="50000"/>
              </a:spcBef>
              <a:defRPr/>
            </a:pPr>
            <a:r>
              <a:rPr lang="ja-JP" altLang="en-US" sz="1200" dirty="0">
                <a:solidFill>
                  <a:schemeClr val="bg1">
                    <a:lumMod val="85000"/>
                  </a:schemeClr>
                </a:solidFill>
                <a:latin typeface="HGｺﾞｼｯｸE" pitchFamily="49" charset="-128"/>
                <a:ea typeface="HGｺﾞｼｯｸE" pitchFamily="49" charset="-128"/>
              </a:rPr>
              <a:t>名古屋大学廣井研究室、</a:t>
            </a:r>
            <a:r>
              <a:rPr lang="en-US" altLang="ja-JP" sz="1200" dirty="0">
                <a:solidFill>
                  <a:schemeClr val="bg1">
                    <a:lumMod val="85000"/>
                  </a:schemeClr>
                </a:solidFill>
                <a:latin typeface="HGｺﾞｼｯｸE" pitchFamily="49" charset="-128"/>
                <a:ea typeface="HGｺﾞｼｯｸE" pitchFamily="49" charset="-128"/>
              </a:rPr>
              <a:t>SJNK-RM</a:t>
            </a:r>
            <a:endParaRPr lang="ja-JP" altLang="en-US" sz="1200" dirty="0">
              <a:solidFill>
                <a:schemeClr val="bg1">
                  <a:lumMod val="85000"/>
                </a:schemeClr>
              </a:solidFill>
              <a:latin typeface="HGｺﾞｼｯｸE" pitchFamily="49" charset="-128"/>
              <a:ea typeface="HGｺﾞｼｯｸE" pitchFamily="49" charset="-128"/>
            </a:endParaRPr>
          </a:p>
        </p:txBody>
      </p:sp>
    </p:spTree>
  </p:cSld>
  <p:clrMap bg1="lt1" tx1="dk1" bg2="lt2" tx2="dk2" accent1="accent1" accent2="accent2" accent3="accent3" accent4="accent4" accent5="accent5" accent6="accent6" hlink="hlink" folHlink="folHlink"/>
  <p:sldLayoutIdLst>
    <p:sldLayoutId id="2147483922" r:id="rId1"/>
    <p:sldLayoutId id="2147483923" r:id="rId2"/>
    <p:sldLayoutId id="2147483924" r:id="rId3"/>
    <p:sldLayoutId id="2147483925" r:id="rId4"/>
    <p:sldLayoutId id="2147483926" r:id="rId5"/>
    <p:sldLayoutId id="2147483927" r:id="rId6"/>
    <p:sldLayoutId id="2147483928" r:id="rId7"/>
    <p:sldLayoutId id="2147483929" r:id="rId8"/>
    <p:sldLayoutId id="2147483930" r:id="rId9"/>
    <p:sldLayoutId id="2147483931" r:id="rId10"/>
    <p:sldLayoutId id="2147483932" r:id="rId11"/>
    <p:sldLayoutId id="2147483933" r:id="rId12"/>
    <p:sldLayoutId id="2147483934" r:id="rId13"/>
    <p:sldLayoutId id="2147483935" r:id="rId14"/>
  </p:sldLayoutIdLst>
  <p:hf hdr="0" ftr="0" dt="0"/>
  <p:txStyles>
    <p:title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p:titleStyle>
    <p:body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34914" name="Rectangle 2"/>
          <p:cNvSpPr>
            <a:spLocks noChangeArrowheads="1"/>
          </p:cNvSpPr>
          <p:nvPr/>
        </p:nvSpPr>
        <p:spPr bwMode="auto">
          <a:xfrm>
            <a:off x="0" y="6551613"/>
            <a:ext cx="9144000" cy="333375"/>
          </a:xfrm>
          <a:prstGeom prst="rect">
            <a:avLst/>
          </a:prstGeom>
          <a:solidFill>
            <a:srgbClr val="CE002C"/>
          </a:solidFill>
          <a:ln w="9525">
            <a:noFill/>
            <a:miter lim="800000"/>
            <a:headEnd/>
            <a:tailEnd/>
          </a:ln>
        </p:spPr>
        <p:txBody>
          <a:bodyPr wrap="none" anchor="ctr"/>
          <a:lstStyle/>
          <a:p>
            <a:pPr algn="ctr">
              <a:defRPr/>
            </a:pPr>
            <a:endParaRPr lang="ja-JP" altLang="en-US">
              <a:solidFill>
                <a:schemeClr val="bg2"/>
              </a:solidFill>
              <a:ea typeface="HGPｺﾞｼｯｸE" pitchFamily="50" charset="-128"/>
            </a:endParaRPr>
          </a:p>
        </p:txBody>
      </p:sp>
      <p:sp>
        <p:nvSpPr>
          <p:cNvPr id="934915" name="Rectangle 3"/>
          <p:cNvSpPr>
            <a:spLocks noGrp="1" noChangeArrowheads="1"/>
          </p:cNvSpPr>
          <p:nvPr>
            <p:ph type="sldNum" sz="quarter" idx="4"/>
          </p:nvPr>
        </p:nvSpPr>
        <p:spPr bwMode="auto">
          <a:xfrm>
            <a:off x="7027863" y="65627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600" b="1">
                <a:solidFill>
                  <a:schemeClr val="bg1">
                    <a:lumMod val="85000"/>
                  </a:schemeClr>
                </a:solidFill>
                <a:latin typeface="Verdana" pitchFamily="34" charset="0"/>
                <a:ea typeface="ＭＳ Ｐゴシック" pitchFamily="50" charset="-128"/>
              </a:defRPr>
            </a:lvl1pPr>
          </a:lstStyle>
          <a:p>
            <a:pPr>
              <a:defRPr/>
            </a:pPr>
            <a:fld id="{ADD9F9F1-A97B-48EF-9E90-1C46D321F4C9}" type="slidenum">
              <a:rPr lang="en-US" altLang="ja-JP"/>
              <a:pPr>
                <a:defRPr/>
              </a:pPr>
              <a:t>‹#›</a:t>
            </a:fld>
            <a:endParaRPr lang="en-US" altLang="ja-JP" dirty="0"/>
          </a:p>
        </p:txBody>
      </p:sp>
      <p:sp>
        <p:nvSpPr>
          <p:cNvPr id="5" name="Text Box 4"/>
          <p:cNvSpPr txBox="1">
            <a:spLocks noChangeArrowheads="1"/>
          </p:cNvSpPr>
          <p:nvPr userDrawn="1"/>
        </p:nvSpPr>
        <p:spPr bwMode="auto">
          <a:xfrm>
            <a:off x="0" y="6569075"/>
            <a:ext cx="5689600" cy="274638"/>
          </a:xfrm>
          <a:prstGeom prst="rect">
            <a:avLst/>
          </a:prstGeom>
          <a:noFill/>
          <a:ln w="9525">
            <a:noFill/>
            <a:miter lim="800000"/>
            <a:headEnd/>
            <a:tailEnd/>
          </a:ln>
          <a:effectLst/>
        </p:spPr>
        <p:txBody>
          <a:bodyPr>
            <a:spAutoFit/>
          </a:bodyPr>
          <a:lstStyle/>
          <a:p>
            <a:pPr>
              <a:spcBef>
                <a:spcPct val="50000"/>
              </a:spcBef>
              <a:defRPr/>
            </a:pPr>
            <a:r>
              <a:rPr lang="ja-JP" altLang="en-US" sz="1200" dirty="0">
                <a:solidFill>
                  <a:schemeClr val="bg1">
                    <a:lumMod val="85000"/>
                  </a:schemeClr>
                </a:solidFill>
                <a:latin typeface="HGｺﾞｼｯｸE" pitchFamily="49" charset="-128"/>
                <a:ea typeface="HGｺﾞｼｯｸE" pitchFamily="49" charset="-128"/>
              </a:rPr>
              <a:t>名古屋大学廣井研究室、</a:t>
            </a:r>
            <a:r>
              <a:rPr lang="en-US" altLang="ja-JP" sz="1200" dirty="0">
                <a:solidFill>
                  <a:schemeClr val="bg1">
                    <a:lumMod val="85000"/>
                  </a:schemeClr>
                </a:solidFill>
                <a:latin typeface="HGｺﾞｼｯｸE" pitchFamily="49" charset="-128"/>
                <a:ea typeface="HGｺﾞｼｯｸE" pitchFamily="49" charset="-128"/>
              </a:rPr>
              <a:t>SJNK-RM</a:t>
            </a:r>
            <a:endParaRPr lang="ja-JP" altLang="en-US" sz="1200" dirty="0">
              <a:solidFill>
                <a:schemeClr val="bg1">
                  <a:lumMod val="85000"/>
                </a:schemeClr>
              </a:solidFill>
              <a:latin typeface="HGｺﾞｼｯｸE" pitchFamily="49" charset="-128"/>
              <a:ea typeface="HGｺﾞｼｯｸE" pitchFamily="49" charset="-128"/>
            </a:endParaRPr>
          </a:p>
        </p:txBody>
      </p:sp>
    </p:spTree>
  </p:cSld>
  <p:clrMap bg1="lt1" tx1="dk1" bg2="lt2" tx2="dk2" accent1="accent1" accent2="accent2" accent3="accent3" accent4="accent4" accent5="accent5" accent6="accent6" hlink="hlink" folHlink="folHlink"/>
  <p:sldLayoutIdLst>
    <p:sldLayoutId id="2147483936" r:id="rId1"/>
    <p:sldLayoutId id="2147483937" r:id="rId2"/>
    <p:sldLayoutId id="2147483938" r:id="rId3"/>
    <p:sldLayoutId id="2147483939" r:id="rId4"/>
    <p:sldLayoutId id="2147483940" r:id="rId5"/>
    <p:sldLayoutId id="2147483941" r:id="rId6"/>
    <p:sldLayoutId id="2147483942" r:id="rId7"/>
    <p:sldLayoutId id="2147483943" r:id="rId8"/>
    <p:sldLayoutId id="2147483944" r:id="rId9"/>
    <p:sldLayoutId id="2147483945" r:id="rId10"/>
    <p:sldLayoutId id="2147483946" r:id="rId11"/>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200" algn="ctr" rtl="0" fontAlgn="base">
        <a:spcBef>
          <a:spcPct val="0"/>
        </a:spcBef>
        <a:spcAft>
          <a:spcPct val="0"/>
        </a:spcAft>
        <a:defRPr kumimoji="1" sz="4400">
          <a:solidFill>
            <a:schemeClr val="tx2"/>
          </a:solidFill>
          <a:latin typeface="Arial" charset="0"/>
          <a:ea typeface="ＭＳ Ｐゴシック" pitchFamily="50" charset="-128"/>
        </a:defRPr>
      </a:lvl6pPr>
      <a:lvl7pPr marL="914400" algn="ctr" rtl="0" fontAlgn="base">
        <a:spcBef>
          <a:spcPct val="0"/>
        </a:spcBef>
        <a:spcAft>
          <a:spcPct val="0"/>
        </a:spcAft>
        <a:defRPr kumimoji="1" sz="4400">
          <a:solidFill>
            <a:schemeClr val="tx2"/>
          </a:solidFill>
          <a:latin typeface="Arial" charset="0"/>
          <a:ea typeface="ＭＳ Ｐゴシック" pitchFamily="50" charset="-128"/>
        </a:defRPr>
      </a:lvl7pPr>
      <a:lvl8pPr marL="1371600" algn="ctr" rtl="0" fontAlgn="base">
        <a:spcBef>
          <a:spcPct val="0"/>
        </a:spcBef>
        <a:spcAft>
          <a:spcPct val="0"/>
        </a:spcAft>
        <a:defRPr kumimoji="1" sz="4400">
          <a:solidFill>
            <a:schemeClr val="tx2"/>
          </a:solidFill>
          <a:latin typeface="Arial" charset="0"/>
          <a:ea typeface="ＭＳ Ｐゴシック" pitchFamily="50" charset="-128"/>
        </a:defRPr>
      </a:lvl8pPr>
      <a:lvl9pPr marL="1828800" algn="ctr" rtl="0" fontAlgn="base">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35938" name="Line 2"/>
          <p:cNvSpPr>
            <a:spLocks noChangeShapeType="1"/>
          </p:cNvSpPr>
          <p:nvPr/>
        </p:nvSpPr>
        <p:spPr bwMode="auto">
          <a:xfrm>
            <a:off x="0" y="549275"/>
            <a:ext cx="9144000" cy="0"/>
          </a:xfrm>
          <a:prstGeom prst="line">
            <a:avLst/>
          </a:prstGeom>
          <a:noFill/>
          <a:ln w="50800" cmpd="dbl">
            <a:solidFill>
              <a:srgbClr val="00B050"/>
            </a:solidFill>
            <a:round/>
            <a:headEnd/>
            <a:tailEnd/>
          </a:ln>
          <a:effectLst/>
        </p:spPr>
        <p:txBody>
          <a:bodyPr wrap="none" anchor="ctr"/>
          <a:lstStyle/>
          <a:p>
            <a:pPr algn="ctr">
              <a:defRPr/>
            </a:pPr>
            <a:endParaRPr lang="ja-JP" altLang="en-US">
              <a:ea typeface="HGPｺﾞｼｯｸE" pitchFamily="50" charset="-128"/>
            </a:endParaRPr>
          </a:p>
        </p:txBody>
      </p:sp>
      <p:sp>
        <p:nvSpPr>
          <p:cNvPr id="935939" name="Rectangle 3"/>
          <p:cNvSpPr>
            <a:spLocks noChangeArrowheads="1"/>
          </p:cNvSpPr>
          <p:nvPr/>
        </p:nvSpPr>
        <p:spPr bwMode="auto">
          <a:xfrm>
            <a:off x="0" y="6551613"/>
            <a:ext cx="9144000" cy="333375"/>
          </a:xfrm>
          <a:prstGeom prst="rect">
            <a:avLst/>
          </a:prstGeom>
          <a:solidFill>
            <a:srgbClr val="00B050"/>
          </a:solidFill>
          <a:ln w="9525">
            <a:noFill/>
            <a:miter lim="800000"/>
            <a:headEnd/>
            <a:tailEnd/>
          </a:ln>
          <a:effectLst/>
        </p:spPr>
        <p:txBody>
          <a:bodyPr wrap="none" anchor="ctr"/>
          <a:lstStyle/>
          <a:p>
            <a:pPr algn="ctr">
              <a:defRPr/>
            </a:pPr>
            <a:endParaRPr lang="ja-JP" altLang="en-US">
              <a:ea typeface="HGPｺﾞｼｯｸE" pitchFamily="50" charset="-128"/>
            </a:endParaRPr>
          </a:p>
        </p:txBody>
      </p:sp>
      <p:sp>
        <p:nvSpPr>
          <p:cNvPr id="935940" name="Rectangle 4"/>
          <p:cNvSpPr>
            <a:spLocks noGrp="1" noChangeArrowheads="1"/>
          </p:cNvSpPr>
          <p:nvPr>
            <p:ph type="sldNum" sz="quarter" idx="4"/>
          </p:nvPr>
        </p:nvSpPr>
        <p:spPr bwMode="auto">
          <a:xfrm>
            <a:off x="7027863" y="65627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600" b="1">
                <a:solidFill>
                  <a:schemeClr val="bg1"/>
                </a:solidFill>
                <a:latin typeface="Verdana" pitchFamily="34" charset="0"/>
                <a:ea typeface="ＭＳ Ｐゴシック" pitchFamily="50" charset="-128"/>
              </a:defRPr>
            </a:lvl1pPr>
          </a:lstStyle>
          <a:p>
            <a:pPr>
              <a:defRPr/>
            </a:pPr>
            <a:fld id="{75E4CE50-EFF0-4607-AB27-AE3DAAC70E50}" type="slidenum">
              <a:rPr lang="en-US" altLang="ja-JP"/>
              <a:pPr>
                <a:defRPr/>
              </a:pPr>
              <a:t>‹#›</a:t>
            </a:fld>
            <a:endParaRPr lang="en-US" altLang="ja-JP"/>
          </a:p>
        </p:txBody>
      </p:sp>
      <p:sp>
        <p:nvSpPr>
          <p:cNvPr id="3077" name="Rectangle 6"/>
          <p:cNvSpPr>
            <a:spLocks noGrp="1" noChangeArrowheads="1"/>
          </p:cNvSpPr>
          <p:nvPr>
            <p:ph type="body" idx="1"/>
          </p:nvPr>
        </p:nvSpPr>
        <p:spPr bwMode="auto">
          <a:xfrm>
            <a:off x="34925" y="693738"/>
            <a:ext cx="9109075" cy="56880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3078" name="Rectangle 7"/>
          <p:cNvSpPr>
            <a:spLocks noGrp="1" noChangeArrowheads="1"/>
          </p:cNvSpPr>
          <p:nvPr>
            <p:ph type="title"/>
          </p:nvPr>
        </p:nvSpPr>
        <p:spPr bwMode="auto">
          <a:xfrm>
            <a:off x="34925" y="-12700"/>
            <a:ext cx="9109075"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9" name="Text Box 4"/>
          <p:cNvSpPr txBox="1">
            <a:spLocks noChangeArrowheads="1"/>
          </p:cNvSpPr>
          <p:nvPr userDrawn="1"/>
        </p:nvSpPr>
        <p:spPr bwMode="auto">
          <a:xfrm>
            <a:off x="0" y="6569075"/>
            <a:ext cx="5689600" cy="274638"/>
          </a:xfrm>
          <a:prstGeom prst="rect">
            <a:avLst/>
          </a:prstGeom>
          <a:noFill/>
          <a:ln w="9525">
            <a:noFill/>
            <a:miter lim="800000"/>
            <a:headEnd/>
            <a:tailEnd/>
          </a:ln>
          <a:effectLst/>
        </p:spPr>
        <p:txBody>
          <a:bodyPr>
            <a:spAutoFit/>
          </a:bodyPr>
          <a:lstStyle/>
          <a:p>
            <a:pPr>
              <a:spcBef>
                <a:spcPct val="50000"/>
              </a:spcBef>
              <a:defRPr/>
            </a:pPr>
            <a:r>
              <a:rPr lang="ja-JP" altLang="en-US" sz="1200" dirty="0">
                <a:solidFill>
                  <a:schemeClr val="bg1">
                    <a:lumMod val="85000"/>
                  </a:schemeClr>
                </a:solidFill>
                <a:latin typeface="HGｺﾞｼｯｸE" pitchFamily="49" charset="-128"/>
                <a:ea typeface="HGｺﾞｼｯｸE" pitchFamily="49" charset="-128"/>
              </a:rPr>
              <a:t>名古屋大学廣井研究室、</a:t>
            </a:r>
            <a:r>
              <a:rPr lang="en-US" altLang="ja-JP" sz="1200" dirty="0">
                <a:solidFill>
                  <a:schemeClr val="bg1">
                    <a:lumMod val="85000"/>
                  </a:schemeClr>
                </a:solidFill>
                <a:latin typeface="HGｺﾞｼｯｸE" pitchFamily="49" charset="-128"/>
                <a:ea typeface="HGｺﾞｼｯｸE" pitchFamily="49" charset="-128"/>
              </a:rPr>
              <a:t>SJNK-RM</a:t>
            </a:r>
            <a:endParaRPr lang="ja-JP" altLang="en-US" sz="1200" dirty="0">
              <a:solidFill>
                <a:schemeClr val="bg1">
                  <a:lumMod val="85000"/>
                </a:schemeClr>
              </a:solidFill>
              <a:latin typeface="HGｺﾞｼｯｸE" pitchFamily="49" charset="-128"/>
              <a:ea typeface="HGｺﾞｼｯｸE" pitchFamily="49" charset="-128"/>
            </a:endParaRPr>
          </a:p>
        </p:txBody>
      </p:sp>
    </p:spTree>
  </p:cSld>
  <p:clrMap bg1="lt1" tx1="dk1" bg2="lt2" tx2="dk2" accent1="accent1" accent2="accent2" accent3="accent3" accent4="accent4" accent5="accent5" accent6="accent6" hlink="hlink" folHlink="folHlink"/>
  <p:sldLayoutIdLst>
    <p:sldLayoutId id="2147483947" r:id="rId1"/>
    <p:sldLayoutId id="2147483948" r:id="rId2"/>
    <p:sldLayoutId id="2147483949" r:id="rId3"/>
    <p:sldLayoutId id="2147483950" r:id="rId4"/>
    <p:sldLayoutId id="2147483951" r:id="rId5"/>
    <p:sldLayoutId id="2147483952" r:id="rId6"/>
    <p:sldLayoutId id="2147483953" r:id="rId7"/>
    <p:sldLayoutId id="2147483954" r:id="rId8"/>
    <p:sldLayoutId id="2147483955" r:id="rId9"/>
    <p:sldLayoutId id="2147483956" r:id="rId10"/>
    <p:sldLayoutId id="2147483957" r:id="rId11"/>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200" algn="ctr" rtl="0" fontAlgn="base">
        <a:spcBef>
          <a:spcPct val="0"/>
        </a:spcBef>
        <a:spcAft>
          <a:spcPct val="0"/>
        </a:spcAft>
        <a:defRPr kumimoji="1" sz="4400">
          <a:solidFill>
            <a:schemeClr val="tx2"/>
          </a:solidFill>
          <a:latin typeface="Arial" charset="0"/>
          <a:ea typeface="ＭＳ Ｐゴシック" pitchFamily="50" charset="-128"/>
        </a:defRPr>
      </a:lvl6pPr>
      <a:lvl7pPr marL="914400" algn="ctr" rtl="0" fontAlgn="base">
        <a:spcBef>
          <a:spcPct val="0"/>
        </a:spcBef>
        <a:spcAft>
          <a:spcPct val="0"/>
        </a:spcAft>
        <a:defRPr kumimoji="1" sz="4400">
          <a:solidFill>
            <a:schemeClr val="tx2"/>
          </a:solidFill>
          <a:latin typeface="Arial" charset="0"/>
          <a:ea typeface="ＭＳ Ｐゴシック" pitchFamily="50" charset="-128"/>
        </a:defRPr>
      </a:lvl7pPr>
      <a:lvl8pPr marL="1371600" algn="ctr" rtl="0" fontAlgn="base">
        <a:spcBef>
          <a:spcPct val="0"/>
        </a:spcBef>
        <a:spcAft>
          <a:spcPct val="0"/>
        </a:spcAft>
        <a:defRPr kumimoji="1" sz="4400">
          <a:solidFill>
            <a:schemeClr val="tx2"/>
          </a:solidFill>
          <a:latin typeface="Arial" charset="0"/>
          <a:ea typeface="ＭＳ Ｐゴシック" pitchFamily="50" charset="-128"/>
        </a:defRPr>
      </a:lvl8pPr>
      <a:lvl9pPr marL="1828800" algn="ctr" rtl="0" fontAlgn="base">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36962" name="Rectangle 2"/>
          <p:cNvSpPr>
            <a:spLocks noChangeArrowheads="1"/>
          </p:cNvSpPr>
          <p:nvPr/>
        </p:nvSpPr>
        <p:spPr bwMode="auto">
          <a:xfrm>
            <a:off x="0" y="6551613"/>
            <a:ext cx="9144000" cy="333375"/>
          </a:xfrm>
          <a:prstGeom prst="rect">
            <a:avLst/>
          </a:prstGeom>
          <a:solidFill>
            <a:srgbClr val="808080"/>
          </a:solidFill>
          <a:ln w="9525">
            <a:noFill/>
            <a:miter lim="800000"/>
            <a:headEnd/>
            <a:tailEnd/>
          </a:ln>
          <a:effectLst/>
        </p:spPr>
        <p:txBody>
          <a:bodyPr wrap="none" anchor="ctr"/>
          <a:lstStyle/>
          <a:p>
            <a:pPr algn="ctr">
              <a:defRPr/>
            </a:pPr>
            <a:endParaRPr lang="ja-JP" altLang="en-US">
              <a:ea typeface="HGPｺﾞｼｯｸE" pitchFamily="50" charset="-128"/>
            </a:endParaRPr>
          </a:p>
        </p:txBody>
      </p:sp>
      <p:sp>
        <p:nvSpPr>
          <p:cNvPr id="936963" name="Rectangle 3"/>
          <p:cNvSpPr>
            <a:spLocks noGrp="1" noChangeArrowheads="1"/>
          </p:cNvSpPr>
          <p:nvPr>
            <p:ph type="sldNum" sz="quarter" idx="4"/>
          </p:nvPr>
        </p:nvSpPr>
        <p:spPr bwMode="auto">
          <a:xfrm>
            <a:off x="7027863" y="65627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600" b="1">
                <a:solidFill>
                  <a:schemeClr val="bg1"/>
                </a:solidFill>
                <a:latin typeface="Verdana" pitchFamily="34" charset="0"/>
                <a:ea typeface="ＭＳ Ｐゴシック" pitchFamily="50" charset="-128"/>
              </a:defRPr>
            </a:lvl1pPr>
          </a:lstStyle>
          <a:p>
            <a:pPr>
              <a:defRPr/>
            </a:pPr>
            <a:fld id="{D9DD46D9-BD12-484E-873E-CD94B3255B8B}" type="slidenum">
              <a:rPr lang="en-US" altLang="ja-JP"/>
              <a:pPr>
                <a:defRPr/>
              </a:pPr>
              <a:t>‹#›</a:t>
            </a:fld>
            <a:endParaRPr lang="en-US" altLang="ja-JP"/>
          </a:p>
        </p:txBody>
      </p:sp>
      <p:sp>
        <p:nvSpPr>
          <p:cNvPr id="6" name="Text Box 4"/>
          <p:cNvSpPr txBox="1">
            <a:spLocks noChangeArrowheads="1"/>
          </p:cNvSpPr>
          <p:nvPr userDrawn="1"/>
        </p:nvSpPr>
        <p:spPr bwMode="auto">
          <a:xfrm>
            <a:off x="0" y="6569075"/>
            <a:ext cx="5689600" cy="274638"/>
          </a:xfrm>
          <a:prstGeom prst="rect">
            <a:avLst/>
          </a:prstGeom>
          <a:noFill/>
          <a:ln w="9525">
            <a:noFill/>
            <a:miter lim="800000"/>
            <a:headEnd/>
            <a:tailEnd/>
          </a:ln>
          <a:effectLst/>
        </p:spPr>
        <p:txBody>
          <a:bodyPr>
            <a:spAutoFit/>
          </a:bodyPr>
          <a:lstStyle/>
          <a:p>
            <a:pPr>
              <a:spcBef>
                <a:spcPct val="50000"/>
              </a:spcBef>
              <a:defRPr/>
            </a:pPr>
            <a:r>
              <a:rPr lang="ja-JP" altLang="en-US" sz="1200" dirty="0">
                <a:solidFill>
                  <a:schemeClr val="bg1">
                    <a:lumMod val="85000"/>
                  </a:schemeClr>
                </a:solidFill>
                <a:latin typeface="HGｺﾞｼｯｸE" pitchFamily="49" charset="-128"/>
                <a:ea typeface="HGｺﾞｼｯｸE" pitchFamily="49" charset="-128"/>
              </a:rPr>
              <a:t>名古屋大学廣井研究室、</a:t>
            </a:r>
            <a:r>
              <a:rPr lang="en-US" altLang="ja-JP" sz="1200" dirty="0">
                <a:solidFill>
                  <a:schemeClr val="bg1">
                    <a:lumMod val="85000"/>
                  </a:schemeClr>
                </a:solidFill>
                <a:latin typeface="HGｺﾞｼｯｸE" pitchFamily="49" charset="-128"/>
                <a:ea typeface="HGｺﾞｼｯｸE" pitchFamily="49" charset="-128"/>
              </a:rPr>
              <a:t>SJNK-RM</a:t>
            </a:r>
            <a:endParaRPr lang="ja-JP" altLang="en-US" sz="1200" dirty="0">
              <a:solidFill>
                <a:schemeClr val="bg1">
                  <a:lumMod val="85000"/>
                </a:schemeClr>
              </a:solidFill>
              <a:latin typeface="HGｺﾞｼｯｸE" pitchFamily="49" charset="-128"/>
              <a:ea typeface="HGｺﾞｼｯｸE" pitchFamily="49" charset="-128"/>
            </a:endParaRPr>
          </a:p>
        </p:txBody>
      </p:sp>
    </p:spTree>
  </p:cSld>
  <p:clrMap bg1="lt1" tx1="dk1" bg2="lt2" tx2="dk2" accent1="accent1" accent2="accent2" accent3="accent3" accent4="accent4" accent5="accent5" accent6="accent6" hlink="hlink" folHlink="folHlink"/>
  <p:sldLayoutIdLst>
    <p:sldLayoutId id="2147483958" r:id="rId1"/>
    <p:sldLayoutId id="2147483959" r:id="rId2"/>
    <p:sldLayoutId id="2147483960" r:id="rId3"/>
    <p:sldLayoutId id="2147483961" r:id="rId4"/>
    <p:sldLayoutId id="2147483962" r:id="rId5"/>
    <p:sldLayoutId id="2147483963" r:id="rId6"/>
    <p:sldLayoutId id="2147483964" r:id="rId7"/>
    <p:sldLayoutId id="2147483965" r:id="rId8"/>
    <p:sldLayoutId id="2147483966" r:id="rId9"/>
    <p:sldLayoutId id="2147483967" r:id="rId10"/>
    <p:sldLayoutId id="2147483968" r:id="rId11"/>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200" algn="ctr" rtl="0" fontAlgn="base">
        <a:spcBef>
          <a:spcPct val="0"/>
        </a:spcBef>
        <a:spcAft>
          <a:spcPct val="0"/>
        </a:spcAft>
        <a:defRPr kumimoji="1" sz="4400">
          <a:solidFill>
            <a:schemeClr val="tx2"/>
          </a:solidFill>
          <a:latin typeface="Arial" charset="0"/>
          <a:ea typeface="ＭＳ Ｐゴシック" pitchFamily="50" charset="-128"/>
        </a:defRPr>
      </a:lvl6pPr>
      <a:lvl7pPr marL="914400" algn="ctr" rtl="0" fontAlgn="base">
        <a:spcBef>
          <a:spcPct val="0"/>
        </a:spcBef>
        <a:spcAft>
          <a:spcPct val="0"/>
        </a:spcAft>
        <a:defRPr kumimoji="1" sz="4400">
          <a:solidFill>
            <a:schemeClr val="tx2"/>
          </a:solidFill>
          <a:latin typeface="Arial" charset="0"/>
          <a:ea typeface="ＭＳ Ｐゴシック" pitchFamily="50" charset="-128"/>
        </a:defRPr>
      </a:lvl7pPr>
      <a:lvl8pPr marL="1371600" algn="ctr" rtl="0" fontAlgn="base">
        <a:spcBef>
          <a:spcPct val="0"/>
        </a:spcBef>
        <a:spcAft>
          <a:spcPct val="0"/>
        </a:spcAft>
        <a:defRPr kumimoji="1" sz="4400">
          <a:solidFill>
            <a:schemeClr val="tx2"/>
          </a:solidFill>
          <a:latin typeface="Arial" charset="0"/>
          <a:ea typeface="ＭＳ Ｐゴシック" pitchFamily="50" charset="-128"/>
        </a:defRPr>
      </a:lvl8pPr>
      <a:lvl9pPr marL="1828800" algn="ctr" rtl="0" fontAlgn="base">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122" name="タイトル プレースホルダ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5123" name="テキスト プレースホルダ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endParaRPr lang="ja-JP" altLang="en-US"/>
          </a:p>
        </p:txBody>
      </p:sp>
      <p:sp>
        <p:nvSpPr>
          <p:cNvPr id="5" name="フッター プレースホルダ 4"/>
          <p:cNvSpPr>
            <a:spLocks noGrp="1"/>
          </p:cNvSpPr>
          <p:nvPr>
            <p:ph type="ftr" sz="quarter" idx="3"/>
          </p:nvPr>
        </p:nvSpPr>
        <p:spPr>
          <a:xfrm>
            <a:off x="6302375" y="6535738"/>
            <a:ext cx="2895600" cy="365125"/>
          </a:xfrm>
          <a:prstGeom prst="rect">
            <a:avLst/>
          </a:prstGeom>
        </p:spPr>
        <p:txBody>
          <a:bodyPr vert="horz" wrap="square" lIns="91440" tIns="45720" rIns="91440" bIns="45720" numCol="1" anchor="ctr" anchorCtr="0" compatLnSpc="1">
            <a:prstTxWarp prst="textNoShape">
              <a:avLst/>
            </a:prstTxWarp>
          </a:bodyPr>
          <a:lstStyle>
            <a:lvl1pPr algn="r">
              <a:defRPr sz="1400">
                <a:solidFill>
                  <a:srgbClr val="898989"/>
                </a:solidFill>
                <a:latin typeface="Verdana" pitchFamily="34" charset="0"/>
                <a:ea typeface="ＭＳ Ｐゴシック" pitchFamily="50" charset="-128"/>
              </a:defRPr>
            </a:lvl1pPr>
          </a:lstStyle>
          <a:p>
            <a:pPr>
              <a:defRPr/>
            </a:pPr>
            <a:endParaRPr lang="en-US" altLang="ja-JP"/>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4D4D9A76-BB1C-44C4-8C10-DE46A0EE76A0}"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991" r:id="rId1"/>
    <p:sldLayoutId id="2147483992" r:id="rId2"/>
    <p:sldLayoutId id="2147483993" r:id="rId3"/>
    <p:sldLayoutId id="2147483994" r:id="rId4"/>
    <p:sldLayoutId id="2147483995" r:id="rId5"/>
    <p:sldLayoutId id="2147483996" r:id="rId6"/>
    <p:sldLayoutId id="2147483997" r:id="rId7"/>
    <p:sldLayoutId id="2147483998" r:id="rId8"/>
    <p:sldLayoutId id="2147483999" r:id="rId9"/>
    <p:sldLayoutId id="2147484000" r:id="rId10"/>
    <p:sldLayoutId id="2147484001" r:id="rId11"/>
  </p:sldLayoutIdLst>
  <p:hf hdr="0" ftr="0" dt="0"/>
  <p:txStyles>
    <p:titleStyle>
      <a:lvl1pPr algn="ctr" rtl="0" eaLnBrk="0" fontAlgn="base" hangingPunct="0">
        <a:spcBef>
          <a:spcPct val="0"/>
        </a:spcBef>
        <a:spcAft>
          <a:spcPct val="0"/>
        </a:spcAft>
        <a:defRPr kumimoji="1" sz="4400" kern="1200">
          <a:solidFill>
            <a:schemeClr val="tx1"/>
          </a:solidFill>
          <a:latin typeface="+mj-lt"/>
          <a:ea typeface="+mj-ea"/>
          <a:cs typeface="+mj-cs"/>
        </a:defRPr>
      </a:lvl1pPr>
      <a:lvl2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2pPr>
      <a:lvl3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3pPr>
      <a:lvl4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4pPr>
      <a:lvl5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5pPr>
      <a:lvl6pPr marL="457200" algn="ctr" rtl="0" fontAlgn="base">
        <a:spcBef>
          <a:spcPct val="0"/>
        </a:spcBef>
        <a:spcAft>
          <a:spcPct val="0"/>
        </a:spcAft>
        <a:defRPr kumimoji="1" sz="4400">
          <a:solidFill>
            <a:schemeClr val="tx1"/>
          </a:solidFill>
          <a:latin typeface="Calibri" pitchFamily="34" charset="0"/>
          <a:ea typeface="ＭＳ Ｐゴシック" pitchFamily="50" charset="-128"/>
        </a:defRPr>
      </a:lvl6pPr>
      <a:lvl7pPr marL="914400" algn="ctr" rtl="0" fontAlgn="base">
        <a:spcBef>
          <a:spcPct val="0"/>
        </a:spcBef>
        <a:spcAft>
          <a:spcPct val="0"/>
        </a:spcAft>
        <a:defRPr kumimoji="1" sz="4400">
          <a:solidFill>
            <a:schemeClr val="tx1"/>
          </a:solidFill>
          <a:latin typeface="Calibri" pitchFamily="34" charset="0"/>
          <a:ea typeface="ＭＳ Ｐゴシック" pitchFamily="50" charset="-128"/>
        </a:defRPr>
      </a:lvl7pPr>
      <a:lvl8pPr marL="1371600" algn="ctr" rtl="0" fontAlgn="base">
        <a:spcBef>
          <a:spcPct val="0"/>
        </a:spcBef>
        <a:spcAft>
          <a:spcPct val="0"/>
        </a:spcAft>
        <a:defRPr kumimoji="1" sz="4400">
          <a:solidFill>
            <a:schemeClr val="tx1"/>
          </a:solidFill>
          <a:latin typeface="Calibri" pitchFamily="34" charset="0"/>
          <a:ea typeface="ＭＳ Ｐゴシック" pitchFamily="50" charset="-128"/>
        </a:defRPr>
      </a:lvl8pPr>
      <a:lvl9pPr marL="1828800" algn="ctr" rtl="0" fontAlgn="base">
        <a:spcBef>
          <a:spcPct val="0"/>
        </a:spcBef>
        <a:spcAft>
          <a:spcPct val="0"/>
        </a:spcAft>
        <a:defRPr kumimoji="1" sz="4400">
          <a:solidFill>
            <a:schemeClr val="tx1"/>
          </a:solidFill>
          <a:latin typeface="Calibri" pitchFamily="34" charset="0"/>
          <a:ea typeface="ＭＳ Ｐゴシック" pitchFamily="50" charset="-128"/>
        </a:defRPr>
      </a:lvl9pPr>
    </p:titleStyle>
    <p:bodyStyle>
      <a:lvl1pPr marL="342900" indent="-342900" algn="l" rtl="0" eaLnBrk="0" fontAlgn="base" hangingPunct="0">
        <a:spcBef>
          <a:spcPct val="20000"/>
        </a:spcBef>
        <a:spcAft>
          <a:spcPct val="0"/>
        </a:spcAft>
        <a:buFont typeface="Arial" charset="0"/>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34914" name="Rectangle 2"/>
          <p:cNvSpPr>
            <a:spLocks noChangeArrowheads="1"/>
          </p:cNvSpPr>
          <p:nvPr/>
        </p:nvSpPr>
        <p:spPr bwMode="auto">
          <a:xfrm>
            <a:off x="0" y="6551613"/>
            <a:ext cx="9144000" cy="333375"/>
          </a:xfrm>
          <a:prstGeom prst="rect">
            <a:avLst/>
          </a:prstGeom>
          <a:solidFill>
            <a:srgbClr val="0000FF"/>
          </a:solidFill>
          <a:ln w="9525">
            <a:noFill/>
            <a:miter lim="800000"/>
            <a:headEnd/>
            <a:tailEnd/>
          </a:ln>
        </p:spPr>
        <p:txBody>
          <a:bodyPr wrap="none" anchor="ctr"/>
          <a:lstStyle/>
          <a:p>
            <a:pPr algn="ctr">
              <a:defRPr/>
            </a:pPr>
            <a:endParaRPr lang="ja-JP" altLang="en-US">
              <a:solidFill>
                <a:srgbClr val="808080"/>
              </a:solidFill>
              <a:ea typeface="HGPｺﾞｼｯｸE" pitchFamily="50" charset="-128"/>
            </a:endParaRPr>
          </a:p>
        </p:txBody>
      </p:sp>
      <p:sp>
        <p:nvSpPr>
          <p:cNvPr id="934915" name="Rectangle 3"/>
          <p:cNvSpPr>
            <a:spLocks noGrp="1" noChangeArrowheads="1"/>
          </p:cNvSpPr>
          <p:nvPr>
            <p:ph type="sldNum" sz="quarter" idx="4"/>
          </p:nvPr>
        </p:nvSpPr>
        <p:spPr bwMode="auto">
          <a:xfrm>
            <a:off x="7027863" y="65627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600" b="1">
                <a:solidFill>
                  <a:schemeClr val="bg1">
                    <a:lumMod val="85000"/>
                  </a:schemeClr>
                </a:solidFill>
                <a:latin typeface="Verdana" pitchFamily="34" charset="0"/>
                <a:ea typeface="ＭＳ Ｐゴシック" pitchFamily="50" charset="-128"/>
              </a:defRPr>
            </a:lvl1pPr>
          </a:lstStyle>
          <a:p>
            <a:pPr>
              <a:defRPr/>
            </a:pPr>
            <a:fld id="{ADD9F9F1-A97B-48EF-9E90-1C46D321F4C9}" type="slidenum">
              <a:rPr lang="en-US" altLang="ja-JP">
                <a:solidFill>
                  <a:srgbClr val="FFFFFF">
                    <a:lumMod val="85000"/>
                  </a:srgbClr>
                </a:solidFill>
              </a:rPr>
              <a:pPr>
                <a:defRPr/>
              </a:pPr>
              <a:t>‹#›</a:t>
            </a:fld>
            <a:endParaRPr lang="en-US" altLang="ja-JP" dirty="0">
              <a:solidFill>
                <a:srgbClr val="FFFFFF">
                  <a:lumMod val="85000"/>
                </a:srgbClr>
              </a:solidFill>
            </a:endParaRPr>
          </a:p>
        </p:txBody>
      </p:sp>
      <p:sp>
        <p:nvSpPr>
          <p:cNvPr id="6" name="Text Box 4"/>
          <p:cNvSpPr txBox="1">
            <a:spLocks noChangeArrowheads="1"/>
          </p:cNvSpPr>
          <p:nvPr userDrawn="1"/>
        </p:nvSpPr>
        <p:spPr bwMode="auto">
          <a:xfrm>
            <a:off x="0" y="6569075"/>
            <a:ext cx="5689600" cy="274638"/>
          </a:xfrm>
          <a:prstGeom prst="rect">
            <a:avLst/>
          </a:prstGeom>
          <a:noFill/>
          <a:ln w="9525">
            <a:noFill/>
            <a:miter lim="800000"/>
            <a:headEnd/>
            <a:tailEnd/>
          </a:ln>
          <a:effectLst/>
        </p:spPr>
        <p:txBody>
          <a:bodyPr>
            <a:spAutoFit/>
          </a:bodyPr>
          <a:lstStyle/>
          <a:p>
            <a:pPr>
              <a:spcBef>
                <a:spcPct val="50000"/>
              </a:spcBef>
              <a:defRPr/>
            </a:pPr>
            <a:r>
              <a:rPr lang="ja-JP" altLang="en-US" sz="1200" dirty="0">
                <a:solidFill>
                  <a:srgbClr val="FFFFFF">
                    <a:lumMod val="85000"/>
                  </a:srgbClr>
                </a:solidFill>
                <a:latin typeface="HGｺﾞｼｯｸE" pitchFamily="49" charset="-128"/>
                <a:ea typeface="HGｺﾞｼｯｸE" pitchFamily="49" charset="-128"/>
              </a:rPr>
              <a:t>東京大学廣井研究室、</a:t>
            </a:r>
            <a:r>
              <a:rPr lang="en-US" altLang="ja-JP" sz="1200" dirty="0">
                <a:solidFill>
                  <a:srgbClr val="FFFFFF">
                    <a:lumMod val="85000"/>
                  </a:srgbClr>
                </a:solidFill>
                <a:latin typeface="HGｺﾞｼｯｸE" pitchFamily="49" charset="-128"/>
                <a:ea typeface="HGｺﾞｼｯｸE" pitchFamily="49" charset="-128"/>
              </a:rPr>
              <a:t>SOMPO-RM</a:t>
            </a:r>
            <a:endParaRPr lang="ja-JP" altLang="en-US" sz="1200" dirty="0">
              <a:solidFill>
                <a:srgbClr val="FFFFFF">
                  <a:lumMod val="85000"/>
                </a:srgbClr>
              </a:solidFill>
              <a:latin typeface="HGｺﾞｼｯｸE" pitchFamily="49" charset="-128"/>
              <a:ea typeface="HGｺﾞｼｯｸE" pitchFamily="49" charset="-128"/>
            </a:endParaRPr>
          </a:p>
        </p:txBody>
      </p:sp>
    </p:spTree>
    <p:extLst>
      <p:ext uri="{BB962C8B-B14F-4D97-AF65-F5344CB8AC3E}">
        <p14:creationId xmlns:p14="http://schemas.microsoft.com/office/powerpoint/2010/main" val="1043680675"/>
      </p:ext>
    </p:extLst>
  </p:cSld>
  <p:clrMap bg1="lt1" tx1="dk1" bg2="lt2" tx2="dk2" accent1="accent1" accent2="accent2" accent3="accent3" accent4="accent4" accent5="accent5" accent6="accent6" hlink="hlink" folHlink="folHlink"/>
  <p:sldLayoutIdLst>
    <p:sldLayoutId id="2147484030" r:id="rId1"/>
    <p:sldLayoutId id="2147484031" r:id="rId2"/>
    <p:sldLayoutId id="2147484032" r:id="rId3"/>
    <p:sldLayoutId id="2147484033" r:id="rId4"/>
    <p:sldLayoutId id="2147484034" r:id="rId5"/>
    <p:sldLayoutId id="2147484035" r:id="rId6"/>
    <p:sldLayoutId id="2147484036" r:id="rId7"/>
    <p:sldLayoutId id="2147484037" r:id="rId8"/>
    <p:sldLayoutId id="2147484038" r:id="rId9"/>
    <p:sldLayoutId id="2147484039" r:id="rId10"/>
    <p:sldLayoutId id="2147484040" r:id="rId11"/>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200" algn="ctr" rtl="0" fontAlgn="base">
        <a:spcBef>
          <a:spcPct val="0"/>
        </a:spcBef>
        <a:spcAft>
          <a:spcPct val="0"/>
        </a:spcAft>
        <a:defRPr kumimoji="1" sz="4400">
          <a:solidFill>
            <a:schemeClr val="tx2"/>
          </a:solidFill>
          <a:latin typeface="Arial" charset="0"/>
          <a:ea typeface="ＭＳ Ｐゴシック" pitchFamily="50" charset="-128"/>
        </a:defRPr>
      </a:lvl6pPr>
      <a:lvl7pPr marL="914400" algn="ctr" rtl="0" fontAlgn="base">
        <a:spcBef>
          <a:spcPct val="0"/>
        </a:spcBef>
        <a:spcAft>
          <a:spcPct val="0"/>
        </a:spcAft>
        <a:defRPr kumimoji="1" sz="4400">
          <a:solidFill>
            <a:schemeClr val="tx2"/>
          </a:solidFill>
          <a:latin typeface="Arial" charset="0"/>
          <a:ea typeface="ＭＳ Ｐゴシック" pitchFamily="50" charset="-128"/>
        </a:defRPr>
      </a:lvl7pPr>
      <a:lvl8pPr marL="1371600" algn="ctr" rtl="0" fontAlgn="base">
        <a:spcBef>
          <a:spcPct val="0"/>
        </a:spcBef>
        <a:spcAft>
          <a:spcPct val="0"/>
        </a:spcAft>
        <a:defRPr kumimoji="1" sz="4400">
          <a:solidFill>
            <a:schemeClr val="tx2"/>
          </a:solidFill>
          <a:latin typeface="Arial" charset="0"/>
          <a:ea typeface="ＭＳ Ｐゴシック" pitchFamily="50" charset="-128"/>
        </a:defRPr>
      </a:lvl8pPr>
      <a:lvl9pPr marL="1828800" algn="ctr" rtl="0" fontAlgn="base">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33890" name="Line 2"/>
          <p:cNvSpPr>
            <a:spLocks noChangeShapeType="1"/>
          </p:cNvSpPr>
          <p:nvPr/>
        </p:nvSpPr>
        <p:spPr bwMode="auto">
          <a:xfrm>
            <a:off x="0" y="549275"/>
            <a:ext cx="9144000" cy="0"/>
          </a:xfrm>
          <a:prstGeom prst="line">
            <a:avLst/>
          </a:prstGeom>
          <a:noFill/>
          <a:ln w="50800" cmpd="dbl">
            <a:solidFill>
              <a:srgbClr val="0000FF"/>
            </a:solidFill>
            <a:round/>
            <a:headEnd/>
            <a:tailEnd/>
          </a:ln>
        </p:spPr>
        <p:txBody>
          <a:bodyPr wrap="none" anchor="ctr"/>
          <a:lstStyle/>
          <a:p>
            <a:pPr>
              <a:defRPr/>
            </a:pPr>
            <a:endParaRPr lang="ja-JP" altLang="en-US">
              <a:solidFill>
                <a:srgbClr val="000000"/>
              </a:solidFill>
              <a:ea typeface="HGPｺﾞｼｯｸE" pitchFamily="50" charset="-128"/>
            </a:endParaRPr>
          </a:p>
        </p:txBody>
      </p:sp>
      <p:sp>
        <p:nvSpPr>
          <p:cNvPr id="933891" name="Rectangle 3"/>
          <p:cNvSpPr>
            <a:spLocks noChangeArrowheads="1"/>
          </p:cNvSpPr>
          <p:nvPr/>
        </p:nvSpPr>
        <p:spPr bwMode="auto">
          <a:xfrm>
            <a:off x="0" y="6540500"/>
            <a:ext cx="9144000" cy="333375"/>
          </a:xfrm>
          <a:prstGeom prst="rect">
            <a:avLst/>
          </a:prstGeom>
          <a:solidFill>
            <a:srgbClr val="0000FF"/>
          </a:solidFill>
          <a:ln w="9525">
            <a:noFill/>
            <a:miter lim="800000"/>
            <a:headEnd/>
            <a:tailEnd/>
          </a:ln>
        </p:spPr>
        <p:txBody>
          <a:bodyPr wrap="none" anchor="ctr"/>
          <a:lstStyle/>
          <a:p>
            <a:pPr algn="ctr">
              <a:defRPr/>
            </a:pPr>
            <a:endParaRPr lang="ja-JP" altLang="en-US">
              <a:solidFill>
                <a:srgbClr val="000000"/>
              </a:solidFill>
              <a:ea typeface="HGPｺﾞｼｯｸE" pitchFamily="50" charset="-128"/>
            </a:endParaRPr>
          </a:p>
        </p:txBody>
      </p:sp>
      <p:sp>
        <p:nvSpPr>
          <p:cNvPr id="933892" name="Rectangle 4"/>
          <p:cNvSpPr>
            <a:spLocks noGrp="1" noChangeArrowheads="1"/>
          </p:cNvSpPr>
          <p:nvPr>
            <p:ph type="sldNum" sz="quarter" idx="4"/>
          </p:nvPr>
        </p:nvSpPr>
        <p:spPr bwMode="auto">
          <a:xfrm>
            <a:off x="7027863" y="65627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600" b="1">
                <a:solidFill>
                  <a:schemeClr val="bg1">
                    <a:lumMod val="85000"/>
                  </a:schemeClr>
                </a:solidFill>
                <a:latin typeface="Verdana" pitchFamily="34" charset="0"/>
                <a:ea typeface="ＭＳ Ｐゴシック" pitchFamily="50" charset="-128"/>
              </a:defRPr>
            </a:lvl1pPr>
          </a:lstStyle>
          <a:p>
            <a:pPr>
              <a:defRPr/>
            </a:pPr>
            <a:fld id="{7EC0B4E4-23A0-4D34-A647-7DC6AD0B3F5D}" type="slidenum">
              <a:rPr lang="en-US" altLang="ja-JP">
                <a:solidFill>
                  <a:srgbClr val="FFFFFF">
                    <a:lumMod val="85000"/>
                  </a:srgbClr>
                </a:solidFill>
              </a:rPr>
              <a:pPr>
                <a:defRPr/>
              </a:pPr>
              <a:t>‹#›</a:t>
            </a:fld>
            <a:endParaRPr lang="en-US" altLang="ja-JP" dirty="0">
              <a:solidFill>
                <a:srgbClr val="FFFFFF">
                  <a:lumMod val="85000"/>
                </a:srgbClr>
              </a:solidFill>
            </a:endParaRPr>
          </a:p>
        </p:txBody>
      </p:sp>
      <p:sp>
        <p:nvSpPr>
          <p:cNvPr id="1029" name="Rectangle 6"/>
          <p:cNvSpPr>
            <a:spLocks noGrp="1" noChangeArrowheads="1"/>
          </p:cNvSpPr>
          <p:nvPr>
            <p:ph type="body" idx="1"/>
          </p:nvPr>
        </p:nvSpPr>
        <p:spPr bwMode="auto">
          <a:xfrm>
            <a:off x="107950" y="618084"/>
            <a:ext cx="8928100" cy="590654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1030" name="Rectangle 7"/>
          <p:cNvSpPr>
            <a:spLocks noGrp="1" noChangeArrowheads="1"/>
          </p:cNvSpPr>
          <p:nvPr>
            <p:ph type="title"/>
          </p:nvPr>
        </p:nvSpPr>
        <p:spPr bwMode="auto">
          <a:xfrm>
            <a:off x="10795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8" name="Text Box 4"/>
          <p:cNvSpPr txBox="1">
            <a:spLocks noChangeArrowheads="1"/>
          </p:cNvSpPr>
          <p:nvPr/>
        </p:nvSpPr>
        <p:spPr bwMode="auto">
          <a:xfrm>
            <a:off x="0" y="6569075"/>
            <a:ext cx="5689600" cy="274638"/>
          </a:xfrm>
          <a:prstGeom prst="rect">
            <a:avLst/>
          </a:prstGeom>
          <a:noFill/>
          <a:ln w="9525">
            <a:noFill/>
            <a:miter lim="800000"/>
            <a:headEnd/>
            <a:tailEnd/>
          </a:ln>
          <a:effectLst/>
        </p:spPr>
        <p:txBody>
          <a:bodyPr>
            <a:spAutoFit/>
          </a:bodyPr>
          <a:lstStyle/>
          <a:p>
            <a:pPr>
              <a:spcBef>
                <a:spcPct val="50000"/>
              </a:spcBef>
              <a:defRPr/>
            </a:pPr>
            <a:r>
              <a:rPr lang="ja-JP" altLang="en-US" sz="1200" dirty="0">
                <a:solidFill>
                  <a:srgbClr val="FFFFFF">
                    <a:lumMod val="85000"/>
                  </a:srgbClr>
                </a:solidFill>
                <a:latin typeface="HGｺﾞｼｯｸE" pitchFamily="49" charset="-128"/>
                <a:ea typeface="HGｺﾞｼｯｸE" pitchFamily="49" charset="-128"/>
              </a:rPr>
              <a:t>東京大学廣井研究室、</a:t>
            </a:r>
            <a:r>
              <a:rPr lang="en-US" altLang="ja-JP" sz="1200" dirty="0">
                <a:solidFill>
                  <a:srgbClr val="FFFFFF">
                    <a:lumMod val="85000"/>
                  </a:srgbClr>
                </a:solidFill>
                <a:latin typeface="HGｺﾞｼｯｸE" pitchFamily="49" charset="-128"/>
                <a:ea typeface="HGｺﾞｼｯｸE" pitchFamily="49" charset="-128"/>
              </a:rPr>
              <a:t>SOMPO-RM</a:t>
            </a:r>
            <a:endParaRPr lang="ja-JP" altLang="en-US" sz="1200" dirty="0">
              <a:solidFill>
                <a:srgbClr val="FFFFFF">
                  <a:lumMod val="85000"/>
                </a:srgbClr>
              </a:solidFill>
              <a:latin typeface="HGｺﾞｼｯｸE" pitchFamily="49" charset="-128"/>
              <a:ea typeface="HGｺﾞｼｯｸE" pitchFamily="49" charset="-128"/>
            </a:endParaRPr>
          </a:p>
        </p:txBody>
      </p:sp>
    </p:spTree>
    <p:extLst>
      <p:ext uri="{BB962C8B-B14F-4D97-AF65-F5344CB8AC3E}">
        <p14:creationId xmlns:p14="http://schemas.microsoft.com/office/powerpoint/2010/main" val="2104327576"/>
      </p:ext>
    </p:extLst>
  </p:cSld>
  <p:clrMap bg1="lt1" tx1="dk1" bg2="lt2" tx2="dk2" accent1="accent1" accent2="accent2" accent3="accent3" accent4="accent4" accent5="accent5" accent6="accent6" hlink="hlink" folHlink="folHlink"/>
  <p:sldLayoutIdLst>
    <p:sldLayoutId id="2147484042" r:id="rId1"/>
    <p:sldLayoutId id="2147484043" r:id="rId2"/>
    <p:sldLayoutId id="2147484044" r:id="rId3"/>
    <p:sldLayoutId id="2147484045" r:id="rId4"/>
    <p:sldLayoutId id="2147484046" r:id="rId5"/>
    <p:sldLayoutId id="2147484047" r:id="rId6"/>
    <p:sldLayoutId id="2147484048" r:id="rId7"/>
    <p:sldLayoutId id="2147484049" r:id="rId8"/>
    <p:sldLayoutId id="2147484050" r:id="rId9"/>
    <p:sldLayoutId id="2147484051" r:id="rId10"/>
    <p:sldLayoutId id="2147484052" r:id="rId11"/>
    <p:sldLayoutId id="2147484053" r:id="rId12"/>
    <p:sldLayoutId id="2147484054" r:id="rId13"/>
    <p:sldLayoutId id="2147484055" r:id="rId14"/>
  </p:sldLayoutIdLst>
  <p:hf hdr="0" ftr="0" dt="0"/>
  <p:txStyles>
    <p:title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p:titleStyle>
    <p:body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emf"/></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20.emf"/><Relationship Id="rId7" Type="http://schemas.openxmlformats.org/officeDocument/2006/relationships/image" Target="../media/image24.emf"/><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emf"/><Relationship Id="rId4" Type="http://schemas.openxmlformats.org/officeDocument/2006/relationships/image" Target="../media/image21.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23.x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emf"/><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37.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image" Target="../media/image40.emf"/><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3.emf"/><Relationship Id="rId1" Type="http://schemas.openxmlformats.org/officeDocument/2006/relationships/slideLayout" Target="../slideLayouts/slideLayout7.xml"/><Relationship Id="rId5" Type="http://schemas.openxmlformats.org/officeDocument/2006/relationships/image" Target="../media/image45.emf"/><Relationship Id="rId4" Type="http://schemas.openxmlformats.org/officeDocument/2006/relationships/image" Target="../media/image44.png"/></Relationships>
</file>

<file path=ppt/slides/_rels/slide45.xml.rels><?xml version="1.0" encoding="UTF-8" standalone="yes"?>
<Relationships xmlns="http://schemas.openxmlformats.org/package/2006/relationships"><Relationship Id="rId8" Type="http://schemas.openxmlformats.org/officeDocument/2006/relationships/image" Target="../media/image43.emf"/><Relationship Id="rId3" Type="http://schemas.openxmlformats.org/officeDocument/2006/relationships/image" Target="../media/image47.emf"/><Relationship Id="rId7" Type="http://schemas.openxmlformats.org/officeDocument/2006/relationships/image" Target="../media/image50.png"/><Relationship Id="rId2" Type="http://schemas.openxmlformats.org/officeDocument/2006/relationships/image" Target="../media/image46.emf"/><Relationship Id="rId1" Type="http://schemas.openxmlformats.org/officeDocument/2006/relationships/slideLayout" Target="../slideLayouts/slideLayout7.xml"/><Relationship Id="rId6" Type="http://schemas.openxmlformats.org/officeDocument/2006/relationships/image" Target="../media/image44.png"/><Relationship Id="rId5" Type="http://schemas.openxmlformats.org/officeDocument/2006/relationships/image" Target="../media/image49.png"/><Relationship Id="rId4" Type="http://schemas.openxmlformats.org/officeDocument/2006/relationships/image" Target="../media/image48.emf"/></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7.xml"/><Relationship Id="rId4" Type="http://schemas.openxmlformats.org/officeDocument/2006/relationships/image" Target="../media/image5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Layout" Target="../slideLayouts/slideLayout7.xml"/><Relationship Id="rId1" Type="http://schemas.openxmlformats.org/officeDocument/2006/relationships/themeOverride" Target="../theme/themeOverride1.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3"/>
          <p:cNvSpPr txBox="1">
            <a:spLocks noChangeArrowheads="1"/>
          </p:cNvSpPr>
          <p:nvPr/>
        </p:nvSpPr>
        <p:spPr bwMode="auto">
          <a:xfrm>
            <a:off x="503435" y="2073151"/>
            <a:ext cx="8113713" cy="2698601"/>
          </a:xfrm>
          <a:prstGeom prst="rect">
            <a:avLst/>
          </a:prstGeom>
          <a:solidFill>
            <a:srgbClr val="0000FF"/>
          </a:solidFill>
          <a:ln w="38100">
            <a:noFill/>
            <a:miter lim="800000"/>
            <a:headEnd/>
            <a:tailEnd/>
          </a:ln>
        </p:spPr>
        <p:txBody>
          <a:bodyPr/>
          <a:lstStyle/>
          <a:p>
            <a:pPr>
              <a:spcBef>
                <a:spcPct val="50000"/>
              </a:spcBef>
            </a:pPr>
            <a:endParaRPr lang="ja-JP" altLang="ja-JP"/>
          </a:p>
        </p:txBody>
      </p:sp>
      <p:sp>
        <p:nvSpPr>
          <p:cNvPr id="20483" name="Text Box 4"/>
          <p:cNvSpPr txBox="1">
            <a:spLocks noChangeArrowheads="1"/>
          </p:cNvSpPr>
          <p:nvPr/>
        </p:nvSpPr>
        <p:spPr bwMode="auto">
          <a:xfrm>
            <a:off x="501452" y="4147324"/>
            <a:ext cx="8126611" cy="624428"/>
          </a:xfrm>
          <a:prstGeom prst="rect">
            <a:avLst/>
          </a:prstGeom>
          <a:noFill/>
          <a:ln w="9525">
            <a:noFill/>
            <a:miter lim="800000"/>
            <a:headEnd/>
            <a:tailEnd/>
          </a:ln>
        </p:spPr>
        <p:txBody>
          <a:bodyPr wrap="square" anchor="t" anchorCtr="0">
            <a:noAutofit/>
          </a:bodyPr>
          <a:lstStyle/>
          <a:p>
            <a:pPr algn="r"/>
            <a:r>
              <a:rPr lang="ja-JP" altLang="en-US" dirty="0">
                <a:solidFill>
                  <a:schemeClr val="bg1"/>
                </a:solidFill>
                <a:latin typeface="HGPｺﾞｼｯｸE" pitchFamily="50" charset="-128"/>
                <a:ea typeface="HGPｺﾞｼｯｸE" pitchFamily="50" charset="-128"/>
              </a:rPr>
              <a:t>東京大学廣井研究室、</a:t>
            </a:r>
            <a:r>
              <a:rPr lang="en-US" altLang="ja-JP" dirty="0">
                <a:solidFill>
                  <a:schemeClr val="bg1"/>
                </a:solidFill>
                <a:latin typeface="HGPｺﾞｼｯｸE" pitchFamily="50" charset="-128"/>
                <a:ea typeface="HGPｺﾞｼｯｸE" pitchFamily="50" charset="-128"/>
              </a:rPr>
              <a:t>SOMPO</a:t>
            </a:r>
            <a:r>
              <a:rPr lang="ja-JP" altLang="en-US" dirty="0">
                <a:solidFill>
                  <a:schemeClr val="bg1"/>
                </a:solidFill>
                <a:latin typeface="HGPｺﾞｼｯｸE" pitchFamily="50" charset="-128"/>
                <a:ea typeface="HGPｺﾞｼｯｸE" pitchFamily="50" charset="-128"/>
              </a:rPr>
              <a:t>リスクマネジメント株式会社</a:t>
            </a:r>
          </a:p>
        </p:txBody>
      </p:sp>
      <p:sp>
        <p:nvSpPr>
          <p:cNvPr id="20484" name="Text Box 6"/>
          <p:cNvSpPr txBox="1">
            <a:spLocks noChangeArrowheads="1"/>
          </p:cNvSpPr>
          <p:nvPr/>
        </p:nvSpPr>
        <p:spPr bwMode="auto">
          <a:xfrm>
            <a:off x="504825" y="2073151"/>
            <a:ext cx="8135938" cy="1797174"/>
          </a:xfrm>
          <a:prstGeom prst="rect">
            <a:avLst/>
          </a:prstGeom>
          <a:noFill/>
          <a:ln w="9525">
            <a:noFill/>
            <a:miter lim="800000"/>
            <a:headEnd/>
            <a:tailEnd/>
          </a:ln>
        </p:spPr>
        <p:txBody>
          <a:bodyPr anchor="ctr">
            <a:noAutofit/>
          </a:bodyPr>
          <a:lstStyle/>
          <a:p>
            <a:pPr>
              <a:lnSpc>
                <a:spcPct val="80000"/>
              </a:lnSpc>
            </a:pPr>
            <a:r>
              <a:rPr lang="en-US" altLang="ja-JP" sz="4400" dirty="0">
                <a:solidFill>
                  <a:schemeClr val="bg1"/>
                </a:solidFill>
                <a:latin typeface="HGPｺﾞｼｯｸE" panose="020B0900000000000000" pitchFamily="50" charset="-128"/>
                <a:ea typeface="HGPｺﾞｼｯｸE" panose="020B0900000000000000" pitchFamily="50" charset="-128"/>
              </a:rPr>
              <a:t>KUG</a:t>
            </a:r>
            <a:r>
              <a:rPr lang="ja-JP" altLang="en-US" sz="4400" dirty="0">
                <a:solidFill>
                  <a:schemeClr val="bg1"/>
                </a:solidFill>
                <a:latin typeface="HGPｺﾞｼｯｸE" panose="020B0900000000000000" pitchFamily="50" charset="-128"/>
                <a:ea typeface="HGPｺﾞｼｯｸE" panose="020B0900000000000000" pitchFamily="50" charset="-128"/>
              </a:rPr>
              <a:t>（企業内滞留版）</a:t>
            </a:r>
            <a:endParaRPr lang="en-US" altLang="ja-JP" sz="4400" dirty="0">
              <a:solidFill>
                <a:schemeClr val="bg1"/>
              </a:solidFill>
              <a:latin typeface="HGPｺﾞｼｯｸE" panose="020B0900000000000000" pitchFamily="50" charset="-128"/>
              <a:ea typeface="HGPｺﾞｼｯｸE" panose="020B0900000000000000" pitchFamily="50" charset="-128"/>
            </a:endParaRPr>
          </a:p>
          <a:p>
            <a:pPr>
              <a:lnSpc>
                <a:spcPct val="80000"/>
              </a:lnSpc>
            </a:pPr>
            <a:r>
              <a:rPr lang="ja-JP" altLang="en-US" sz="4400" dirty="0">
                <a:solidFill>
                  <a:schemeClr val="bg1"/>
                </a:solidFill>
                <a:latin typeface="HGPｺﾞｼｯｸE" panose="020B0900000000000000" pitchFamily="50" charset="-128"/>
                <a:ea typeface="HGPｺﾞｼｯｸE" panose="020B0900000000000000" pitchFamily="50" charset="-128"/>
              </a:rPr>
              <a:t>ゲーム進行資料</a:t>
            </a:r>
            <a:endParaRPr lang="en-US" altLang="ja-JP" sz="4400" dirty="0">
              <a:solidFill>
                <a:schemeClr val="bg1"/>
              </a:solidFill>
              <a:latin typeface="HGPｺﾞｼｯｸE" panose="020B0900000000000000" pitchFamily="50" charset="-128"/>
              <a:ea typeface="HGPｺﾞｼｯｸE" panose="020B0900000000000000" pitchFamily="50" charset="-128"/>
            </a:endParaRPr>
          </a:p>
        </p:txBody>
      </p:sp>
      <p:sp>
        <p:nvSpPr>
          <p:cNvPr id="20485" name="Line 7"/>
          <p:cNvSpPr>
            <a:spLocks noChangeShapeType="1"/>
          </p:cNvSpPr>
          <p:nvPr/>
        </p:nvSpPr>
        <p:spPr bwMode="auto">
          <a:xfrm>
            <a:off x="511175" y="4003675"/>
            <a:ext cx="8113713" cy="0"/>
          </a:xfrm>
          <a:prstGeom prst="line">
            <a:avLst/>
          </a:prstGeom>
          <a:noFill/>
          <a:ln w="254000">
            <a:solidFill>
              <a:srgbClr val="808080"/>
            </a:solidFill>
            <a:round/>
            <a:headEnd/>
            <a:tailEnd/>
          </a:ln>
        </p:spPr>
        <p:txBody>
          <a:bodyPr/>
          <a:lstStyle/>
          <a:p>
            <a:endParaRPr lang="ja-JP" altLang="en-US"/>
          </a:p>
        </p:txBody>
      </p:sp>
      <p:sp>
        <p:nvSpPr>
          <p:cNvPr id="20486" name="Text Box 5"/>
          <p:cNvSpPr txBox="1">
            <a:spLocks noChangeArrowheads="1"/>
          </p:cNvSpPr>
          <p:nvPr/>
        </p:nvSpPr>
        <p:spPr bwMode="auto">
          <a:xfrm>
            <a:off x="6948264" y="3870325"/>
            <a:ext cx="1689324" cy="276999"/>
          </a:xfrm>
          <a:prstGeom prst="rect">
            <a:avLst/>
          </a:prstGeom>
          <a:noFill/>
          <a:ln w="9525">
            <a:noFill/>
            <a:miter lim="800000"/>
            <a:headEnd/>
            <a:tailEnd/>
          </a:ln>
        </p:spPr>
        <p:txBody>
          <a:bodyPr wrap="square">
            <a:spAutoFit/>
          </a:bodyPr>
          <a:lstStyle/>
          <a:p>
            <a:pPr algn="r">
              <a:spcBef>
                <a:spcPct val="50000"/>
              </a:spcBef>
            </a:pPr>
            <a:r>
              <a:rPr lang="en-US" altLang="ja-JP" sz="1200" b="1" dirty="0">
                <a:solidFill>
                  <a:schemeClr val="bg1"/>
                </a:solidFill>
                <a:latin typeface="Verdana" pitchFamily="34" charset="0"/>
              </a:rPr>
              <a:t>Ver.2.0.1</a:t>
            </a:r>
            <a:r>
              <a:rPr lang="ja-JP" altLang="en-US" sz="1200" b="1" dirty="0">
                <a:solidFill>
                  <a:schemeClr val="bg1"/>
                </a:solidFill>
                <a:latin typeface="HGSｺﾞｼｯｸE" panose="020B0900000000000000" pitchFamily="50" charset="-128"/>
                <a:ea typeface="HGSｺﾞｼｯｸE" panose="020B0900000000000000" pitchFamily="50" charset="-128"/>
              </a:rPr>
              <a:t>津波なし</a:t>
            </a:r>
            <a:endParaRPr lang="en-US" altLang="ja-JP" sz="1200" b="1" dirty="0">
              <a:solidFill>
                <a:schemeClr val="bg1"/>
              </a:solidFill>
              <a:latin typeface="HGSｺﾞｼｯｸE" panose="020B0900000000000000" pitchFamily="50" charset="-128"/>
              <a:ea typeface="HGSｺﾞｼｯｸE" panose="020B0900000000000000" pitchFamily="50" charset="-128"/>
            </a:endParaRPr>
          </a:p>
        </p:txBody>
      </p:sp>
      <p:sp>
        <p:nvSpPr>
          <p:cNvPr id="7" name="Text Box 4"/>
          <p:cNvSpPr txBox="1">
            <a:spLocks noChangeArrowheads="1"/>
          </p:cNvSpPr>
          <p:nvPr/>
        </p:nvSpPr>
        <p:spPr bwMode="auto">
          <a:xfrm>
            <a:off x="521892" y="1124744"/>
            <a:ext cx="8115696" cy="837115"/>
          </a:xfrm>
          <a:prstGeom prst="rect">
            <a:avLst/>
          </a:prstGeom>
          <a:noFill/>
          <a:ln w="9525">
            <a:noFill/>
            <a:miter lim="800000"/>
            <a:headEnd/>
            <a:tailEnd/>
          </a:ln>
        </p:spPr>
        <p:txBody>
          <a:bodyPr wrap="square" anchor="t" anchorCtr="0">
            <a:noAutofit/>
          </a:bodyPr>
          <a:lstStyle/>
          <a:p>
            <a:r>
              <a:rPr lang="en-US" altLang="ja-JP" sz="2000" dirty="0">
                <a:latin typeface="HGSｺﾞｼｯｸE" panose="020B0900000000000000" pitchFamily="50" charset="-128"/>
                <a:ea typeface="HGSｺﾞｼｯｸE" panose="020B0900000000000000" pitchFamily="50" charset="-128"/>
              </a:rPr>
              <a:t>2019</a:t>
            </a:r>
            <a:r>
              <a:rPr lang="ja-JP" altLang="en-US" sz="2000" dirty="0">
                <a:latin typeface="HGSｺﾞｼｯｸE" panose="020B0900000000000000" pitchFamily="50" charset="-128"/>
                <a:ea typeface="HGSｺﾞｼｯｸE" panose="020B0900000000000000" pitchFamily="50" charset="-128"/>
              </a:rPr>
              <a:t>年</a:t>
            </a:r>
            <a:r>
              <a:rPr lang="en-US" altLang="ja-JP" sz="2000" dirty="0">
                <a:latin typeface="HGSｺﾞｼｯｸE" panose="020B0900000000000000" pitchFamily="50" charset="-128"/>
                <a:ea typeface="HGSｺﾞｼｯｸE" panose="020B0900000000000000" pitchFamily="50" charset="-128"/>
              </a:rPr>
              <a:t>8</a:t>
            </a:r>
            <a:r>
              <a:rPr lang="ja-JP" altLang="en-US" sz="2000" dirty="0">
                <a:latin typeface="HGSｺﾞｼｯｸE" panose="020B0900000000000000" pitchFamily="50" charset="-128"/>
                <a:ea typeface="HGSｺﾞｼｯｸE" panose="020B0900000000000000" pitchFamily="50" charset="-128"/>
              </a:rPr>
              <a:t>月</a:t>
            </a:r>
            <a:r>
              <a:rPr lang="en-US" altLang="ja-JP" sz="2000" dirty="0">
                <a:latin typeface="HGSｺﾞｼｯｸE" panose="020B0900000000000000" pitchFamily="50" charset="-128"/>
                <a:ea typeface="HGSｺﾞｼｯｸE" panose="020B0900000000000000" pitchFamily="50" charset="-128"/>
              </a:rPr>
              <a:t>22</a:t>
            </a:r>
            <a:r>
              <a:rPr lang="ja-JP" altLang="en-US" sz="2000" dirty="0">
                <a:latin typeface="HGSｺﾞｼｯｸE" panose="020B0900000000000000" pitchFamily="50" charset="-128"/>
                <a:ea typeface="HGSｺﾞｼｯｸE" panose="020B0900000000000000" pitchFamily="50" charset="-128"/>
              </a:rPr>
              <a:t>日（木）</a:t>
            </a:r>
            <a:endParaRPr lang="en-US" altLang="ja-JP" sz="2000" dirty="0">
              <a:latin typeface="HGSｺﾞｼｯｸE" panose="020B0900000000000000" pitchFamily="50" charset="-128"/>
              <a:ea typeface="HGSｺﾞｼｯｸE" panose="020B0900000000000000" pitchFamily="50" charset="-128"/>
            </a:endParaRPr>
          </a:p>
          <a:p>
            <a:r>
              <a:rPr lang="ja-JP" altLang="en-US" sz="2000" dirty="0">
                <a:latin typeface="HGSｺﾞｼｯｸE" panose="020B0900000000000000" pitchFamily="50" charset="-128"/>
                <a:ea typeface="HGSｺﾞｼｯｸE" panose="020B0900000000000000" pitchFamily="50" charset="-128"/>
              </a:rPr>
              <a:t>令和元年度事業所防火・防災セミナー</a:t>
            </a:r>
          </a:p>
        </p:txBody>
      </p:sp>
      <p:sp>
        <p:nvSpPr>
          <p:cNvPr id="8" name="Text Box 4"/>
          <p:cNvSpPr txBox="1">
            <a:spLocks noChangeArrowheads="1"/>
          </p:cNvSpPr>
          <p:nvPr/>
        </p:nvSpPr>
        <p:spPr bwMode="auto">
          <a:xfrm>
            <a:off x="682190" y="0"/>
            <a:ext cx="8461809" cy="837115"/>
          </a:xfrm>
          <a:prstGeom prst="rect">
            <a:avLst/>
          </a:prstGeom>
          <a:noFill/>
          <a:ln w="9525">
            <a:noFill/>
            <a:miter lim="800000"/>
            <a:headEnd/>
            <a:tailEnd/>
          </a:ln>
        </p:spPr>
        <p:txBody>
          <a:bodyPr wrap="square" anchor="t" anchorCtr="0">
            <a:noAutofit/>
          </a:bodyPr>
          <a:lstStyle/>
          <a:p>
            <a:pPr algn="r"/>
            <a:r>
              <a:rPr lang="ja-JP" altLang="en-US" sz="2000" dirty="0">
                <a:latin typeface="HGSｺﾞｼｯｸE" panose="020B0900000000000000" pitchFamily="50" charset="-128"/>
                <a:ea typeface="HGSｺﾞｼｯｸE" panose="020B0900000000000000" pitchFamily="50" charset="-128"/>
              </a:rPr>
              <a:t>＜配布用＞</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1917"/>
          <a:stretch/>
        </p:blipFill>
        <p:spPr bwMode="auto">
          <a:xfrm>
            <a:off x="0" y="585614"/>
            <a:ext cx="9144000" cy="63955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3974" name="AutoShape 29">
            <a:extLst>
              <a:ext uri="{FF2B5EF4-FFF2-40B4-BE49-F238E27FC236}">
                <a16:creationId xmlns:a16="http://schemas.microsoft.com/office/drawing/2014/main" xmlns="" id="{10D8EEA8-AA11-43F9-9ED5-6F57739027BB}"/>
              </a:ext>
            </a:extLst>
          </p:cNvPr>
          <p:cNvSpPr>
            <a:spLocks noChangeArrowheads="1"/>
          </p:cNvSpPr>
          <p:nvPr/>
        </p:nvSpPr>
        <p:spPr bwMode="auto">
          <a:xfrm>
            <a:off x="7452320" y="539751"/>
            <a:ext cx="1691680" cy="374650"/>
          </a:xfrm>
          <a:prstGeom prst="roundRect">
            <a:avLst>
              <a:gd name="adj" fmla="val 16667"/>
            </a:avLst>
          </a:prstGeom>
          <a:solidFill>
            <a:srgbClr val="CCECFF"/>
          </a:solidFill>
          <a:ln w="38100">
            <a:solidFill>
              <a:srgbClr val="0066FF"/>
            </a:solidFill>
            <a:round/>
            <a:headEnd/>
            <a:tailEnd/>
          </a:ln>
        </p:spPr>
        <p:txBody>
          <a:bodyPr wrap="none" lIns="90000" tIns="46800" rIns="90000" bIns="46800" anchor="ctr"/>
          <a:lstStyle>
            <a:lvl1pPr>
              <a:spcBef>
                <a:spcPct val="20000"/>
              </a:spcBef>
              <a:buClr>
                <a:srgbClr val="0056AC"/>
              </a:buClr>
              <a:buFont typeface="Wingdings" panose="05000000000000000000" pitchFamily="2" charset="2"/>
              <a:buChar char="p"/>
              <a:defRPr kumimoji="1" sz="2600">
                <a:solidFill>
                  <a:schemeClr val="tx1"/>
                </a:solidFill>
                <a:latin typeface="Times New Roman" panose="02020603050405020304" pitchFamily="18" charset="0"/>
                <a:ea typeface="HGSｺﾞｼｯｸE" panose="020B0900000000000000" pitchFamily="50" charset="-128"/>
              </a:defRPr>
            </a:lvl1pPr>
            <a:lvl2pPr marL="742950" indent="-285750">
              <a:spcBef>
                <a:spcPct val="20000"/>
              </a:spcBef>
              <a:buClr>
                <a:srgbClr val="000066"/>
              </a:buClr>
              <a:buSzPct val="80000"/>
              <a:buFont typeface="Wingdings" panose="05000000000000000000" pitchFamily="2" charset="2"/>
              <a:buChar char="n"/>
              <a:defRPr kumimoji="1" sz="2400">
                <a:solidFill>
                  <a:schemeClr val="tx1"/>
                </a:solidFill>
                <a:latin typeface="Times New Roman" panose="02020603050405020304" pitchFamily="18" charset="0"/>
                <a:ea typeface="HGSｺﾞｼｯｸE" panose="020B0900000000000000"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spcBef>
                <a:spcPct val="0"/>
              </a:spcBef>
              <a:buClrTx/>
              <a:buFontTx/>
              <a:buNone/>
            </a:pPr>
            <a:r>
              <a:rPr lang="ja-JP" altLang="en-US" sz="2000" dirty="0">
                <a:solidFill>
                  <a:srgbClr val="000000"/>
                </a:solidFill>
                <a:ea typeface="HGPｺﾞｼｯｸE" panose="020B0900000000000000" pitchFamily="50" charset="-128"/>
              </a:rPr>
              <a:t>東京都中心部</a:t>
            </a:r>
            <a:endParaRPr lang="en-US" altLang="ja-JP" sz="2000" dirty="0">
              <a:solidFill>
                <a:srgbClr val="000000"/>
              </a:solidFill>
              <a:ea typeface="HGPｺﾞｼｯｸE" panose="020B0900000000000000" pitchFamily="50" charset="-128"/>
            </a:endParaRPr>
          </a:p>
        </p:txBody>
      </p:sp>
      <p:sp>
        <p:nvSpPr>
          <p:cNvPr id="8" name="タイトル 1">
            <a:extLst>
              <a:ext uri="{FF2B5EF4-FFF2-40B4-BE49-F238E27FC236}">
                <a16:creationId xmlns:a16="http://schemas.microsoft.com/office/drawing/2014/main" xmlns="" id="{46E3B20A-D72E-4628-BE62-D093316E2A63}"/>
              </a:ext>
            </a:extLst>
          </p:cNvPr>
          <p:cNvSpPr txBox="1">
            <a:spLocks/>
          </p:cNvSpPr>
          <p:nvPr/>
        </p:nvSpPr>
        <p:spPr bwMode="auto">
          <a:xfrm>
            <a:off x="0" y="0"/>
            <a:ext cx="91440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sz="2400" kern="0" dirty="0">
                <a:solidFill>
                  <a:srgbClr val="000000"/>
                </a:solidFill>
              </a:rPr>
              <a:t>＜参考＞シミュレーションによる帰宅抑制効果の検証</a:t>
            </a:r>
            <a:r>
              <a:rPr lang="en-US" altLang="ja-JP" sz="2400" kern="0" dirty="0">
                <a:solidFill>
                  <a:srgbClr val="000000"/>
                </a:solidFill>
              </a:rPr>
              <a:t>【</a:t>
            </a:r>
            <a:r>
              <a:rPr lang="ja-JP" altLang="en-US" sz="2400" kern="0" dirty="0">
                <a:solidFill>
                  <a:srgbClr val="000000"/>
                </a:solidFill>
              </a:rPr>
              <a:t>車道</a:t>
            </a:r>
            <a:r>
              <a:rPr lang="en-US" altLang="ja-JP" sz="2400" kern="0" dirty="0">
                <a:solidFill>
                  <a:srgbClr val="000000"/>
                </a:solidFill>
              </a:rPr>
              <a:t>】</a:t>
            </a:r>
            <a:endParaRPr lang="ja-JP" altLang="en-US" sz="2400" kern="0" dirty="0">
              <a:solidFill>
                <a:srgbClr val="000000"/>
              </a:solidFill>
            </a:endParaRPr>
          </a:p>
        </p:txBody>
      </p:sp>
      <p:sp>
        <p:nvSpPr>
          <p:cNvPr id="83972" name="Text Box 2">
            <a:extLst>
              <a:ext uri="{FF2B5EF4-FFF2-40B4-BE49-F238E27FC236}">
                <a16:creationId xmlns:a16="http://schemas.microsoft.com/office/drawing/2014/main" xmlns="" id="{F367B97D-5596-4938-B59F-9F20CB0A8E61}"/>
              </a:ext>
            </a:extLst>
          </p:cNvPr>
          <p:cNvSpPr txBox="1">
            <a:spLocks noChangeArrowheads="1"/>
          </p:cNvSpPr>
          <p:nvPr/>
        </p:nvSpPr>
        <p:spPr bwMode="auto">
          <a:xfrm>
            <a:off x="1475656" y="6361113"/>
            <a:ext cx="7181750" cy="461665"/>
          </a:xfrm>
          <a:prstGeom prst="rect">
            <a:avLst/>
          </a:prstGeom>
          <a:solidFill>
            <a:srgbClr val="FFE07D"/>
          </a:solidFill>
          <a:ln>
            <a:noFill/>
          </a:ln>
          <a:extLst>
            <a:ext uri="{91240B29-F687-4F45-9708-019B960494DF}">
              <a14:hiddenLine xmlns:a14="http://schemas.microsoft.com/office/drawing/2010/main" w="15875">
                <a:solidFill>
                  <a:srgbClr val="000000"/>
                </a:solidFill>
                <a:miter lim="800000"/>
                <a:headEnd/>
                <a:tailEnd/>
              </a14:hiddenLine>
            </a:ext>
          </a:extLst>
        </p:spPr>
        <p:txBody>
          <a:bodyPr wrap="square">
            <a:spAutoFit/>
          </a:bodyPr>
          <a:lstStyle>
            <a:lvl1pPr marL="363538" indent="-363538">
              <a:spcBef>
                <a:spcPct val="20000"/>
              </a:spcBef>
              <a:buClr>
                <a:srgbClr val="0056AC"/>
              </a:buClr>
              <a:buFont typeface="Wingdings" panose="05000000000000000000" pitchFamily="2" charset="2"/>
              <a:buChar char="p"/>
              <a:defRPr kumimoji="1" sz="2600">
                <a:solidFill>
                  <a:schemeClr val="tx1"/>
                </a:solidFill>
                <a:latin typeface="Times New Roman" panose="02020603050405020304" pitchFamily="18" charset="0"/>
                <a:ea typeface="HGSｺﾞｼｯｸE" panose="020B0900000000000000" pitchFamily="50" charset="-128"/>
              </a:defRPr>
            </a:lvl1pPr>
            <a:lvl2pPr marL="742950" indent="-285750">
              <a:spcBef>
                <a:spcPct val="20000"/>
              </a:spcBef>
              <a:buClr>
                <a:srgbClr val="000066"/>
              </a:buClr>
              <a:buSzPct val="80000"/>
              <a:buFont typeface="Wingdings" panose="05000000000000000000" pitchFamily="2" charset="2"/>
              <a:buChar char="n"/>
              <a:defRPr kumimoji="1" sz="2400">
                <a:solidFill>
                  <a:schemeClr val="tx1"/>
                </a:solidFill>
                <a:latin typeface="Times New Roman" panose="02020603050405020304" pitchFamily="18" charset="0"/>
                <a:ea typeface="HGSｺﾞｼｯｸE" panose="020B0900000000000000"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lnSpc>
                <a:spcPct val="120000"/>
              </a:lnSpc>
              <a:spcBef>
                <a:spcPct val="0"/>
              </a:spcBef>
              <a:buClrTx/>
              <a:buFontTx/>
              <a:buNone/>
            </a:pPr>
            <a:r>
              <a:rPr lang="ja-JP" altLang="en-US" sz="2000" dirty="0">
                <a:solidFill>
                  <a:srgbClr val="000000"/>
                </a:solidFill>
                <a:ea typeface="HGPｺﾞｼｯｸE" panose="020B0900000000000000" pitchFamily="50" charset="-128"/>
              </a:rPr>
              <a:t>車による「迎え」を抑制すると</a:t>
            </a:r>
            <a:r>
              <a:rPr lang="en-US" altLang="ja-JP" sz="2000" dirty="0">
                <a:solidFill>
                  <a:srgbClr val="000000"/>
                </a:solidFill>
                <a:ea typeface="HGPｺﾞｼｯｸE" panose="020B0900000000000000" pitchFamily="50" charset="-128"/>
              </a:rPr>
              <a:t>…(</a:t>
            </a:r>
            <a:r>
              <a:rPr lang="ja-JP" altLang="en-US" sz="2000" dirty="0">
                <a:solidFill>
                  <a:srgbClr val="000000"/>
                </a:solidFill>
                <a:ea typeface="HGPｺﾞｼｯｸE" panose="020B0900000000000000" pitchFamily="50" charset="-128"/>
              </a:rPr>
              <a:t>車道</a:t>
            </a:r>
            <a:r>
              <a:rPr lang="en-US" altLang="ja-JP" sz="2000" dirty="0">
                <a:solidFill>
                  <a:srgbClr val="000000"/>
                </a:solidFill>
                <a:ea typeface="HGPｺﾞｼｯｸE" panose="020B0900000000000000" pitchFamily="50" charset="-128"/>
              </a:rPr>
              <a:t>+</a:t>
            </a:r>
            <a:r>
              <a:rPr lang="ja-JP" altLang="en-US" sz="2000" dirty="0">
                <a:solidFill>
                  <a:srgbClr val="000000"/>
                </a:solidFill>
                <a:ea typeface="HGPｺﾞｼｯｸE" panose="020B0900000000000000" pitchFamily="50" charset="-128"/>
              </a:rPr>
              <a:t>発災</a:t>
            </a:r>
            <a:r>
              <a:rPr lang="en-US" altLang="ja-JP" sz="2000" dirty="0">
                <a:solidFill>
                  <a:srgbClr val="000000"/>
                </a:solidFill>
                <a:ea typeface="HGPｺﾞｼｯｸE" panose="020B0900000000000000" pitchFamily="50" charset="-128"/>
              </a:rPr>
              <a:t>5</a:t>
            </a:r>
            <a:r>
              <a:rPr lang="ja-JP" altLang="en-US" sz="2000" dirty="0">
                <a:solidFill>
                  <a:srgbClr val="000000"/>
                </a:solidFill>
                <a:ea typeface="HGPｺﾞｼｯｸE" panose="020B0900000000000000" pitchFamily="50" charset="-128"/>
              </a:rPr>
              <a:t>時間後</a:t>
            </a:r>
            <a:r>
              <a:rPr lang="en-US" altLang="ja-JP" sz="2000" dirty="0">
                <a:solidFill>
                  <a:srgbClr val="000000"/>
                </a:solidFill>
                <a:ea typeface="HGPｺﾞｼｯｸE" panose="020B0900000000000000" pitchFamily="50" charset="-128"/>
              </a:rPr>
              <a:t>)</a:t>
            </a:r>
          </a:p>
        </p:txBody>
      </p:sp>
      <p:sp>
        <p:nvSpPr>
          <p:cNvPr id="9" name="Text Box 37">
            <a:extLst>
              <a:ext uri="{FF2B5EF4-FFF2-40B4-BE49-F238E27FC236}">
                <a16:creationId xmlns:a16="http://schemas.microsoft.com/office/drawing/2014/main" xmlns="" id="{B9EFBA57-E907-4055-9CB6-BC0108535346}"/>
              </a:ext>
            </a:extLst>
          </p:cNvPr>
          <p:cNvSpPr txBox="1">
            <a:spLocks noChangeArrowheads="1"/>
          </p:cNvSpPr>
          <p:nvPr/>
        </p:nvSpPr>
        <p:spPr bwMode="auto">
          <a:xfrm>
            <a:off x="8750300" y="6237312"/>
            <a:ext cx="403225" cy="620688"/>
          </a:xfrm>
          <a:prstGeom prst="rect">
            <a:avLst/>
          </a:prstGeom>
          <a:solidFill>
            <a:schemeClr val="tx1"/>
          </a:solidFill>
          <a:ln>
            <a:noFill/>
          </a:ln>
          <a:extLst/>
        </p:spPr>
        <p:txBody>
          <a:bodyPr wrap="none" lIns="0" tIns="108000" rIns="0" bIns="0" anchor="ctr">
            <a:noAutofit/>
          </a:bodyPr>
          <a:lstStyle>
            <a:defPPr>
              <a:defRPr lang="ja-JP"/>
            </a:defPPr>
            <a:lvl1pPr algn="ctr" defTabSz="1001713" eaLnBrk="1" hangingPunct="1">
              <a:buClrTx/>
              <a:buFontTx/>
              <a:buNone/>
              <a:defRPr sz="1800" b="1">
                <a:solidFill>
                  <a:schemeClr val="bg1"/>
                </a:solidFill>
                <a:latin typeface="Verdana" panose="020B0604030504040204" pitchFamily="34" charset="0"/>
                <a:cs typeface="Verdana" panose="020B0604030504040204" pitchFamily="34" charset="0"/>
              </a:defRPr>
            </a:lvl1pPr>
            <a:lvl2pPr marL="742950" indent="-285750" defTabSz="1001713">
              <a:spcBef>
                <a:spcPct val="20000"/>
              </a:spcBef>
              <a:buClr>
                <a:srgbClr val="000066"/>
              </a:buClr>
              <a:buSzPct val="80000"/>
              <a:buFont typeface="Wingdings" panose="05000000000000000000" pitchFamily="2" charset="2"/>
              <a:buChar char="n"/>
              <a:defRPr sz="2400">
                <a:latin typeface="Times New Roman" panose="02020603050405020304" pitchFamily="18" charset="0"/>
                <a:ea typeface="HGSｺﾞｼｯｸE" panose="020B0900000000000000" pitchFamily="50" charset="-128"/>
              </a:defRPr>
            </a:lvl2pPr>
            <a:lvl3pPr marL="1143000" indent="-228600" defTabSz="1001713">
              <a:spcBef>
                <a:spcPct val="20000"/>
              </a:spcBef>
              <a:buChar char="•"/>
              <a:defRPr sz="2400">
                <a:latin typeface="Arial" panose="020B0604020202020204" pitchFamily="34" charset="0"/>
              </a:defRPr>
            </a:lvl3pPr>
            <a:lvl4pPr marL="1600200" indent="-228600" defTabSz="1001713">
              <a:spcBef>
                <a:spcPct val="20000"/>
              </a:spcBef>
              <a:buChar char="–"/>
              <a:defRPr sz="2000">
                <a:latin typeface="Arial" panose="020B0604020202020204" pitchFamily="34" charset="0"/>
              </a:defRPr>
            </a:lvl4pPr>
            <a:lvl5pPr marL="2057400" indent="-228600" defTabSz="1001713">
              <a:spcBef>
                <a:spcPct val="20000"/>
              </a:spcBef>
              <a:buChar char="»"/>
              <a:defRPr sz="2000">
                <a:latin typeface="Arial" panose="020B0604020202020204" pitchFamily="34" charset="0"/>
              </a:defRPr>
            </a:lvl5pPr>
            <a:lvl6pPr marL="2514600" indent="-228600" defTabSz="1001713" eaLnBrk="0" fontAlgn="base" hangingPunct="0">
              <a:spcBef>
                <a:spcPct val="20000"/>
              </a:spcBef>
              <a:spcAft>
                <a:spcPct val="0"/>
              </a:spcAft>
              <a:buChar char="»"/>
              <a:defRPr sz="2000">
                <a:latin typeface="Arial" panose="020B0604020202020204" pitchFamily="34" charset="0"/>
              </a:defRPr>
            </a:lvl6pPr>
            <a:lvl7pPr marL="2971800" indent="-228600" defTabSz="1001713" eaLnBrk="0" fontAlgn="base" hangingPunct="0">
              <a:spcBef>
                <a:spcPct val="20000"/>
              </a:spcBef>
              <a:spcAft>
                <a:spcPct val="0"/>
              </a:spcAft>
              <a:buChar char="»"/>
              <a:defRPr sz="2000">
                <a:latin typeface="Arial" panose="020B0604020202020204" pitchFamily="34" charset="0"/>
              </a:defRPr>
            </a:lvl7pPr>
            <a:lvl8pPr marL="3429000" indent="-228600" defTabSz="1001713" eaLnBrk="0" fontAlgn="base" hangingPunct="0">
              <a:spcBef>
                <a:spcPct val="20000"/>
              </a:spcBef>
              <a:spcAft>
                <a:spcPct val="0"/>
              </a:spcAft>
              <a:buChar char="»"/>
              <a:defRPr sz="2000">
                <a:latin typeface="Arial" panose="020B0604020202020204" pitchFamily="34" charset="0"/>
              </a:defRPr>
            </a:lvl8pPr>
            <a:lvl9pPr marL="3886200" indent="-228600" defTabSz="1001713" eaLnBrk="0" fontAlgn="base" hangingPunct="0">
              <a:spcBef>
                <a:spcPct val="20000"/>
              </a:spcBef>
              <a:spcAft>
                <a:spcPct val="0"/>
              </a:spcAft>
              <a:buChar char="»"/>
              <a:defRPr sz="2000">
                <a:latin typeface="Arial" panose="020B0604020202020204" pitchFamily="34" charset="0"/>
              </a:defRPr>
            </a:lvl9pPr>
          </a:lstStyle>
          <a:p>
            <a:fld id="{8476F54C-B8E8-4A61-A2D5-0DCF997A09DE}" type="slidenum">
              <a:rPr lang="ja-JP" altLang="en-US" sz="1600">
                <a:solidFill>
                  <a:srgbClr val="FFFFFF"/>
                </a:solidFill>
              </a:rPr>
              <a:pPr/>
              <a:t>9</a:t>
            </a:fld>
            <a:endParaRPr lang="en-US" altLang="ja-JP" sz="1600" dirty="0">
              <a:solidFill>
                <a:srgbClr val="FFFFFF"/>
              </a:solidFill>
            </a:endParaRPr>
          </a:p>
        </p:txBody>
      </p:sp>
      <p:pic>
        <p:nvPicPr>
          <p:cNvPr id="7"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l="3891"/>
          <a:stretch/>
        </p:blipFill>
        <p:spPr bwMode="auto">
          <a:xfrm>
            <a:off x="4486275" y="6002238"/>
            <a:ext cx="4661098" cy="171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6223138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図 1">
            <a:extLst>
              <a:ext uri="{FF2B5EF4-FFF2-40B4-BE49-F238E27FC236}">
                <a16:creationId xmlns:a16="http://schemas.microsoft.com/office/drawing/2014/main" xmlns="" id="{125D0D0D-8AE7-41A3-A8EB-B940C8675D5E}"/>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6350" y="533400"/>
            <a:ext cx="9150350" cy="598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950" name="AutoShape 29">
            <a:extLst>
              <a:ext uri="{FF2B5EF4-FFF2-40B4-BE49-F238E27FC236}">
                <a16:creationId xmlns:a16="http://schemas.microsoft.com/office/drawing/2014/main" xmlns="" id="{F07FBEDD-C980-4BB3-AF2F-BC9F1B5FC885}"/>
              </a:ext>
            </a:extLst>
          </p:cNvPr>
          <p:cNvSpPr>
            <a:spLocks noChangeArrowheads="1"/>
          </p:cNvSpPr>
          <p:nvPr/>
        </p:nvSpPr>
        <p:spPr bwMode="auto">
          <a:xfrm>
            <a:off x="7621588" y="533400"/>
            <a:ext cx="1524000" cy="374650"/>
          </a:xfrm>
          <a:prstGeom prst="roundRect">
            <a:avLst>
              <a:gd name="adj" fmla="val 16667"/>
            </a:avLst>
          </a:prstGeom>
          <a:solidFill>
            <a:srgbClr val="CCECFF"/>
          </a:solidFill>
          <a:ln w="38100">
            <a:solidFill>
              <a:srgbClr val="0066FF"/>
            </a:solidFill>
            <a:round/>
            <a:headEnd/>
            <a:tailEnd/>
          </a:ln>
        </p:spPr>
        <p:txBody>
          <a:bodyPr wrap="none" lIns="90000" tIns="46800" rIns="90000" bIns="46800" anchor="ctr"/>
          <a:lstStyle>
            <a:lvl1pPr>
              <a:spcBef>
                <a:spcPct val="20000"/>
              </a:spcBef>
              <a:buClr>
                <a:srgbClr val="0056AC"/>
              </a:buClr>
              <a:buFont typeface="Wingdings" panose="05000000000000000000" pitchFamily="2" charset="2"/>
              <a:buChar char="p"/>
              <a:defRPr kumimoji="1" sz="2600">
                <a:solidFill>
                  <a:schemeClr val="tx1"/>
                </a:solidFill>
                <a:latin typeface="Times New Roman" panose="02020603050405020304" pitchFamily="18" charset="0"/>
                <a:ea typeface="HGSｺﾞｼｯｸE" panose="020B0900000000000000" pitchFamily="50" charset="-128"/>
              </a:defRPr>
            </a:lvl1pPr>
            <a:lvl2pPr marL="742950" indent="-285750">
              <a:spcBef>
                <a:spcPct val="20000"/>
              </a:spcBef>
              <a:buClr>
                <a:srgbClr val="000066"/>
              </a:buClr>
              <a:buSzPct val="80000"/>
              <a:buFont typeface="Wingdings" panose="05000000000000000000" pitchFamily="2" charset="2"/>
              <a:buChar char="n"/>
              <a:defRPr kumimoji="1" sz="2400">
                <a:solidFill>
                  <a:schemeClr val="tx1"/>
                </a:solidFill>
                <a:latin typeface="Times New Roman" panose="02020603050405020304" pitchFamily="18" charset="0"/>
                <a:ea typeface="HGSｺﾞｼｯｸE" panose="020B0900000000000000"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spcBef>
                <a:spcPct val="0"/>
              </a:spcBef>
              <a:buClrTx/>
              <a:buFontTx/>
              <a:buNone/>
            </a:pPr>
            <a:r>
              <a:rPr lang="ja-JP" altLang="en-US" sz="2000">
                <a:solidFill>
                  <a:srgbClr val="000000"/>
                </a:solidFill>
                <a:ea typeface="HGPｺﾞｼｯｸE" panose="020B0900000000000000" pitchFamily="50" charset="-128"/>
              </a:rPr>
              <a:t>東京都港区</a:t>
            </a:r>
            <a:endParaRPr lang="en-US" altLang="ja-JP" sz="2000">
              <a:solidFill>
                <a:srgbClr val="000000"/>
              </a:solidFill>
              <a:ea typeface="HGPｺﾞｼｯｸE" panose="020B0900000000000000" pitchFamily="50" charset="-128"/>
            </a:endParaRPr>
          </a:p>
        </p:txBody>
      </p:sp>
      <p:sp>
        <p:nvSpPr>
          <p:cNvPr id="82951" name="Text Box 2">
            <a:extLst>
              <a:ext uri="{FF2B5EF4-FFF2-40B4-BE49-F238E27FC236}">
                <a16:creationId xmlns:a16="http://schemas.microsoft.com/office/drawing/2014/main" xmlns="" id="{3761A6D4-4882-41EE-9534-676DAAC957EB}"/>
              </a:ext>
            </a:extLst>
          </p:cNvPr>
          <p:cNvSpPr txBox="1">
            <a:spLocks noChangeArrowheads="1"/>
          </p:cNvSpPr>
          <p:nvPr/>
        </p:nvSpPr>
        <p:spPr bwMode="auto">
          <a:xfrm>
            <a:off x="6921500" y="4191000"/>
            <a:ext cx="2209800" cy="757238"/>
          </a:xfrm>
          <a:prstGeom prst="rect">
            <a:avLst/>
          </a:prstGeom>
          <a:solidFill>
            <a:srgbClr val="BCE292"/>
          </a:solidFill>
          <a:ln>
            <a:noFill/>
          </a:ln>
          <a:extLst>
            <a:ext uri="{91240B29-F687-4F45-9708-019B960494DF}">
              <a14:hiddenLine xmlns:a14="http://schemas.microsoft.com/office/drawing/2010/main" w="15875">
                <a:solidFill>
                  <a:srgbClr val="000000"/>
                </a:solidFill>
                <a:miter lim="800000"/>
                <a:headEnd/>
                <a:tailEnd/>
              </a14:hiddenLine>
            </a:ext>
          </a:extLst>
        </p:spPr>
        <p:txBody>
          <a:bodyPr>
            <a:spAutoFit/>
          </a:bodyPr>
          <a:lstStyle>
            <a:lvl1pPr marL="363538" indent="-363538">
              <a:spcBef>
                <a:spcPct val="20000"/>
              </a:spcBef>
              <a:buClr>
                <a:srgbClr val="0056AC"/>
              </a:buClr>
              <a:buFont typeface="Wingdings" panose="05000000000000000000" pitchFamily="2" charset="2"/>
              <a:buChar char="p"/>
              <a:defRPr kumimoji="1" sz="2600">
                <a:solidFill>
                  <a:schemeClr val="tx1"/>
                </a:solidFill>
                <a:latin typeface="Times New Roman" panose="02020603050405020304" pitchFamily="18" charset="0"/>
                <a:ea typeface="HGSｺﾞｼｯｸE" panose="020B0900000000000000" pitchFamily="50" charset="-128"/>
              </a:defRPr>
            </a:lvl1pPr>
            <a:lvl2pPr marL="742950" indent="-285750">
              <a:spcBef>
                <a:spcPct val="20000"/>
              </a:spcBef>
              <a:buClr>
                <a:srgbClr val="000066"/>
              </a:buClr>
              <a:buSzPct val="80000"/>
              <a:buFont typeface="Wingdings" panose="05000000000000000000" pitchFamily="2" charset="2"/>
              <a:buChar char="n"/>
              <a:defRPr kumimoji="1" sz="2400">
                <a:solidFill>
                  <a:schemeClr val="tx1"/>
                </a:solidFill>
                <a:latin typeface="Times New Roman" panose="02020603050405020304" pitchFamily="18" charset="0"/>
                <a:ea typeface="HGSｺﾞｼｯｸE" panose="020B0900000000000000"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lnSpc>
                <a:spcPct val="120000"/>
              </a:lnSpc>
              <a:spcBef>
                <a:spcPct val="0"/>
              </a:spcBef>
              <a:buClrTx/>
              <a:buFontTx/>
              <a:buNone/>
            </a:pPr>
            <a:r>
              <a:rPr lang="en-US" altLang="ja-JP" sz="1200">
                <a:solidFill>
                  <a:srgbClr val="000000"/>
                </a:solidFill>
                <a:ea typeface="HGPｺﾞｼｯｸE" panose="020B0900000000000000" pitchFamily="50" charset="-128"/>
              </a:rPr>
              <a:t>1</a:t>
            </a:r>
            <a:r>
              <a:rPr lang="ja-JP" altLang="en-US" sz="1200">
                <a:solidFill>
                  <a:srgbClr val="000000"/>
                </a:solidFill>
                <a:ea typeface="HGPｺﾞｼｯｸE" panose="020B0900000000000000" pitchFamily="50" charset="-128"/>
              </a:rPr>
              <a:t>㎡</a:t>
            </a:r>
            <a:r>
              <a:rPr lang="en-US" altLang="ja-JP" sz="1200">
                <a:solidFill>
                  <a:srgbClr val="000000"/>
                </a:solidFill>
                <a:ea typeface="HGPｺﾞｼｯｸE" panose="020B0900000000000000" pitchFamily="50" charset="-128"/>
              </a:rPr>
              <a:t>6</a:t>
            </a:r>
            <a:r>
              <a:rPr lang="ja-JP" altLang="en-US" sz="1200">
                <a:solidFill>
                  <a:srgbClr val="000000"/>
                </a:solidFill>
                <a:ea typeface="HGPｺﾞｼｯｸE" panose="020B0900000000000000" pitchFamily="50" charset="-128"/>
              </a:rPr>
              <a:t>人前後の密集状態が</a:t>
            </a:r>
            <a:endParaRPr lang="en-US" altLang="ja-JP" sz="1200">
              <a:solidFill>
                <a:srgbClr val="000000"/>
              </a:solidFill>
              <a:ea typeface="HGPｺﾞｼｯｸE" panose="020B0900000000000000" pitchFamily="50" charset="-128"/>
            </a:endParaRPr>
          </a:p>
          <a:p>
            <a:pPr algn="ctr">
              <a:lnSpc>
                <a:spcPct val="120000"/>
              </a:lnSpc>
              <a:spcBef>
                <a:spcPct val="0"/>
              </a:spcBef>
              <a:buClrTx/>
              <a:buFontTx/>
              <a:buNone/>
            </a:pPr>
            <a:r>
              <a:rPr lang="ja-JP" altLang="en-US" sz="1200">
                <a:solidFill>
                  <a:srgbClr val="000000"/>
                </a:solidFill>
                <a:ea typeface="HGPｺﾞｼｯｸE" panose="020B0900000000000000" pitchFamily="50" charset="-128"/>
              </a:rPr>
              <a:t>あちこちで発生</a:t>
            </a:r>
            <a:endParaRPr lang="en-US" altLang="ja-JP" sz="1200">
              <a:solidFill>
                <a:srgbClr val="000000"/>
              </a:solidFill>
              <a:ea typeface="HGPｺﾞｼｯｸE" panose="020B0900000000000000" pitchFamily="50" charset="-128"/>
            </a:endParaRPr>
          </a:p>
          <a:p>
            <a:pPr algn="ctr">
              <a:lnSpc>
                <a:spcPct val="120000"/>
              </a:lnSpc>
              <a:spcBef>
                <a:spcPct val="0"/>
              </a:spcBef>
              <a:buClrTx/>
              <a:buFontTx/>
              <a:buNone/>
            </a:pPr>
            <a:r>
              <a:rPr lang="en-US" altLang="ja-JP" sz="1200">
                <a:solidFill>
                  <a:srgbClr val="000000"/>
                </a:solidFill>
                <a:ea typeface="HGPｺﾞｼｯｸE" panose="020B0900000000000000" pitchFamily="50" charset="-128"/>
              </a:rPr>
              <a:t>(</a:t>
            </a:r>
            <a:r>
              <a:rPr lang="ja-JP" altLang="en-US" sz="1200">
                <a:solidFill>
                  <a:srgbClr val="000000"/>
                </a:solidFill>
                <a:ea typeface="HGPｺﾞｼｯｸE" panose="020B0900000000000000" pitchFamily="50" charset="-128"/>
              </a:rPr>
              <a:t>人的被害のリスク大</a:t>
            </a:r>
            <a:r>
              <a:rPr lang="en-US" altLang="ja-JP" sz="1200">
                <a:solidFill>
                  <a:srgbClr val="000000"/>
                </a:solidFill>
                <a:ea typeface="HGPｺﾞｼｯｸE" panose="020B0900000000000000" pitchFamily="50" charset="-128"/>
              </a:rPr>
              <a:t>)</a:t>
            </a:r>
          </a:p>
        </p:txBody>
      </p:sp>
      <p:sp>
        <p:nvSpPr>
          <p:cNvPr id="21" name="Text Box 43">
            <a:extLst>
              <a:ext uri="{FF2B5EF4-FFF2-40B4-BE49-F238E27FC236}">
                <a16:creationId xmlns:a16="http://schemas.microsoft.com/office/drawing/2014/main" xmlns="" id="{25C87E15-F9CA-43CE-B702-E06A57F5F605}"/>
              </a:ext>
            </a:extLst>
          </p:cNvPr>
          <p:cNvSpPr txBox="1">
            <a:spLocks noChangeArrowheads="1"/>
          </p:cNvSpPr>
          <p:nvPr/>
        </p:nvSpPr>
        <p:spPr bwMode="auto">
          <a:xfrm>
            <a:off x="1952625" y="1487488"/>
            <a:ext cx="381000" cy="200025"/>
          </a:xfrm>
          <a:prstGeom prst="rect">
            <a:avLst/>
          </a:prstGeom>
          <a:solidFill>
            <a:schemeClr val="bg2">
              <a:lumMod val="20000"/>
              <a:lumOff val="80000"/>
              <a:alpha val="70000"/>
            </a:schemeClr>
          </a:solidFill>
          <a:ln w="15875">
            <a:noFill/>
            <a:miter lim="800000"/>
            <a:headEnd/>
            <a:tailEnd/>
          </a:ln>
        </p:spPr>
        <p:txBody>
          <a:bodyPr>
            <a:spAutoFit/>
          </a:bodyPr>
          <a:lstStyle/>
          <a:p>
            <a:pPr algn="ctr">
              <a:defRPr/>
            </a:pPr>
            <a:r>
              <a:rPr lang="ja-JP" altLang="en-US" sz="700" dirty="0">
                <a:solidFill>
                  <a:srgbClr val="C00000"/>
                </a:solidFill>
                <a:latin typeface="Times New Roman" pitchFamily="18" charset="0"/>
                <a:ea typeface="HGPｺﾞｼｯｸE" pitchFamily="50" charset="-128"/>
              </a:rPr>
              <a:t>原宿</a:t>
            </a:r>
            <a:endParaRPr lang="en-US" altLang="ja-JP" sz="700" dirty="0">
              <a:solidFill>
                <a:srgbClr val="C00000"/>
              </a:solidFill>
              <a:latin typeface="Times New Roman" pitchFamily="18" charset="0"/>
              <a:ea typeface="HGPｺﾞｼｯｸE" pitchFamily="50" charset="-128"/>
            </a:endParaRPr>
          </a:p>
        </p:txBody>
      </p:sp>
      <p:sp>
        <p:nvSpPr>
          <p:cNvPr id="22" name="Text Box 43">
            <a:extLst>
              <a:ext uri="{FF2B5EF4-FFF2-40B4-BE49-F238E27FC236}">
                <a16:creationId xmlns:a16="http://schemas.microsoft.com/office/drawing/2014/main" xmlns="" id="{CC4C0653-8042-477A-9234-60E1E3DC8959}"/>
              </a:ext>
            </a:extLst>
          </p:cNvPr>
          <p:cNvSpPr txBox="1">
            <a:spLocks noChangeArrowheads="1"/>
          </p:cNvSpPr>
          <p:nvPr/>
        </p:nvSpPr>
        <p:spPr bwMode="auto">
          <a:xfrm>
            <a:off x="4427538" y="1477963"/>
            <a:ext cx="381000" cy="200025"/>
          </a:xfrm>
          <a:prstGeom prst="rect">
            <a:avLst/>
          </a:prstGeom>
          <a:solidFill>
            <a:schemeClr val="bg2">
              <a:lumMod val="20000"/>
              <a:lumOff val="80000"/>
              <a:alpha val="70000"/>
            </a:schemeClr>
          </a:solidFill>
          <a:ln w="15875">
            <a:noFill/>
            <a:miter lim="800000"/>
            <a:headEnd/>
            <a:tailEnd/>
          </a:ln>
        </p:spPr>
        <p:txBody>
          <a:bodyPr>
            <a:spAutoFit/>
          </a:bodyPr>
          <a:lstStyle/>
          <a:p>
            <a:pPr algn="ctr">
              <a:defRPr/>
            </a:pPr>
            <a:r>
              <a:rPr lang="ja-JP" altLang="en-US" sz="700" dirty="0">
                <a:solidFill>
                  <a:srgbClr val="C00000"/>
                </a:solidFill>
                <a:latin typeface="Times New Roman" pitchFamily="18" charset="0"/>
                <a:ea typeface="HGPｺﾞｼｯｸE" pitchFamily="50" charset="-128"/>
              </a:rPr>
              <a:t>赤坂</a:t>
            </a:r>
            <a:endParaRPr lang="en-US" altLang="ja-JP" sz="700" dirty="0">
              <a:solidFill>
                <a:srgbClr val="C00000"/>
              </a:solidFill>
              <a:latin typeface="Times New Roman" pitchFamily="18" charset="0"/>
              <a:ea typeface="HGPｺﾞｼｯｸE" pitchFamily="50" charset="-128"/>
            </a:endParaRPr>
          </a:p>
        </p:txBody>
      </p:sp>
      <p:sp>
        <p:nvSpPr>
          <p:cNvPr id="23" name="Text Box 43">
            <a:extLst>
              <a:ext uri="{FF2B5EF4-FFF2-40B4-BE49-F238E27FC236}">
                <a16:creationId xmlns:a16="http://schemas.microsoft.com/office/drawing/2014/main" xmlns="" id="{86893F64-F202-40DC-A2B8-DE51143D5232}"/>
              </a:ext>
            </a:extLst>
          </p:cNvPr>
          <p:cNvSpPr txBox="1">
            <a:spLocks noChangeArrowheads="1"/>
          </p:cNvSpPr>
          <p:nvPr/>
        </p:nvSpPr>
        <p:spPr bwMode="auto">
          <a:xfrm>
            <a:off x="5432425" y="3398838"/>
            <a:ext cx="381000" cy="200025"/>
          </a:xfrm>
          <a:prstGeom prst="rect">
            <a:avLst/>
          </a:prstGeom>
          <a:solidFill>
            <a:schemeClr val="bg2">
              <a:lumMod val="20000"/>
              <a:lumOff val="80000"/>
              <a:alpha val="70000"/>
            </a:schemeClr>
          </a:solidFill>
          <a:ln w="15875">
            <a:noFill/>
            <a:miter lim="800000"/>
            <a:headEnd/>
            <a:tailEnd/>
          </a:ln>
        </p:spPr>
        <p:txBody>
          <a:bodyPr>
            <a:spAutoFit/>
          </a:bodyPr>
          <a:lstStyle/>
          <a:p>
            <a:pPr algn="ctr">
              <a:defRPr/>
            </a:pPr>
            <a:r>
              <a:rPr lang="ja-JP" altLang="en-US" sz="700" dirty="0">
                <a:solidFill>
                  <a:srgbClr val="C00000"/>
                </a:solidFill>
                <a:latin typeface="Times New Roman" pitchFamily="18" charset="0"/>
                <a:ea typeface="HGPｺﾞｼｯｸE" pitchFamily="50" charset="-128"/>
              </a:rPr>
              <a:t>田町</a:t>
            </a:r>
            <a:endParaRPr lang="en-US" altLang="ja-JP" sz="700" dirty="0">
              <a:solidFill>
                <a:srgbClr val="C00000"/>
              </a:solidFill>
              <a:latin typeface="Times New Roman" pitchFamily="18" charset="0"/>
              <a:ea typeface="HGPｺﾞｼｯｸE" pitchFamily="50" charset="-128"/>
            </a:endParaRPr>
          </a:p>
        </p:txBody>
      </p:sp>
      <p:sp>
        <p:nvSpPr>
          <p:cNvPr id="25" name="Text Box 43">
            <a:extLst>
              <a:ext uri="{FF2B5EF4-FFF2-40B4-BE49-F238E27FC236}">
                <a16:creationId xmlns:a16="http://schemas.microsoft.com/office/drawing/2014/main" xmlns="" id="{29329347-3FE0-4053-8B24-1CFF783CB2EC}"/>
              </a:ext>
            </a:extLst>
          </p:cNvPr>
          <p:cNvSpPr txBox="1">
            <a:spLocks noChangeArrowheads="1"/>
          </p:cNvSpPr>
          <p:nvPr/>
        </p:nvSpPr>
        <p:spPr bwMode="auto">
          <a:xfrm>
            <a:off x="6464300" y="2670175"/>
            <a:ext cx="484188" cy="200025"/>
          </a:xfrm>
          <a:prstGeom prst="rect">
            <a:avLst/>
          </a:prstGeom>
          <a:solidFill>
            <a:schemeClr val="bg2">
              <a:lumMod val="20000"/>
              <a:lumOff val="80000"/>
              <a:alpha val="70000"/>
            </a:schemeClr>
          </a:solidFill>
          <a:ln w="15875">
            <a:noFill/>
            <a:miter lim="800000"/>
            <a:headEnd/>
            <a:tailEnd/>
          </a:ln>
        </p:spPr>
        <p:txBody>
          <a:bodyPr>
            <a:spAutoFit/>
          </a:bodyPr>
          <a:lstStyle/>
          <a:p>
            <a:pPr algn="ctr">
              <a:defRPr/>
            </a:pPr>
            <a:r>
              <a:rPr lang="ja-JP" altLang="en-US" sz="700" dirty="0">
                <a:solidFill>
                  <a:srgbClr val="C00000"/>
                </a:solidFill>
                <a:latin typeface="Times New Roman" pitchFamily="18" charset="0"/>
                <a:ea typeface="HGPｺﾞｼｯｸE" pitchFamily="50" charset="-128"/>
              </a:rPr>
              <a:t>浜松町</a:t>
            </a:r>
            <a:endParaRPr lang="en-US" altLang="ja-JP" sz="700" dirty="0">
              <a:solidFill>
                <a:srgbClr val="C00000"/>
              </a:solidFill>
              <a:latin typeface="Times New Roman" pitchFamily="18" charset="0"/>
              <a:ea typeface="HGPｺﾞｼｯｸE" pitchFamily="50" charset="-128"/>
            </a:endParaRPr>
          </a:p>
        </p:txBody>
      </p:sp>
      <p:sp>
        <p:nvSpPr>
          <p:cNvPr id="26" name="Text Box 43">
            <a:extLst>
              <a:ext uri="{FF2B5EF4-FFF2-40B4-BE49-F238E27FC236}">
                <a16:creationId xmlns:a16="http://schemas.microsoft.com/office/drawing/2014/main" xmlns="" id="{0869E7DB-DF8D-4E89-A62A-EBFE7808D47A}"/>
              </a:ext>
            </a:extLst>
          </p:cNvPr>
          <p:cNvSpPr txBox="1">
            <a:spLocks noChangeArrowheads="1"/>
          </p:cNvSpPr>
          <p:nvPr/>
        </p:nvSpPr>
        <p:spPr bwMode="auto">
          <a:xfrm>
            <a:off x="5497513" y="776288"/>
            <a:ext cx="533400" cy="263525"/>
          </a:xfrm>
          <a:prstGeom prst="rect">
            <a:avLst/>
          </a:prstGeom>
          <a:solidFill>
            <a:schemeClr val="bg2">
              <a:lumMod val="20000"/>
              <a:lumOff val="80000"/>
              <a:alpha val="70000"/>
            </a:schemeClr>
          </a:solidFill>
          <a:ln w="15875">
            <a:noFill/>
            <a:miter lim="800000"/>
            <a:headEnd/>
            <a:tailEnd/>
          </a:ln>
        </p:spPr>
        <p:txBody>
          <a:bodyPr>
            <a:spAutoFit/>
          </a:bodyPr>
          <a:lstStyle/>
          <a:p>
            <a:pPr algn="ctr">
              <a:defRPr/>
            </a:pPr>
            <a:r>
              <a:rPr lang="ja-JP" altLang="en-US" sz="1100" dirty="0">
                <a:solidFill>
                  <a:srgbClr val="C00000"/>
                </a:solidFill>
                <a:latin typeface="Times New Roman" pitchFamily="18" charset="0"/>
                <a:ea typeface="HGPｺﾞｼｯｸE" pitchFamily="50" charset="-128"/>
              </a:rPr>
              <a:t>皇居</a:t>
            </a:r>
            <a:endParaRPr lang="en-US" altLang="ja-JP" sz="1100" dirty="0">
              <a:solidFill>
                <a:srgbClr val="C00000"/>
              </a:solidFill>
              <a:latin typeface="Times New Roman" pitchFamily="18" charset="0"/>
              <a:ea typeface="HGPｺﾞｼｯｸE" pitchFamily="50" charset="-128"/>
            </a:endParaRPr>
          </a:p>
        </p:txBody>
      </p:sp>
      <p:sp>
        <p:nvSpPr>
          <p:cNvPr id="27" name="Text Box 43">
            <a:extLst>
              <a:ext uri="{FF2B5EF4-FFF2-40B4-BE49-F238E27FC236}">
                <a16:creationId xmlns:a16="http://schemas.microsoft.com/office/drawing/2014/main" xmlns="" id="{15B10C59-6C33-4D44-BE08-2EFAF1CD3DBF}"/>
              </a:ext>
            </a:extLst>
          </p:cNvPr>
          <p:cNvSpPr txBox="1">
            <a:spLocks noChangeArrowheads="1"/>
          </p:cNvSpPr>
          <p:nvPr/>
        </p:nvSpPr>
        <p:spPr bwMode="auto">
          <a:xfrm>
            <a:off x="7467600" y="1947863"/>
            <a:ext cx="414338" cy="200025"/>
          </a:xfrm>
          <a:prstGeom prst="rect">
            <a:avLst/>
          </a:prstGeom>
          <a:solidFill>
            <a:schemeClr val="bg2">
              <a:lumMod val="20000"/>
              <a:lumOff val="80000"/>
              <a:alpha val="70000"/>
            </a:schemeClr>
          </a:solidFill>
          <a:ln w="15875">
            <a:noFill/>
            <a:miter lim="800000"/>
            <a:headEnd/>
            <a:tailEnd/>
          </a:ln>
        </p:spPr>
        <p:txBody>
          <a:bodyPr>
            <a:spAutoFit/>
          </a:bodyPr>
          <a:lstStyle/>
          <a:p>
            <a:pPr algn="ctr">
              <a:defRPr/>
            </a:pPr>
            <a:r>
              <a:rPr lang="ja-JP" altLang="en-US" sz="700" dirty="0">
                <a:solidFill>
                  <a:srgbClr val="C00000"/>
                </a:solidFill>
                <a:latin typeface="Times New Roman" pitchFamily="18" charset="0"/>
                <a:ea typeface="HGPｺﾞｼｯｸE" pitchFamily="50" charset="-128"/>
              </a:rPr>
              <a:t>築地</a:t>
            </a:r>
            <a:endParaRPr lang="en-US" altLang="ja-JP" sz="700" dirty="0">
              <a:solidFill>
                <a:srgbClr val="C00000"/>
              </a:solidFill>
              <a:latin typeface="Times New Roman" pitchFamily="18" charset="0"/>
              <a:ea typeface="HGPｺﾞｼｯｸE" pitchFamily="50" charset="-128"/>
            </a:endParaRPr>
          </a:p>
        </p:txBody>
      </p:sp>
      <p:sp>
        <p:nvSpPr>
          <p:cNvPr id="29" name="Text Box 43">
            <a:extLst>
              <a:ext uri="{FF2B5EF4-FFF2-40B4-BE49-F238E27FC236}">
                <a16:creationId xmlns:a16="http://schemas.microsoft.com/office/drawing/2014/main" xmlns="" id="{34CDE0B9-FC76-4A23-ABC6-74FD7C9A3DAD}"/>
              </a:ext>
            </a:extLst>
          </p:cNvPr>
          <p:cNvSpPr txBox="1">
            <a:spLocks noChangeArrowheads="1"/>
          </p:cNvSpPr>
          <p:nvPr/>
        </p:nvSpPr>
        <p:spPr bwMode="auto">
          <a:xfrm>
            <a:off x="228600" y="3590925"/>
            <a:ext cx="487363" cy="200025"/>
          </a:xfrm>
          <a:prstGeom prst="rect">
            <a:avLst/>
          </a:prstGeom>
          <a:solidFill>
            <a:schemeClr val="bg2">
              <a:lumMod val="20000"/>
              <a:lumOff val="80000"/>
              <a:alpha val="70000"/>
            </a:schemeClr>
          </a:solidFill>
          <a:ln w="15875">
            <a:noFill/>
            <a:miter lim="800000"/>
            <a:headEnd/>
            <a:tailEnd/>
          </a:ln>
        </p:spPr>
        <p:txBody>
          <a:bodyPr>
            <a:spAutoFit/>
          </a:bodyPr>
          <a:lstStyle/>
          <a:p>
            <a:pPr algn="ctr">
              <a:defRPr/>
            </a:pPr>
            <a:r>
              <a:rPr lang="ja-JP" altLang="en-US" sz="700" dirty="0">
                <a:solidFill>
                  <a:srgbClr val="C00000"/>
                </a:solidFill>
                <a:latin typeface="Times New Roman" pitchFamily="18" charset="0"/>
                <a:ea typeface="HGPｺﾞｼｯｸE" pitchFamily="50" charset="-128"/>
              </a:rPr>
              <a:t>中目黒</a:t>
            </a:r>
            <a:endParaRPr lang="en-US" altLang="ja-JP" sz="700" dirty="0">
              <a:solidFill>
                <a:srgbClr val="C00000"/>
              </a:solidFill>
              <a:latin typeface="Times New Roman" pitchFamily="18" charset="0"/>
              <a:ea typeface="HGPｺﾞｼｯｸE" pitchFamily="50" charset="-128"/>
            </a:endParaRPr>
          </a:p>
        </p:txBody>
      </p:sp>
      <p:sp>
        <p:nvSpPr>
          <p:cNvPr id="30" name="Text Box 43">
            <a:extLst>
              <a:ext uri="{FF2B5EF4-FFF2-40B4-BE49-F238E27FC236}">
                <a16:creationId xmlns:a16="http://schemas.microsoft.com/office/drawing/2014/main" xmlns="" id="{311E014B-FA85-42A9-834F-C1E5047F09EF}"/>
              </a:ext>
            </a:extLst>
          </p:cNvPr>
          <p:cNvSpPr txBox="1">
            <a:spLocks noChangeArrowheads="1"/>
          </p:cNvSpPr>
          <p:nvPr/>
        </p:nvSpPr>
        <p:spPr bwMode="auto">
          <a:xfrm>
            <a:off x="2438400" y="2789238"/>
            <a:ext cx="381000" cy="200025"/>
          </a:xfrm>
          <a:prstGeom prst="rect">
            <a:avLst/>
          </a:prstGeom>
          <a:solidFill>
            <a:schemeClr val="bg2">
              <a:lumMod val="20000"/>
              <a:lumOff val="80000"/>
              <a:alpha val="70000"/>
            </a:schemeClr>
          </a:solidFill>
          <a:ln w="15875">
            <a:noFill/>
            <a:miter lim="800000"/>
            <a:headEnd/>
            <a:tailEnd/>
          </a:ln>
        </p:spPr>
        <p:txBody>
          <a:bodyPr>
            <a:spAutoFit/>
          </a:bodyPr>
          <a:lstStyle/>
          <a:p>
            <a:pPr algn="ctr">
              <a:defRPr/>
            </a:pPr>
            <a:r>
              <a:rPr lang="ja-JP" altLang="en-US" sz="700" dirty="0">
                <a:solidFill>
                  <a:srgbClr val="C00000"/>
                </a:solidFill>
                <a:latin typeface="Times New Roman" pitchFamily="18" charset="0"/>
                <a:ea typeface="HGPｺﾞｼｯｸE" pitchFamily="50" charset="-128"/>
              </a:rPr>
              <a:t>広尾</a:t>
            </a:r>
            <a:endParaRPr lang="en-US" altLang="ja-JP" sz="700" dirty="0">
              <a:solidFill>
                <a:srgbClr val="C00000"/>
              </a:solidFill>
              <a:latin typeface="Times New Roman" pitchFamily="18" charset="0"/>
              <a:ea typeface="HGPｺﾞｼｯｸE" pitchFamily="50" charset="-128"/>
            </a:endParaRPr>
          </a:p>
        </p:txBody>
      </p:sp>
      <p:sp>
        <p:nvSpPr>
          <p:cNvPr id="31" name="Text Box 43">
            <a:extLst>
              <a:ext uri="{FF2B5EF4-FFF2-40B4-BE49-F238E27FC236}">
                <a16:creationId xmlns:a16="http://schemas.microsoft.com/office/drawing/2014/main" xmlns="" id="{1EE15379-6BA9-4095-8FED-018B680ED368}"/>
              </a:ext>
            </a:extLst>
          </p:cNvPr>
          <p:cNvSpPr txBox="1">
            <a:spLocks noChangeArrowheads="1"/>
          </p:cNvSpPr>
          <p:nvPr/>
        </p:nvSpPr>
        <p:spPr bwMode="auto">
          <a:xfrm>
            <a:off x="733425" y="2403475"/>
            <a:ext cx="381000" cy="200025"/>
          </a:xfrm>
          <a:prstGeom prst="rect">
            <a:avLst/>
          </a:prstGeom>
          <a:solidFill>
            <a:schemeClr val="bg2">
              <a:lumMod val="20000"/>
              <a:lumOff val="80000"/>
              <a:alpha val="70000"/>
            </a:schemeClr>
          </a:solidFill>
          <a:ln w="15875">
            <a:noFill/>
            <a:miter lim="800000"/>
            <a:headEnd/>
            <a:tailEnd/>
          </a:ln>
        </p:spPr>
        <p:txBody>
          <a:bodyPr>
            <a:spAutoFit/>
          </a:bodyPr>
          <a:lstStyle/>
          <a:p>
            <a:pPr algn="ctr">
              <a:defRPr/>
            </a:pPr>
            <a:r>
              <a:rPr lang="ja-JP" altLang="en-US" sz="700" dirty="0">
                <a:solidFill>
                  <a:srgbClr val="C00000"/>
                </a:solidFill>
                <a:latin typeface="Times New Roman" pitchFamily="18" charset="0"/>
                <a:ea typeface="HGPｺﾞｼｯｸE" pitchFamily="50" charset="-128"/>
              </a:rPr>
              <a:t>渋谷</a:t>
            </a:r>
            <a:endParaRPr lang="en-US" altLang="ja-JP" sz="700" dirty="0">
              <a:solidFill>
                <a:srgbClr val="C00000"/>
              </a:solidFill>
              <a:latin typeface="Times New Roman" pitchFamily="18" charset="0"/>
              <a:ea typeface="HGPｺﾞｼｯｸE" pitchFamily="50" charset="-128"/>
            </a:endParaRPr>
          </a:p>
        </p:txBody>
      </p:sp>
      <p:sp>
        <p:nvSpPr>
          <p:cNvPr id="32" name="Text Box 43">
            <a:extLst>
              <a:ext uri="{FF2B5EF4-FFF2-40B4-BE49-F238E27FC236}">
                <a16:creationId xmlns:a16="http://schemas.microsoft.com/office/drawing/2014/main" xmlns="" id="{14492C6E-6A6B-4E69-9708-E7B280DA252D}"/>
              </a:ext>
            </a:extLst>
          </p:cNvPr>
          <p:cNvSpPr txBox="1">
            <a:spLocks noChangeArrowheads="1"/>
          </p:cNvSpPr>
          <p:nvPr/>
        </p:nvSpPr>
        <p:spPr bwMode="auto">
          <a:xfrm>
            <a:off x="3352800" y="3598863"/>
            <a:ext cx="609600" cy="200025"/>
          </a:xfrm>
          <a:prstGeom prst="rect">
            <a:avLst/>
          </a:prstGeom>
          <a:solidFill>
            <a:schemeClr val="bg2">
              <a:lumMod val="20000"/>
              <a:lumOff val="80000"/>
              <a:alpha val="70000"/>
            </a:schemeClr>
          </a:solidFill>
          <a:ln w="15875">
            <a:noFill/>
            <a:miter lim="800000"/>
            <a:headEnd/>
            <a:tailEnd/>
          </a:ln>
        </p:spPr>
        <p:txBody>
          <a:bodyPr>
            <a:spAutoFit/>
          </a:bodyPr>
          <a:lstStyle/>
          <a:p>
            <a:pPr algn="ctr">
              <a:defRPr/>
            </a:pPr>
            <a:r>
              <a:rPr lang="ja-JP" altLang="en-US" sz="700" dirty="0">
                <a:solidFill>
                  <a:srgbClr val="C00000"/>
                </a:solidFill>
                <a:latin typeface="Times New Roman" pitchFamily="18" charset="0"/>
                <a:ea typeface="HGPｺﾞｼｯｸE" pitchFamily="50" charset="-128"/>
              </a:rPr>
              <a:t>白金高輪</a:t>
            </a:r>
            <a:endParaRPr lang="en-US" altLang="ja-JP" sz="700" dirty="0">
              <a:solidFill>
                <a:srgbClr val="C00000"/>
              </a:solidFill>
              <a:latin typeface="Times New Roman" pitchFamily="18" charset="0"/>
              <a:ea typeface="HGPｺﾞｼｯｸE" pitchFamily="50" charset="-128"/>
            </a:endParaRPr>
          </a:p>
        </p:txBody>
      </p:sp>
      <p:sp>
        <p:nvSpPr>
          <p:cNvPr id="33" name="Text Box 43">
            <a:extLst>
              <a:ext uri="{FF2B5EF4-FFF2-40B4-BE49-F238E27FC236}">
                <a16:creationId xmlns:a16="http://schemas.microsoft.com/office/drawing/2014/main" xmlns="" id="{BD96D762-4774-4443-A098-FBD22DBC4C16}"/>
              </a:ext>
            </a:extLst>
          </p:cNvPr>
          <p:cNvSpPr txBox="1">
            <a:spLocks noChangeArrowheads="1"/>
          </p:cNvSpPr>
          <p:nvPr/>
        </p:nvSpPr>
        <p:spPr bwMode="auto">
          <a:xfrm>
            <a:off x="3756025" y="2470150"/>
            <a:ext cx="609600" cy="200025"/>
          </a:xfrm>
          <a:prstGeom prst="rect">
            <a:avLst/>
          </a:prstGeom>
          <a:solidFill>
            <a:schemeClr val="bg2">
              <a:lumMod val="20000"/>
              <a:lumOff val="80000"/>
              <a:alpha val="70000"/>
            </a:schemeClr>
          </a:solidFill>
          <a:ln w="15875">
            <a:noFill/>
            <a:miter lim="800000"/>
            <a:headEnd/>
            <a:tailEnd/>
          </a:ln>
        </p:spPr>
        <p:txBody>
          <a:bodyPr>
            <a:spAutoFit/>
          </a:bodyPr>
          <a:lstStyle/>
          <a:p>
            <a:pPr algn="ctr">
              <a:defRPr/>
            </a:pPr>
            <a:r>
              <a:rPr lang="ja-JP" altLang="en-US" sz="700" dirty="0">
                <a:solidFill>
                  <a:srgbClr val="C00000"/>
                </a:solidFill>
                <a:latin typeface="Times New Roman" pitchFamily="18" charset="0"/>
                <a:ea typeface="HGPｺﾞｼｯｸE" pitchFamily="50" charset="-128"/>
              </a:rPr>
              <a:t>麻布十番</a:t>
            </a:r>
            <a:endParaRPr lang="en-US" altLang="ja-JP" sz="700" dirty="0">
              <a:solidFill>
                <a:srgbClr val="C00000"/>
              </a:solidFill>
              <a:latin typeface="Times New Roman" pitchFamily="18" charset="0"/>
              <a:ea typeface="HGPｺﾞｼｯｸE" pitchFamily="50" charset="-128"/>
            </a:endParaRPr>
          </a:p>
        </p:txBody>
      </p:sp>
      <p:sp>
        <p:nvSpPr>
          <p:cNvPr id="36" name="Text Box 2">
            <a:extLst>
              <a:ext uri="{FF2B5EF4-FFF2-40B4-BE49-F238E27FC236}">
                <a16:creationId xmlns:a16="http://schemas.microsoft.com/office/drawing/2014/main" xmlns="" id="{E3958F89-C881-4F3F-A129-64C32D45EC86}"/>
              </a:ext>
            </a:extLst>
          </p:cNvPr>
          <p:cNvSpPr txBox="1">
            <a:spLocks noChangeArrowheads="1"/>
          </p:cNvSpPr>
          <p:nvPr/>
        </p:nvSpPr>
        <p:spPr bwMode="auto">
          <a:xfrm>
            <a:off x="2362200" y="5849947"/>
            <a:ext cx="6781800" cy="461665"/>
          </a:xfrm>
          <a:prstGeom prst="rect">
            <a:avLst/>
          </a:prstGeom>
          <a:solidFill>
            <a:srgbClr val="FFE07D"/>
          </a:solidFill>
          <a:ln>
            <a:noFill/>
          </a:ln>
          <a:extLst>
            <a:ext uri="{91240B29-F687-4F45-9708-019B960494DF}">
              <a14:hiddenLine xmlns:a14="http://schemas.microsoft.com/office/drawing/2010/main" w="15875">
                <a:solidFill>
                  <a:srgbClr val="000000"/>
                </a:solidFill>
                <a:miter lim="800000"/>
                <a:headEnd/>
                <a:tailEnd/>
              </a14:hiddenLine>
            </a:ext>
          </a:extLst>
        </p:spPr>
        <p:txBody>
          <a:bodyPr>
            <a:spAutoFit/>
          </a:bodyPr>
          <a:lstStyle>
            <a:lvl1pPr marL="363538" indent="-363538">
              <a:spcBef>
                <a:spcPct val="20000"/>
              </a:spcBef>
              <a:buClr>
                <a:srgbClr val="0056AC"/>
              </a:buClr>
              <a:buFont typeface="Wingdings" panose="05000000000000000000" pitchFamily="2" charset="2"/>
              <a:buChar char="p"/>
              <a:defRPr kumimoji="1" sz="2600">
                <a:solidFill>
                  <a:schemeClr val="tx1"/>
                </a:solidFill>
                <a:latin typeface="Times New Roman" panose="02020603050405020304" pitchFamily="18" charset="0"/>
                <a:ea typeface="HGSｺﾞｼｯｸE" panose="020B0900000000000000" pitchFamily="50" charset="-128"/>
              </a:defRPr>
            </a:lvl1pPr>
            <a:lvl2pPr marL="742950" indent="-285750">
              <a:spcBef>
                <a:spcPct val="20000"/>
              </a:spcBef>
              <a:buClr>
                <a:srgbClr val="000066"/>
              </a:buClr>
              <a:buSzPct val="80000"/>
              <a:buFont typeface="Wingdings" panose="05000000000000000000" pitchFamily="2" charset="2"/>
              <a:buChar char="n"/>
              <a:defRPr kumimoji="1" sz="2400">
                <a:solidFill>
                  <a:schemeClr val="tx1"/>
                </a:solidFill>
                <a:latin typeface="Times New Roman" panose="02020603050405020304" pitchFamily="18" charset="0"/>
                <a:ea typeface="HGSｺﾞｼｯｸE" panose="020B0900000000000000"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lnSpc>
                <a:spcPct val="120000"/>
              </a:lnSpc>
              <a:spcBef>
                <a:spcPct val="0"/>
              </a:spcBef>
              <a:buClrTx/>
              <a:buFontTx/>
              <a:buNone/>
            </a:pPr>
            <a:r>
              <a:rPr lang="ja-JP" altLang="en-US" sz="2000" dirty="0">
                <a:solidFill>
                  <a:srgbClr val="000000"/>
                </a:solidFill>
                <a:ea typeface="HGPｺﾞｼｯｸE" panose="020B0900000000000000" pitchFamily="50" charset="-128"/>
              </a:rPr>
              <a:t>一斉帰宅してまうと</a:t>
            </a:r>
            <a:r>
              <a:rPr lang="en-US" altLang="ja-JP" sz="2000" dirty="0">
                <a:solidFill>
                  <a:srgbClr val="000000"/>
                </a:solidFill>
                <a:ea typeface="HGPｺﾞｼｯｸE" panose="020B0900000000000000" pitchFamily="50" charset="-128"/>
              </a:rPr>
              <a:t>(</a:t>
            </a:r>
            <a:r>
              <a:rPr lang="ja-JP" altLang="en-US" sz="2000" dirty="0">
                <a:solidFill>
                  <a:srgbClr val="000000"/>
                </a:solidFill>
                <a:ea typeface="HGPｺﾞｼｯｸE" panose="020B0900000000000000" pitchFamily="50" charset="-128"/>
              </a:rPr>
              <a:t>歩道 </a:t>
            </a:r>
            <a:r>
              <a:rPr lang="en-US" altLang="ja-JP" sz="2000" dirty="0">
                <a:solidFill>
                  <a:srgbClr val="000000"/>
                </a:solidFill>
                <a:ea typeface="HGPｺﾞｼｯｸE" panose="020B0900000000000000" pitchFamily="50" charset="-128"/>
              </a:rPr>
              <a:t>+</a:t>
            </a:r>
            <a:r>
              <a:rPr lang="ja-JP" altLang="en-US" sz="2000" dirty="0">
                <a:solidFill>
                  <a:srgbClr val="000000"/>
                </a:solidFill>
                <a:ea typeface="HGPｺﾞｼｯｸE" panose="020B0900000000000000" pitchFamily="50" charset="-128"/>
              </a:rPr>
              <a:t>発災 </a:t>
            </a:r>
            <a:r>
              <a:rPr lang="en-US" altLang="ja-JP" sz="2000" dirty="0">
                <a:solidFill>
                  <a:srgbClr val="000000"/>
                </a:solidFill>
                <a:ea typeface="HGPｺﾞｼｯｸE" panose="020B0900000000000000" pitchFamily="50" charset="-128"/>
              </a:rPr>
              <a:t>1</a:t>
            </a:r>
            <a:r>
              <a:rPr lang="ja-JP" altLang="en-US" sz="2000" dirty="0">
                <a:solidFill>
                  <a:srgbClr val="000000"/>
                </a:solidFill>
                <a:ea typeface="HGPｺﾞｼｯｸE" panose="020B0900000000000000" pitchFamily="50" charset="-128"/>
              </a:rPr>
              <a:t>時間後</a:t>
            </a:r>
            <a:r>
              <a:rPr lang="en-US" altLang="ja-JP" sz="2000" dirty="0">
                <a:solidFill>
                  <a:srgbClr val="000000"/>
                </a:solidFill>
                <a:ea typeface="HGPｺﾞｼｯｸE" panose="020B0900000000000000" pitchFamily="50" charset="-128"/>
              </a:rPr>
              <a:t>)</a:t>
            </a:r>
          </a:p>
        </p:txBody>
      </p:sp>
      <p:pic>
        <p:nvPicPr>
          <p:cNvPr id="37" name="図 1">
            <a:extLst>
              <a:ext uri="{FF2B5EF4-FFF2-40B4-BE49-F238E27FC236}">
                <a16:creationId xmlns:a16="http://schemas.microsoft.com/office/drawing/2014/main" xmlns="" id="{FFD5185E-A8D2-4CDB-9444-E97A3177B66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994" y="4766471"/>
            <a:ext cx="1277938" cy="170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Text Box 43">
            <a:extLst>
              <a:ext uri="{FF2B5EF4-FFF2-40B4-BE49-F238E27FC236}">
                <a16:creationId xmlns:a16="http://schemas.microsoft.com/office/drawing/2014/main" xmlns="" id="{7FBF659D-F0E6-4153-BDDB-DA111535D2B7}"/>
              </a:ext>
            </a:extLst>
          </p:cNvPr>
          <p:cNvSpPr txBox="1">
            <a:spLocks noChangeArrowheads="1"/>
          </p:cNvSpPr>
          <p:nvPr/>
        </p:nvSpPr>
        <p:spPr bwMode="auto">
          <a:xfrm>
            <a:off x="4618038" y="4891088"/>
            <a:ext cx="381000" cy="200025"/>
          </a:xfrm>
          <a:prstGeom prst="rect">
            <a:avLst/>
          </a:prstGeom>
          <a:solidFill>
            <a:schemeClr val="bg2">
              <a:lumMod val="20000"/>
              <a:lumOff val="80000"/>
              <a:alpha val="70000"/>
            </a:schemeClr>
          </a:solidFill>
          <a:ln w="15875">
            <a:noFill/>
            <a:miter lim="800000"/>
            <a:headEnd/>
            <a:tailEnd/>
          </a:ln>
        </p:spPr>
        <p:txBody>
          <a:bodyPr>
            <a:spAutoFit/>
          </a:bodyPr>
          <a:lstStyle/>
          <a:p>
            <a:pPr algn="ctr">
              <a:defRPr/>
            </a:pPr>
            <a:r>
              <a:rPr lang="ja-JP" altLang="en-US" sz="700" dirty="0">
                <a:solidFill>
                  <a:srgbClr val="C00000"/>
                </a:solidFill>
                <a:latin typeface="Times New Roman" pitchFamily="18" charset="0"/>
                <a:ea typeface="HGPｺﾞｼｯｸE" pitchFamily="50" charset="-128"/>
              </a:rPr>
              <a:t>品川</a:t>
            </a:r>
            <a:endParaRPr lang="en-US" altLang="ja-JP" sz="700" dirty="0">
              <a:solidFill>
                <a:srgbClr val="C00000"/>
              </a:solidFill>
              <a:latin typeface="Times New Roman" pitchFamily="18" charset="0"/>
              <a:ea typeface="HGPｺﾞｼｯｸE" pitchFamily="50" charset="-128"/>
            </a:endParaRPr>
          </a:p>
        </p:txBody>
      </p:sp>
      <p:sp>
        <p:nvSpPr>
          <p:cNvPr id="39" name="Text Box 43">
            <a:extLst>
              <a:ext uri="{FF2B5EF4-FFF2-40B4-BE49-F238E27FC236}">
                <a16:creationId xmlns:a16="http://schemas.microsoft.com/office/drawing/2014/main" xmlns="" id="{DF168CD8-EBB0-4D38-8178-E7FB3CADB33A}"/>
              </a:ext>
            </a:extLst>
          </p:cNvPr>
          <p:cNvSpPr txBox="1">
            <a:spLocks noChangeArrowheads="1"/>
          </p:cNvSpPr>
          <p:nvPr/>
        </p:nvSpPr>
        <p:spPr bwMode="auto">
          <a:xfrm>
            <a:off x="2195513" y="5334000"/>
            <a:ext cx="485775" cy="200025"/>
          </a:xfrm>
          <a:prstGeom prst="rect">
            <a:avLst/>
          </a:prstGeom>
          <a:solidFill>
            <a:schemeClr val="bg2">
              <a:lumMod val="20000"/>
              <a:lumOff val="80000"/>
              <a:alpha val="70000"/>
            </a:schemeClr>
          </a:solidFill>
          <a:ln w="15875">
            <a:noFill/>
            <a:miter lim="800000"/>
            <a:headEnd/>
            <a:tailEnd/>
          </a:ln>
        </p:spPr>
        <p:txBody>
          <a:bodyPr>
            <a:spAutoFit/>
          </a:bodyPr>
          <a:lstStyle/>
          <a:p>
            <a:pPr algn="ctr">
              <a:defRPr/>
            </a:pPr>
            <a:r>
              <a:rPr lang="ja-JP" altLang="en-US" sz="700" dirty="0">
                <a:solidFill>
                  <a:srgbClr val="C00000"/>
                </a:solidFill>
                <a:latin typeface="Times New Roman" pitchFamily="18" charset="0"/>
                <a:ea typeface="HGPｺﾞｼｯｸE" pitchFamily="50" charset="-128"/>
              </a:rPr>
              <a:t>五反田</a:t>
            </a:r>
            <a:endParaRPr lang="en-US" altLang="ja-JP" sz="700" dirty="0">
              <a:solidFill>
                <a:srgbClr val="C00000"/>
              </a:solidFill>
              <a:latin typeface="Times New Roman" pitchFamily="18" charset="0"/>
              <a:ea typeface="HGPｺﾞｼｯｸE" pitchFamily="50" charset="-128"/>
            </a:endParaRPr>
          </a:p>
        </p:txBody>
      </p:sp>
      <p:sp>
        <p:nvSpPr>
          <p:cNvPr id="40" name="タイトル 1">
            <a:extLst>
              <a:ext uri="{FF2B5EF4-FFF2-40B4-BE49-F238E27FC236}">
                <a16:creationId xmlns:a16="http://schemas.microsoft.com/office/drawing/2014/main" xmlns="" id="{BFA1D562-81C8-4E32-9554-D1DF8DA8E579}"/>
              </a:ext>
            </a:extLst>
          </p:cNvPr>
          <p:cNvSpPr txBox="1">
            <a:spLocks/>
          </p:cNvSpPr>
          <p:nvPr/>
        </p:nvSpPr>
        <p:spPr bwMode="auto">
          <a:xfrm>
            <a:off x="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sz="2400" kern="0" dirty="0">
                <a:solidFill>
                  <a:srgbClr val="000000"/>
                </a:solidFill>
              </a:rPr>
              <a:t>＜参考＞</a:t>
            </a:r>
            <a:r>
              <a:rPr lang="en-US" altLang="ja-JP" sz="2400" kern="0" dirty="0">
                <a:solidFill>
                  <a:srgbClr val="000000"/>
                </a:solidFill>
              </a:rPr>
              <a:t>600</a:t>
            </a:r>
            <a:r>
              <a:rPr lang="ja-JP" altLang="en-US" sz="2400" kern="0" dirty="0">
                <a:solidFill>
                  <a:srgbClr val="000000"/>
                </a:solidFill>
              </a:rPr>
              <a:t>万人シミュレーションによる帰宅抑制効果の検証</a:t>
            </a:r>
          </a:p>
        </p:txBody>
      </p:sp>
      <p:pic>
        <p:nvPicPr>
          <p:cNvPr id="24" name="Picture 2"/>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l="3891"/>
          <a:stretch/>
        </p:blipFill>
        <p:spPr bwMode="auto">
          <a:xfrm>
            <a:off x="4469830" y="6334026"/>
            <a:ext cx="4661098" cy="171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4" name="Text Box 37">
            <a:extLst>
              <a:ext uri="{FF2B5EF4-FFF2-40B4-BE49-F238E27FC236}">
                <a16:creationId xmlns:a16="http://schemas.microsoft.com/office/drawing/2014/main" xmlns="" id="{B9EFBA57-E907-4055-9CB6-BC0108535346}"/>
              </a:ext>
            </a:extLst>
          </p:cNvPr>
          <p:cNvSpPr txBox="1">
            <a:spLocks noChangeArrowheads="1"/>
          </p:cNvSpPr>
          <p:nvPr/>
        </p:nvSpPr>
        <p:spPr bwMode="auto">
          <a:xfrm>
            <a:off x="7292981" y="6547999"/>
            <a:ext cx="1853159" cy="458169"/>
          </a:xfrm>
          <a:prstGeom prst="rect">
            <a:avLst/>
          </a:prstGeom>
          <a:noFill/>
          <a:ln w="9525">
            <a:noFill/>
            <a:miter lim="800000"/>
            <a:headEnd/>
            <a:tailEnd/>
          </a:ln>
          <a:effectLst/>
          <a:extLst/>
        </p:spPr>
        <p:txBody>
          <a:bodyPr vert="horz" wrap="square" lIns="91440" tIns="45720" rIns="91440" bIns="45720" numCol="1" anchor="t" anchorCtr="0" compatLnSpc="1">
            <a:prstTxWarp prst="textNoShape">
              <a:avLst/>
            </a:prstTxWarp>
          </a:bodyPr>
          <a:lstStyle>
            <a:defPPr>
              <a:defRPr lang="ja-JP"/>
            </a:defPPr>
            <a:lvl1pPr algn="r">
              <a:defRPr sz="1600" b="1">
                <a:solidFill>
                  <a:schemeClr val="bg1">
                    <a:lumMod val="85000"/>
                  </a:schemeClr>
                </a:solidFill>
                <a:latin typeface="Verdana" pitchFamily="34" charset="0"/>
              </a:defRPr>
            </a:lvl1pPr>
          </a:lstStyle>
          <a:p>
            <a:fld id="{8476F54C-B8E8-4A61-A2D5-0DCF997A09DE}" type="slidenum">
              <a:rPr lang="ja-JP" altLang="en-US">
                <a:solidFill>
                  <a:srgbClr val="FFFFFF">
                    <a:lumMod val="85000"/>
                  </a:srgbClr>
                </a:solidFill>
              </a:rPr>
              <a:pPr/>
              <a:t>10</a:t>
            </a:fld>
            <a:endParaRPr lang="en-US" altLang="ja-JP" dirty="0">
              <a:solidFill>
                <a:srgbClr val="FFFFFF">
                  <a:lumMod val="85000"/>
                </a:srgbClr>
              </a:solidFill>
            </a:endParaRPr>
          </a:p>
        </p:txBody>
      </p:sp>
    </p:spTree>
    <p:extLst>
      <p:ext uri="{BB962C8B-B14F-4D97-AF65-F5344CB8AC3E}">
        <p14:creationId xmlns:p14="http://schemas.microsoft.com/office/powerpoint/2010/main" val="385213424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図 1">
            <a:extLst>
              <a:ext uri="{FF2B5EF4-FFF2-40B4-BE49-F238E27FC236}">
                <a16:creationId xmlns:a16="http://schemas.microsoft.com/office/drawing/2014/main" xmlns="" id="{001EC744-92B8-423A-9524-C20049458DE1}"/>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528638"/>
            <a:ext cx="9145588" cy="600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71" name="Text Box 37">
            <a:extLst>
              <a:ext uri="{FF2B5EF4-FFF2-40B4-BE49-F238E27FC236}">
                <a16:creationId xmlns:a16="http://schemas.microsoft.com/office/drawing/2014/main" xmlns="" id="{B9EFBA57-E907-4055-9CB6-BC0108535346}"/>
              </a:ext>
            </a:extLst>
          </p:cNvPr>
          <p:cNvSpPr txBox="1">
            <a:spLocks noChangeArrowheads="1"/>
          </p:cNvSpPr>
          <p:nvPr/>
        </p:nvSpPr>
        <p:spPr bwMode="auto">
          <a:xfrm>
            <a:off x="7292981" y="6547999"/>
            <a:ext cx="1853159" cy="458169"/>
          </a:xfrm>
          <a:prstGeom prst="rect">
            <a:avLst/>
          </a:prstGeom>
          <a:noFill/>
          <a:ln w="9525">
            <a:noFill/>
            <a:miter lim="800000"/>
            <a:headEnd/>
            <a:tailEnd/>
          </a:ln>
          <a:effectLst/>
          <a:extLst/>
        </p:spPr>
        <p:txBody>
          <a:bodyPr vert="horz" wrap="square" lIns="91440" tIns="45720" rIns="91440" bIns="45720" numCol="1" anchor="t" anchorCtr="0" compatLnSpc="1">
            <a:prstTxWarp prst="textNoShape">
              <a:avLst/>
            </a:prstTxWarp>
          </a:bodyPr>
          <a:lstStyle>
            <a:defPPr>
              <a:defRPr lang="ja-JP"/>
            </a:defPPr>
            <a:lvl1pPr algn="r">
              <a:defRPr sz="1600" b="1">
                <a:solidFill>
                  <a:schemeClr val="bg1">
                    <a:lumMod val="85000"/>
                  </a:schemeClr>
                </a:solidFill>
                <a:latin typeface="Verdana" pitchFamily="34" charset="0"/>
              </a:defRPr>
            </a:lvl1pPr>
          </a:lstStyle>
          <a:p>
            <a:fld id="{8476F54C-B8E8-4A61-A2D5-0DCF997A09DE}" type="slidenum">
              <a:rPr lang="ja-JP" altLang="en-US">
                <a:solidFill>
                  <a:srgbClr val="FFFFFF">
                    <a:lumMod val="85000"/>
                  </a:srgbClr>
                </a:solidFill>
              </a:rPr>
              <a:pPr/>
              <a:t>11</a:t>
            </a:fld>
            <a:endParaRPr lang="en-US" altLang="ja-JP" dirty="0">
              <a:solidFill>
                <a:srgbClr val="FFFFFF">
                  <a:lumMod val="85000"/>
                </a:srgbClr>
              </a:solidFill>
            </a:endParaRPr>
          </a:p>
        </p:txBody>
      </p:sp>
      <p:sp>
        <p:nvSpPr>
          <p:cNvPr id="83972" name="Text Box 2">
            <a:extLst>
              <a:ext uri="{FF2B5EF4-FFF2-40B4-BE49-F238E27FC236}">
                <a16:creationId xmlns:a16="http://schemas.microsoft.com/office/drawing/2014/main" xmlns="" id="{F367B97D-5596-4938-B59F-9F20CB0A8E61}"/>
              </a:ext>
            </a:extLst>
          </p:cNvPr>
          <p:cNvSpPr txBox="1">
            <a:spLocks noChangeArrowheads="1"/>
          </p:cNvSpPr>
          <p:nvPr/>
        </p:nvSpPr>
        <p:spPr bwMode="auto">
          <a:xfrm>
            <a:off x="2343150" y="5893296"/>
            <a:ext cx="6781800" cy="461963"/>
          </a:xfrm>
          <a:prstGeom prst="rect">
            <a:avLst/>
          </a:prstGeom>
          <a:solidFill>
            <a:srgbClr val="FFE07D"/>
          </a:solidFill>
          <a:ln>
            <a:noFill/>
          </a:ln>
          <a:extLst>
            <a:ext uri="{91240B29-F687-4F45-9708-019B960494DF}">
              <a14:hiddenLine xmlns:a14="http://schemas.microsoft.com/office/drawing/2010/main" w="15875">
                <a:solidFill>
                  <a:srgbClr val="000000"/>
                </a:solidFill>
                <a:miter lim="800000"/>
                <a:headEnd/>
                <a:tailEnd/>
              </a14:hiddenLine>
            </a:ext>
          </a:extLst>
        </p:spPr>
        <p:txBody>
          <a:bodyPr>
            <a:spAutoFit/>
          </a:bodyPr>
          <a:lstStyle>
            <a:lvl1pPr marL="363538" indent="-363538">
              <a:spcBef>
                <a:spcPct val="20000"/>
              </a:spcBef>
              <a:buClr>
                <a:srgbClr val="0056AC"/>
              </a:buClr>
              <a:buFont typeface="Wingdings" panose="05000000000000000000" pitchFamily="2" charset="2"/>
              <a:buChar char="p"/>
              <a:defRPr kumimoji="1" sz="2600">
                <a:solidFill>
                  <a:schemeClr val="tx1"/>
                </a:solidFill>
                <a:latin typeface="Times New Roman" panose="02020603050405020304" pitchFamily="18" charset="0"/>
                <a:ea typeface="HGSｺﾞｼｯｸE" panose="020B0900000000000000" pitchFamily="50" charset="-128"/>
              </a:defRPr>
            </a:lvl1pPr>
            <a:lvl2pPr marL="742950" indent="-285750">
              <a:spcBef>
                <a:spcPct val="20000"/>
              </a:spcBef>
              <a:buClr>
                <a:srgbClr val="000066"/>
              </a:buClr>
              <a:buSzPct val="80000"/>
              <a:buFont typeface="Wingdings" panose="05000000000000000000" pitchFamily="2" charset="2"/>
              <a:buChar char="n"/>
              <a:defRPr kumimoji="1" sz="2400">
                <a:solidFill>
                  <a:schemeClr val="tx1"/>
                </a:solidFill>
                <a:latin typeface="Times New Roman" panose="02020603050405020304" pitchFamily="18" charset="0"/>
                <a:ea typeface="HGSｺﾞｼｯｸE" panose="020B0900000000000000"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lnSpc>
                <a:spcPct val="120000"/>
              </a:lnSpc>
              <a:spcBef>
                <a:spcPct val="0"/>
              </a:spcBef>
              <a:buClrTx/>
              <a:buFontTx/>
              <a:buNone/>
            </a:pPr>
            <a:r>
              <a:rPr lang="ja-JP" altLang="en-US" sz="2000">
                <a:solidFill>
                  <a:srgbClr val="000000"/>
                </a:solidFill>
                <a:ea typeface="HGPｺﾞｼｯｸE" panose="020B0900000000000000" pitchFamily="50" charset="-128"/>
              </a:rPr>
              <a:t>半分の従業員が滞留に成功すると</a:t>
            </a:r>
            <a:r>
              <a:rPr lang="en-US" altLang="ja-JP" sz="2000">
                <a:solidFill>
                  <a:srgbClr val="000000"/>
                </a:solidFill>
                <a:ea typeface="HGPｺﾞｼｯｸE" panose="020B0900000000000000" pitchFamily="50" charset="-128"/>
              </a:rPr>
              <a:t>(</a:t>
            </a:r>
            <a:r>
              <a:rPr lang="ja-JP" altLang="en-US" sz="2000">
                <a:solidFill>
                  <a:srgbClr val="000000"/>
                </a:solidFill>
                <a:ea typeface="HGPｺﾞｼｯｸE" panose="020B0900000000000000" pitchFamily="50" charset="-128"/>
              </a:rPr>
              <a:t>歩道</a:t>
            </a:r>
            <a:r>
              <a:rPr lang="en-US" altLang="ja-JP" sz="2000">
                <a:solidFill>
                  <a:srgbClr val="000000"/>
                </a:solidFill>
                <a:ea typeface="HGPｺﾞｼｯｸE" panose="020B0900000000000000" pitchFamily="50" charset="-128"/>
              </a:rPr>
              <a:t>+</a:t>
            </a:r>
            <a:r>
              <a:rPr lang="ja-JP" altLang="en-US" sz="2000">
                <a:solidFill>
                  <a:srgbClr val="000000"/>
                </a:solidFill>
                <a:ea typeface="HGPｺﾞｼｯｸE" panose="020B0900000000000000" pitchFamily="50" charset="-128"/>
              </a:rPr>
              <a:t>発災</a:t>
            </a:r>
            <a:r>
              <a:rPr lang="en-US" altLang="ja-JP" sz="2000">
                <a:solidFill>
                  <a:srgbClr val="000000"/>
                </a:solidFill>
                <a:ea typeface="HGPｺﾞｼｯｸE" panose="020B0900000000000000" pitchFamily="50" charset="-128"/>
              </a:rPr>
              <a:t>1</a:t>
            </a:r>
            <a:r>
              <a:rPr lang="ja-JP" altLang="en-US" sz="2000">
                <a:solidFill>
                  <a:srgbClr val="000000"/>
                </a:solidFill>
                <a:ea typeface="HGPｺﾞｼｯｸE" panose="020B0900000000000000" pitchFamily="50" charset="-128"/>
              </a:rPr>
              <a:t>時間後</a:t>
            </a:r>
            <a:r>
              <a:rPr lang="en-US" altLang="ja-JP" sz="2000">
                <a:solidFill>
                  <a:srgbClr val="000000"/>
                </a:solidFill>
                <a:ea typeface="HGPｺﾞｼｯｸE" panose="020B0900000000000000" pitchFamily="50" charset="-128"/>
              </a:rPr>
              <a:t>)</a:t>
            </a:r>
          </a:p>
        </p:txBody>
      </p:sp>
      <p:pic>
        <p:nvPicPr>
          <p:cNvPr id="83973" name="図 1">
            <a:extLst>
              <a:ext uri="{FF2B5EF4-FFF2-40B4-BE49-F238E27FC236}">
                <a16:creationId xmlns:a16="http://schemas.microsoft.com/office/drawing/2014/main" xmlns="" id="{1440EC64-8081-40AB-BC8A-2FF4661A647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994" y="4766471"/>
            <a:ext cx="1277938" cy="170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74" name="AutoShape 29">
            <a:extLst>
              <a:ext uri="{FF2B5EF4-FFF2-40B4-BE49-F238E27FC236}">
                <a16:creationId xmlns:a16="http://schemas.microsoft.com/office/drawing/2014/main" xmlns="" id="{10D8EEA8-AA11-43F9-9ED5-6F57739027BB}"/>
              </a:ext>
            </a:extLst>
          </p:cNvPr>
          <p:cNvSpPr>
            <a:spLocks noChangeArrowheads="1"/>
          </p:cNvSpPr>
          <p:nvPr/>
        </p:nvSpPr>
        <p:spPr bwMode="auto">
          <a:xfrm>
            <a:off x="7621588" y="533400"/>
            <a:ext cx="1524000" cy="374650"/>
          </a:xfrm>
          <a:prstGeom prst="roundRect">
            <a:avLst>
              <a:gd name="adj" fmla="val 16667"/>
            </a:avLst>
          </a:prstGeom>
          <a:solidFill>
            <a:srgbClr val="CCECFF"/>
          </a:solidFill>
          <a:ln w="38100">
            <a:solidFill>
              <a:srgbClr val="0066FF"/>
            </a:solidFill>
            <a:round/>
            <a:headEnd/>
            <a:tailEnd/>
          </a:ln>
        </p:spPr>
        <p:txBody>
          <a:bodyPr wrap="none" lIns="90000" tIns="46800" rIns="90000" bIns="46800" anchor="ctr"/>
          <a:lstStyle>
            <a:lvl1pPr>
              <a:spcBef>
                <a:spcPct val="20000"/>
              </a:spcBef>
              <a:buClr>
                <a:srgbClr val="0056AC"/>
              </a:buClr>
              <a:buFont typeface="Wingdings" panose="05000000000000000000" pitchFamily="2" charset="2"/>
              <a:buChar char="p"/>
              <a:defRPr kumimoji="1" sz="2600">
                <a:solidFill>
                  <a:schemeClr val="tx1"/>
                </a:solidFill>
                <a:latin typeface="Times New Roman" panose="02020603050405020304" pitchFamily="18" charset="0"/>
                <a:ea typeface="HGSｺﾞｼｯｸE" panose="020B0900000000000000" pitchFamily="50" charset="-128"/>
              </a:defRPr>
            </a:lvl1pPr>
            <a:lvl2pPr marL="742950" indent="-285750">
              <a:spcBef>
                <a:spcPct val="20000"/>
              </a:spcBef>
              <a:buClr>
                <a:srgbClr val="000066"/>
              </a:buClr>
              <a:buSzPct val="80000"/>
              <a:buFont typeface="Wingdings" panose="05000000000000000000" pitchFamily="2" charset="2"/>
              <a:buChar char="n"/>
              <a:defRPr kumimoji="1" sz="2400">
                <a:solidFill>
                  <a:schemeClr val="tx1"/>
                </a:solidFill>
                <a:latin typeface="Times New Roman" panose="02020603050405020304" pitchFamily="18" charset="0"/>
                <a:ea typeface="HGSｺﾞｼｯｸE" panose="020B0900000000000000"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spcBef>
                <a:spcPct val="0"/>
              </a:spcBef>
              <a:buClrTx/>
              <a:buFontTx/>
              <a:buNone/>
            </a:pPr>
            <a:r>
              <a:rPr lang="ja-JP" altLang="en-US" sz="2000">
                <a:solidFill>
                  <a:srgbClr val="000000"/>
                </a:solidFill>
                <a:ea typeface="HGPｺﾞｼｯｸE" panose="020B0900000000000000" pitchFamily="50" charset="-128"/>
              </a:rPr>
              <a:t>東京都港区</a:t>
            </a:r>
            <a:endParaRPr lang="en-US" altLang="ja-JP" sz="2000">
              <a:solidFill>
                <a:srgbClr val="000000"/>
              </a:solidFill>
              <a:ea typeface="HGPｺﾞｼｯｸE" panose="020B0900000000000000" pitchFamily="50" charset="-128"/>
            </a:endParaRPr>
          </a:p>
        </p:txBody>
      </p:sp>
      <p:sp>
        <p:nvSpPr>
          <p:cNvPr id="83975" name="Text Box 2">
            <a:extLst>
              <a:ext uri="{FF2B5EF4-FFF2-40B4-BE49-F238E27FC236}">
                <a16:creationId xmlns:a16="http://schemas.microsoft.com/office/drawing/2014/main" xmlns="" id="{96053464-817A-49BD-9261-750F20A5E2ED}"/>
              </a:ext>
            </a:extLst>
          </p:cNvPr>
          <p:cNvSpPr txBox="1">
            <a:spLocks noChangeArrowheads="1"/>
          </p:cNvSpPr>
          <p:nvPr/>
        </p:nvSpPr>
        <p:spPr bwMode="auto">
          <a:xfrm>
            <a:off x="6921500" y="4191000"/>
            <a:ext cx="2209800" cy="514350"/>
          </a:xfrm>
          <a:prstGeom prst="rect">
            <a:avLst/>
          </a:prstGeom>
          <a:solidFill>
            <a:srgbClr val="BCE292"/>
          </a:solidFill>
          <a:ln>
            <a:noFill/>
          </a:ln>
          <a:extLst>
            <a:ext uri="{91240B29-F687-4F45-9708-019B960494DF}">
              <a14:hiddenLine xmlns:a14="http://schemas.microsoft.com/office/drawing/2010/main" w="15875">
                <a:solidFill>
                  <a:srgbClr val="000000"/>
                </a:solidFill>
                <a:miter lim="800000"/>
                <a:headEnd/>
                <a:tailEnd/>
              </a14:hiddenLine>
            </a:ext>
          </a:extLst>
        </p:spPr>
        <p:txBody>
          <a:bodyPr>
            <a:spAutoFit/>
          </a:bodyPr>
          <a:lstStyle>
            <a:lvl1pPr marL="363538" indent="-363538">
              <a:spcBef>
                <a:spcPct val="20000"/>
              </a:spcBef>
              <a:buClr>
                <a:srgbClr val="0056AC"/>
              </a:buClr>
              <a:buFont typeface="Wingdings" panose="05000000000000000000" pitchFamily="2" charset="2"/>
              <a:buChar char="p"/>
              <a:defRPr kumimoji="1" sz="2600">
                <a:solidFill>
                  <a:schemeClr val="tx1"/>
                </a:solidFill>
                <a:latin typeface="Times New Roman" panose="02020603050405020304" pitchFamily="18" charset="0"/>
                <a:ea typeface="HGSｺﾞｼｯｸE" panose="020B0900000000000000" pitchFamily="50" charset="-128"/>
              </a:defRPr>
            </a:lvl1pPr>
            <a:lvl2pPr marL="742950" indent="-285750">
              <a:spcBef>
                <a:spcPct val="20000"/>
              </a:spcBef>
              <a:buClr>
                <a:srgbClr val="000066"/>
              </a:buClr>
              <a:buSzPct val="80000"/>
              <a:buFont typeface="Wingdings" panose="05000000000000000000" pitchFamily="2" charset="2"/>
              <a:buChar char="n"/>
              <a:defRPr kumimoji="1" sz="2400">
                <a:solidFill>
                  <a:schemeClr val="tx1"/>
                </a:solidFill>
                <a:latin typeface="Times New Roman" panose="02020603050405020304" pitchFamily="18" charset="0"/>
                <a:ea typeface="HGSｺﾞｼｯｸE" panose="020B0900000000000000"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lnSpc>
                <a:spcPct val="120000"/>
              </a:lnSpc>
              <a:spcBef>
                <a:spcPct val="0"/>
              </a:spcBef>
              <a:buClrTx/>
              <a:buFontTx/>
              <a:buNone/>
            </a:pPr>
            <a:r>
              <a:rPr lang="ja-JP" altLang="en-US" sz="1200">
                <a:solidFill>
                  <a:srgbClr val="000000"/>
                </a:solidFill>
                <a:ea typeface="HGPｺﾞｼｯｸE" panose="020B0900000000000000" pitchFamily="50" charset="-128"/>
              </a:rPr>
              <a:t>多少混雑するが、過密状態</a:t>
            </a:r>
            <a:endParaRPr lang="en-US" altLang="ja-JP" sz="1200">
              <a:solidFill>
                <a:srgbClr val="000000"/>
              </a:solidFill>
              <a:ea typeface="HGPｺﾞｼｯｸE" panose="020B0900000000000000" pitchFamily="50" charset="-128"/>
            </a:endParaRPr>
          </a:p>
          <a:p>
            <a:pPr algn="ctr">
              <a:lnSpc>
                <a:spcPct val="120000"/>
              </a:lnSpc>
              <a:spcBef>
                <a:spcPct val="0"/>
              </a:spcBef>
              <a:buClrTx/>
              <a:buFontTx/>
              <a:buNone/>
            </a:pPr>
            <a:r>
              <a:rPr lang="ja-JP" altLang="en-US" sz="1200">
                <a:solidFill>
                  <a:srgbClr val="000000"/>
                </a:solidFill>
                <a:ea typeface="HGPｺﾞｼｯｸE" panose="020B0900000000000000" pitchFamily="50" charset="-128"/>
              </a:rPr>
              <a:t>の場所は非常に少なくなる</a:t>
            </a:r>
            <a:endParaRPr lang="en-US" altLang="ja-JP" sz="1200">
              <a:solidFill>
                <a:srgbClr val="000000"/>
              </a:solidFill>
              <a:ea typeface="HGPｺﾞｼｯｸE" panose="020B0900000000000000" pitchFamily="50" charset="-128"/>
            </a:endParaRPr>
          </a:p>
        </p:txBody>
      </p:sp>
      <p:sp>
        <p:nvSpPr>
          <p:cNvPr id="21" name="Text Box 43">
            <a:extLst>
              <a:ext uri="{FF2B5EF4-FFF2-40B4-BE49-F238E27FC236}">
                <a16:creationId xmlns:a16="http://schemas.microsoft.com/office/drawing/2014/main" xmlns="" id="{607F5E60-CFE3-407F-A39C-30F38B1AAF94}"/>
              </a:ext>
            </a:extLst>
          </p:cNvPr>
          <p:cNvSpPr txBox="1">
            <a:spLocks noChangeArrowheads="1"/>
          </p:cNvSpPr>
          <p:nvPr/>
        </p:nvSpPr>
        <p:spPr bwMode="auto">
          <a:xfrm>
            <a:off x="1952625" y="1487488"/>
            <a:ext cx="381000" cy="200025"/>
          </a:xfrm>
          <a:prstGeom prst="rect">
            <a:avLst/>
          </a:prstGeom>
          <a:solidFill>
            <a:schemeClr val="bg2">
              <a:lumMod val="20000"/>
              <a:lumOff val="80000"/>
              <a:alpha val="70000"/>
            </a:schemeClr>
          </a:solidFill>
          <a:ln w="15875">
            <a:noFill/>
            <a:miter lim="800000"/>
            <a:headEnd/>
            <a:tailEnd/>
          </a:ln>
        </p:spPr>
        <p:txBody>
          <a:bodyPr>
            <a:spAutoFit/>
          </a:bodyPr>
          <a:lstStyle/>
          <a:p>
            <a:pPr algn="ctr">
              <a:defRPr/>
            </a:pPr>
            <a:r>
              <a:rPr lang="ja-JP" altLang="en-US" sz="700" dirty="0">
                <a:solidFill>
                  <a:srgbClr val="C00000"/>
                </a:solidFill>
                <a:latin typeface="Times New Roman" pitchFamily="18" charset="0"/>
                <a:ea typeface="HGPｺﾞｼｯｸE" pitchFamily="50" charset="-128"/>
              </a:rPr>
              <a:t>原宿</a:t>
            </a:r>
            <a:endParaRPr lang="en-US" altLang="ja-JP" sz="700" dirty="0">
              <a:solidFill>
                <a:srgbClr val="C00000"/>
              </a:solidFill>
              <a:latin typeface="Times New Roman" pitchFamily="18" charset="0"/>
              <a:ea typeface="HGPｺﾞｼｯｸE" pitchFamily="50" charset="-128"/>
            </a:endParaRPr>
          </a:p>
        </p:txBody>
      </p:sp>
      <p:sp>
        <p:nvSpPr>
          <p:cNvPr id="22" name="Text Box 43">
            <a:extLst>
              <a:ext uri="{FF2B5EF4-FFF2-40B4-BE49-F238E27FC236}">
                <a16:creationId xmlns:a16="http://schemas.microsoft.com/office/drawing/2014/main" xmlns="" id="{875C8B59-E7F6-42C5-8DD4-1B6330926910}"/>
              </a:ext>
            </a:extLst>
          </p:cNvPr>
          <p:cNvSpPr txBox="1">
            <a:spLocks noChangeArrowheads="1"/>
          </p:cNvSpPr>
          <p:nvPr/>
        </p:nvSpPr>
        <p:spPr bwMode="auto">
          <a:xfrm>
            <a:off x="4427538" y="1477963"/>
            <a:ext cx="381000" cy="200025"/>
          </a:xfrm>
          <a:prstGeom prst="rect">
            <a:avLst/>
          </a:prstGeom>
          <a:solidFill>
            <a:schemeClr val="bg2">
              <a:lumMod val="20000"/>
              <a:lumOff val="80000"/>
              <a:alpha val="70000"/>
            </a:schemeClr>
          </a:solidFill>
          <a:ln w="15875">
            <a:noFill/>
            <a:miter lim="800000"/>
            <a:headEnd/>
            <a:tailEnd/>
          </a:ln>
        </p:spPr>
        <p:txBody>
          <a:bodyPr>
            <a:spAutoFit/>
          </a:bodyPr>
          <a:lstStyle/>
          <a:p>
            <a:pPr algn="ctr">
              <a:defRPr/>
            </a:pPr>
            <a:r>
              <a:rPr lang="ja-JP" altLang="en-US" sz="700" dirty="0">
                <a:solidFill>
                  <a:srgbClr val="C00000"/>
                </a:solidFill>
                <a:latin typeface="Times New Roman" pitchFamily="18" charset="0"/>
                <a:ea typeface="HGPｺﾞｼｯｸE" pitchFamily="50" charset="-128"/>
              </a:rPr>
              <a:t>赤坂</a:t>
            </a:r>
            <a:endParaRPr lang="en-US" altLang="ja-JP" sz="700" dirty="0">
              <a:solidFill>
                <a:srgbClr val="C00000"/>
              </a:solidFill>
              <a:latin typeface="Times New Roman" pitchFamily="18" charset="0"/>
              <a:ea typeface="HGPｺﾞｼｯｸE" pitchFamily="50" charset="-128"/>
            </a:endParaRPr>
          </a:p>
        </p:txBody>
      </p:sp>
      <p:sp>
        <p:nvSpPr>
          <p:cNvPr id="23" name="Text Box 43">
            <a:extLst>
              <a:ext uri="{FF2B5EF4-FFF2-40B4-BE49-F238E27FC236}">
                <a16:creationId xmlns:a16="http://schemas.microsoft.com/office/drawing/2014/main" xmlns="" id="{1B232404-E63B-4699-952F-0445DCBF7C05}"/>
              </a:ext>
            </a:extLst>
          </p:cNvPr>
          <p:cNvSpPr txBox="1">
            <a:spLocks noChangeArrowheads="1"/>
          </p:cNvSpPr>
          <p:nvPr/>
        </p:nvSpPr>
        <p:spPr bwMode="auto">
          <a:xfrm>
            <a:off x="5432425" y="3398838"/>
            <a:ext cx="381000" cy="200025"/>
          </a:xfrm>
          <a:prstGeom prst="rect">
            <a:avLst/>
          </a:prstGeom>
          <a:solidFill>
            <a:schemeClr val="bg2">
              <a:lumMod val="20000"/>
              <a:lumOff val="80000"/>
              <a:alpha val="70000"/>
            </a:schemeClr>
          </a:solidFill>
          <a:ln w="15875">
            <a:noFill/>
            <a:miter lim="800000"/>
            <a:headEnd/>
            <a:tailEnd/>
          </a:ln>
        </p:spPr>
        <p:txBody>
          <a:bodyPr>
            <a:spAutoFit/>
          </a:bodyPr>
          <a:lstStyle/>
          <a:p>
            <a:pPr algn="ctr">
              <a:defRPr/>
            </a:pPr>
            <a:r>
              <a:rPr lang="ja-JP" altLang="en-US" sz="700" dirty="0">
                <a:solidFill>
                  <a:srgbClr val="C00000"/>
                </a:solidFill>
                <a:latin typeface="Times New Roman" pitchFamily="18" charset="0"/>
                <a:ea typeface="HGPｺﾞｼｯｸE" pitchFamily="50" charset="-128"/>
              </a:rPr>
              <a:t>田町</a:t>
            </a:r>
            <a:endParaRPr lang="en-US" altLang="ja-JP" sz="700" dirty="0">
              <a:solidFill>
                <a:srgbClr val="C00000"/>
              </a:solidFill>
              <a:latin typeface="Times New Roman" pitchFamily="18" charset="0"/>
              <a:ea typeface="HGPｺﾞｼｯｸE" pitchFamily="50" charset="-128"/>
            </a:endParaRPr>
          </a:p>
        </p:txBody>
      </p:sp>
      <p:sp>
        <p:nvSpPr>
          <p:cNvPr id="24" name="Text Box 43">
            <a:extLst>
              <a:ext uri="{FF2B5EF4-FFF2-40B4-BE49-F238E27FC236}">
                <a16:creationId xmlns:a16="http://schemas.microsoft.com/office/drawing/2014/main" xmlns="" id="{F9D7429B-66FD-4F89-837C-C509D20CE5E0}"/>
              </a:ext>
            </a:extLst>
          </p:cNvPr>
          <p:cNvSpPr txBox="1">
            <a:spLocks noChangeArrowheads="1"/>
          </p:cNvSpPr>
          <p:nvPr/>
        </p:nvSpPr>
        <p:spPr bwMode="auto">
          <a:xfrm>
            <a:off x="4618038" y="4891088"/>
            <a:ext cx="381000" cy="200025"/>
          </a:xfrm>
          <a:prstGeom prst="rect">
            <a:avLst/>
          </a:prstGeom>
          <a:solidFill>
            <a:schemeClr val="bg2">
              <a:lumMod val="20000"/>
              <a:lumOff val="80000"/>
              <a:alpha val="70000"/>
            </a:schemeClr>
          </a:solidFill>
          <a:ln w="15875">
            <a:noFill/>
            <a:miter lim="800000"/>
            <a:headEnd/>
            <a:tailEnd/>
          </a:ln>
        </p:spPr>
        <p:txBody>
          <a:bodyPr>
            <a:spAutoFit/>
          </a:bodyPr>
          <a:lstStyle/>
          <a:p>
            <a:pPr algn="ctr">
              <a:defRPr/>
            </a:pPr>
            <a:r>
              <a:rPr lang="ja-JP" altLang="en-US" sz="700" dirty="0">
                <a:solidFill>
                  <a:srgbClr val="C00000"/>
                </a:solidFill>
                <a:latin typeface="Times New Roman" pitchFamily="18" charset="0"/>
                <a:ea typeface="HGPｺﾞｼｯｸE" pitchFamily="50" charset="-128"/>
              </a:rPr>
              <a:t>品川</a:t>
            </a:r>
            <a:endParaRPr lang="en-US" altLang="ja-JP" sz="700" dirty="0">
              <a:solidFill>
                <a:srgbClr val="C00000"/>
              </a:solidFill>
              <a:latin typeface="Times New Roman" pitchFamily="18" charset="0"/>
              <a:ea typeface="HGPｺﾞｼｯｸE" pitchFamily="50" charset="-128"/>
            </a:endParaRPr>
          </a:p>
        </p:txBody>
      </p:sp>
      <p:sp>
        <p:nvSpPr>
          <p:cNvPr id="25" name="Text Box 43">
            <a:extLst>
              <a:ext uri="{FF2B5EF4-FFF2-40B4-BE49-F238E27FC236}">
                <a16:creationId xmlns:a16="http://schemas.microsoft.com/office/drawing/2014/main" xmlns="" id="{44A89F29-58F6-4514-8D5E-E21159383C94}"/>
              </a:ext>
            </a:extLst>
          </p:cNvPr>
          <p:cNvSpPr txBox="1">
            <a:spLocks noChangeArrowheads="1"/>
          </p:cNvSpPr>
          <p:nvPr/>
        </p:nvSpPr>
        <p:spPr bwMode="auto">
          <a:xfrm>
            <a:off x="6464300" y="2670175"/>
            <a:ext cx="484188" cy="200025"/>
          </a:xfrm>
          <a:prstGeom prst="rect">
            <a:avLst/>
          </a:prstGeom>
          <a:solidFill>
            <a:schemeClr val="bg2">
              <a:lumMod val="20000"/>
              <a:lumOff val="80000"/>
              <a:alpha val="70000"/>
            </a:schemeClr>
          </a:solidFill>
          <a:ln w="15875">
            <a:noFill/>
            <a:miter lim="800000"/>
            <a:headEnd/>
            <a:tailEnd/>
          </a:ln>
        </p:spPr>
        <p:txBody>
          <a:bodyPr>
            <a:spAutoFit/>
          </a:bodyPr>
          <a:lstStyle/>
          <a:p>
            <a:pPr algn="ctr">
              <a:defRPr/>
            </a:pPr>
            <a:r>
              <a:rPr lang="ja-JP" altLang="en-US" sz="700" dirty="0">
                <a:solidFill>
                  <a:srgbClr val="C00000"/>
                </a:solidFill>
                <a:latin typeface="Times New Roman" pitchFamily="18" charset="0"/>
                <a:ea typeface="HGPｺﾞｼｯｸE" pitchFamily="50" charset="-128"/>
              </a:rPr>
              <a:t>浜松町</a:t>
            </a:r>
            <a:endParaRPr lang="en-US" altLang="ja-JP" sz="700" dirty="0">
              <a:solidFill>
                <a:srgbClr val="C00000"/>
              </a:solidFill>
              <a:latin typeface="Times New Roman" pitchFamily="18" charset="0"/>
              <a:ea typeface="HGPｺﾞｼｯｸE" pitchFamily="50" charset="-128"/>
            </a:endParaRPr>
          </a:p>
        </p:txBody>
      </p:sp>
      <p:sp>
        <p:nvSpPr>
          <p:cNvPr id="26" name="Text Box 43">
            <a:extLst>
              <a:ext uri="{FF2B5EF4-FFF2-40B4-BE49-F238E27FC236}">
                <a16:creationId xmlns:a16="http://schemas.microsoft.com/office/drawing/2014/main" xmlns="" id="{6C0DF802-ECEF-43F7-9B4F-6D5B7D2C481B}"/>
              </a:ext>
            </a:extLst>
          </p:cNvPr>
          <p:cNvSpPr txBox="1">
            <a:spLocks noChangeArrowheads="1"/>
          </p:cNvSpPr>
          <p:nvPr/>
        </p:nvSpPr>
        <p:spPr bwMode="auto">
          <a:xfrm>
            <a:off x="5497513" y="776288"/>
            <a:ext cx="533400" cy="263525"/>
          </a:xfrm>
          <a:prstGeom prst="rect">
            <a:avLst/>
          </a:prstGeom>
          <a:solidFill>
            <a:schemeClr val="bg2">
              <a:lumMod val="20000"/>
              <a:lumOff val="80000"/>
              <a:alpha val="70000"/>
            </a:schemeClr>
          </a:solidFill>
          <a:ln w="15875">
            <a:noFill/>
            <a:miter lim="800000"/>
            <a:headEnd/>
            <a:tailEnd/>
          </a:ln>
        </p:spPr>
        <p:txBody>
          <a:bodyPr>
            <a:spAutoFit/>
          </a:bodyPr>
          <a:lstStyle/>
          <a:p>
            <a:pPr algn="ctr">
              <a:defRPr/>
            </a:pPr>
            <a:r>
              <a:rPr lang="ja-JP" altLang="en-US" sz="1100" dirty="0">
                <a:solidFill>
                  <a:srgbClr val="C00000"/>
                </a:solidFill>
                <a:latin typeface="Times New Roman" pitchFamily="18" charset="0"/>
                <a:ea typeface="HGPｺﾞｼｯｸE" pitchFamily="50" charset="-128"/>
              </a:rPr>
              <a:t>皇居</a:t>
            </a:r>
            <a:endParaRPr lang="en-US" altLang="ja-JP" sz="1100" dirty="0">
              <a:solidFill>
                <a:srgbClr val="C00000"/>
              </a:solidFill>
              <a:latin typeface="Times New Roman" pitchFamily="18" charset="0"/>
              <a:ea typeface="HGPｺﾞｼｯｸE" pitchFamily="50" charset="-128"/>
            </a:endParaRPr>
          </a:p>
        </p:txBody>
      </p:sp>
      <p:sp>
        <p:nvSpPr>
          <p:cNvPr id="27" name="Text Box 43">
            <a:extLst>
              <a:ext uri="{FF2B5EF4-FFF2-40B4-BE49-F238E27FC236}">
                <a16:creationId xmlns:a16="http://schemas.microsoft.com/office/drawing/2014/main" xmlns="" id="{43105616-4B53-4654-988A-78996130FA81}"/>
              </a:ext>
            </a:extLst>
          </p:cNvPr>
          <p:cNvSpPr txBox="1">
            <a:spLocks noChangeArrowheads="1"/>
          </p:cNvSpPr>
          <p:nvPr/>
        </p:nvSpPr>
        <p:spPr bwMode="auto">
          <a:xfrm>
            <a:off x="7467600" y="1947863"/>
            <a:ext cx="414338" cy="200025"/>
          </a:xfrm>
          <a:prstGeom prst="rect">
            <a:avLst/>
          </a:prstGeom>
          <a:solidFill>
            <a:schemeClr val="bg2">
              <a:lumMod val="20000"/>
              <a:lumOff val="80000"/>
              <a:alpha val="70000"/>
            </a:schemeClr>
          </a:solidFill>
          <a:ln w="15875">
            <a:noFill/>
            <a:miter lim="800000"/>
            <a:headEnd/>
            <a:tailEnd/>
          </a:ln>
        </p:spPr>
        <p:txBody>
          <a:bodyPr>
            <a:spAutoFit/>
          </a:bodyPr>
          <a:lstStyle/>
          <a:p>
            <a:pPr algn="ctr">
              <a:defRPr/>
            </a:pPr>
            <a:r>
              <a:rPr lang="ja-JP" altLang="en-US" sz="700" dirty="0">
                <a:solidFill>
                  <a:srgbClr val="C00000"/>
                </a:solidFill>
                <a:latin typeface="Times New Roman" pitchFamily="18" charset="0"/>
                <a:ea typeface="HGPｺﾞｼｯｸE" pitchFamily="50" charset="-128"/>
              </a:rPr>
              <a:t>築地</a:t>
            </a:r>
            <a:endParaRPr lang="en-US" altLang="ja-JP" sz="700" dirty="0">
              <a:solidFill>
                <a:srgbClr val="C00000"/>
              </a:solidFill>
              <a:latin typeface="Times New Roman" pitchFamily="18" charset="0"/>
              <a:ea typeface="HGPｺﾞｼｯｸE" pitchFamily="50" charset="-128"/>
            </a:endParaRPr>
          </a:p>
        </p:txBody>
      </p:sp>
      <p:sp>
        <p:nvSpPr>
          <p:cNvPr id="29" name="Text Box 43">
            <a:extLst>
              <a:ext uri="{FF2B5EF4-FFF2-40B4-BE49-F238E27FC236}">
                <a16:creationId xmlns:a16="http://schemas.microsoft.com/office/drawing/2014/main" xmlns="" id="{CAE043BA-6122-4F97-82F3-82D4590743FA}"/>
              </a:ext>
            </a:extLst>
          </p:cNvPr>
          <p:cNvSpPr txBox="1">
            <a:spLocks noChangeArrowheads="1"/>
          </p:cNvSpPr>
          <p:nvPr/>
        </p:nvSpPr>
        <p:spPr bwMode="auto">
          <a:xfrm>
            <a:off x="228600" y="3590925"/>
            <a:ext cx="487363" cy="200025"/>
          </a:xfrm>
          <a:prstGeom prst="rect">
            <a:avLst/>
          </a:prstGeom>
          <a:solidFill>
            <a:schemeClr val="bg2">
              <a:lumMod val="20000"/>
              <a:lumOff val="80000"/>
              <a:alpha val="70000"/>
            </a:schemeClr>
          </a:solidFill>
          <a:ln w="15875">
            <a:noFill/>
            <a:miter lim="800000"/>
            <a:headEnd/>
            <a:tailEnd/>
          </a:ln>
        </p:spPr>
        <p:txBody>
          <a:bodyPr>
            <a:spAutoFit/>
          </a:bodyPr>
          <a:lstStyle/>
          <a:p>
            <a:pPr algn="ctr">
              <a:defRPr/>
            </a:pPr>
            <a:r>
              <a:rPr lang="ja-JP" altLang="en-US" sz="700" dirty="0">
                <a:solidFill>
                  <a:srgbClr val="C00000"/>
                </a:solidFill>
                <a:latin typeface="Times New Roman" pitchFamily="18" charset="0"/>
                <a:ea typeface="HGPｺﾞｼｯｸE" pitchFamily="50" charset="-128"/>
              </a:rPr>
              <a:t>中目黒</a:t>
            </a:r>
            <a:endParaRPr lang="en-US" altLang="ja-JP" sz="700" dirty="0">
              <a:solidFill>
                <a:srgbClr val="C00000"/>
              </a:solidFill>
              <a:latin typeface="Times New Roman" pitchFamily="18" charset="0"/>
              <a:ea typeface="HGPｺﾞｼｯｸE" pitchFamily="50" charset="-128"/>
            </a:endParaRPr>
          </a:p>
        </p:txBody>
      </p:sp>
      <p:sp>
        <p:nvSpPr>
          <p:cNvPr id="30" name="Text Box 43">
            <a:extLst>
              <a:ext uri="{FF2B5EF4-FFF2-40B4-BE49-F238E27FC236}">
                <a16:creationId xmlns:a16="http://schemas.microsoft.com/office/drawing/2014/main" xmlns="" id="{1677ED5C-ABB4-40E4-A71F-0411C98E8168}"/>
              </a:ext>
            </a:extLst>
          </p:cNvPr>
          <p:cNvSpPr txBox="1">
            <a:spLocks noChangeArrowheads="1"/>
          </p:cNvSpPr>
          <p:nvPr/>
        </p:nvSpPr>
        <p:spPr bwMode="auto">
          <a:xfrm>
            <a:off x="2438400" y="2789238"/>
            <a:ext cx="381000" cy="200025"/>
          </a:xfrm>
          <a:prstGeom prst="rect">
            <a:avLst/>
          </a:prstGeom>
          <a:solidFill>
            <a:schemeClr val="bg2">
              <a:lumMod val="20000"/>
              <a:lumOff val="80000"/>
              <a:alpha val="70000"/>
            </a:schemeClr>
          </a:solidFill>
          <a:ln w="15875">
            <a:noFill/>
            <a:miter lim="800000"/>
            <a:headEnd/>
            <a:tailEnd/>
          </a:ln>
        </p:spPr>
        <p:txBody>
          <a:bodyPr>
            <a:spAutoFit/>
          </a:bodyPr>
          <a:lstStyle/>
          <a:p>
            <a:pPr algn="ctr">
              <a:defRPr/>
            </a:pPr>
            <a:r>
              <a:rPr lang="ja-JP" altLang="en-US" sz="700" dirty="0">
                <a:solidFill>
                  <a:srgbClr val="C00000"/>
                </a:solidFill>
                <a:latin typeface="Times New Roman" pitchFamily="18" charset="0"/>
                <a:ea typeface="HGPｺﾞｼｯｸE" pitchFamily="50" charset="-128"/>
              </a:rPr>
              <a:t>広尾</a:t>
            </a:r>
            <a:endParaRPr lang="en-US" altLang="ja-JP" sz="700" dirty="0">
              <a:solidFill>
                <a:srgbClr val="C00000"/>
              </a:solidFill>
              <a:latin typeface="Times New Roman" pitchFamily="18" charset="0"/>
              <a:ea typeface="HGPｺﾞｼｯｸE" pitchFamily="50" charset="-128"/>
            </a:endParaRPr>
          </a:p>
        </p:txBody>
      </p:sp>
      <p:sp>
        <p:nvSpPr>
          <p:cNvPr id="31" name="Text Box 43">
            <a:extLst>
              <a:ext uri="{FF2B5EF4-FFF2-40B4-BE49-F238E27FC236}">
                <a16:creationId xmlns:a16="http://schemas.microsoft.com/office/drawing/2014/main" xmlns="" id="{C12B366C-E1B4-4C28-AFD8-4F0A80065487}"/>
              </a:ext>
            </a:extLst>
          </p:cNvPr>
          <p:cNvSpPr txBox="1">
            <a:spLocks noChangeArrowheads="1"/>
          </p:cNvSpPr>
          <p:nvPr/>
        </p:nvSpPr>
        <p:spPr bwMode="auto">
          <a:xfrm>
            <a:off x="733425" y="2403475"/>
            <a:ext cx="381000" cy="200025"/>
          </a:xfrm>
          <a:prstGeom prst="rect">
            <a:avLst/>
          </a:prstGeom>
          <a:solidFill>
            <a:schemeClr val="bg2">
              <a:lumMod val="20000"/>
              <a:lumOff val="80000"/>
              <a:alpha val="70000"/>
            </a:schemeClr>
          </a:solidFill>
          <a:ln w="15875">
            <a:noFill/>
            <a:miter lim="800000"/>
            <a:headEnd/>
            <a:tailEnd/>
          </a:ln>
        </p:spPr>
        <p:txBody>
          <a:bodyPr>
            <a:spAutoFit/>
          </a:bodyPr>
          <a:lstStyle/>
          <a:p>
            <a:pPr algn="ctr">
              <a:defRPr/>
            </a:pPr>
            <a:r>
              <a:rPr lang="ja-JP" altLang="en-US" sz="700" dirty="0">
                <a:solidFill>
                  <a:srgbClr val="C00000"/>
                </a:solidFill>
                <a:latin typeface="Times New Roman" pitchFamily="18" charset="0"/>
                <a:ea typeface="HGPｺﾞｼｯｸE" pitchFamily="50" charset="-128"/>
              </a:rPr>
              <a:t>渋谷</a:t>
            </a:r>
            <a:endParaRPr lang="en-US" altLang="ja-JP" sz="700" dirty="0">
              <a:solidFill>
                <a:srgbClr val="C00000"/>
              </a:solidFill>
              <a:latin typeface="Times New Roman" pitchFamily="18" charset="0"/>
              <a:ea typeface="HGPｺﾞｼｯｸE" pitchFamily="50" charset="-128"/>
            </a:endParaRPr>
          </a:p>
        </p:txBody>
      </p:sp>
      <p:sp>
        <p:nvSpPr>
          <p:cNvPr id="32" name="Text Box 43">
            <a:extLst>
              <a:ext uri="{FF2B5EF4-FFF2-40B4-BE49-F238E27FC236}">
                <a16:creationId xmlns:a16="http://schemas.microsoft.com/office/drawing/2014/main" xmlns="" id="{2FBD03FE-EFBA-49A6-B0F3-A5DA32B753FF}"/>
              </a:ext>
            </a:extLst>
          </p:cNvPr>
          <p:cNvSpPr txBox="1">
            <a:spLocks noChangeArrowheads="1"/>
          </p:cNvSpPr>
          <p:nvPr/>
        </p:nvSpPr>
        <p:spPr bwMode="auto">
          <a:xfrm>
            <a:off x="3352800" y="3598863"/>
            <a:ext cx="609600" cy="200025"/>
          </a:xfrm>
          <a:prstGeom prst="rect">
            <a:avLst/>
          </a:prstGeom>
          <a:solidFill>
            <a:schemeClr val="bg2">
              <a:lumMod val="20000"/>
              <a:lumOff val="80000"/>
              <a:alpha val="70000"/>
            </a:schemeClr>
          </a:solidFill>
          <a:ln w="15875">
            <a:noFill/>
            <a:miter lim="800000"/>
            <a:headEnd/>
            <a:tailEnd/>
          </a:ln>
        </p:spPr>
        <p:txBody>
          <a:bodyPr>
            <a:spAutoFit/>
          </a:bodyPr>
          <a:lstStyle/>
          <a:p>
            <a:pPr algn="ctr">
              <a:defRPr/>
            </a:pPr>
            <a:r>
              <a:rPr lang="ja-JP" altLang="en-US" sz="700" dirty="0">
                <a:solidFill>
                  <a:srgbClr val="C00000"/>
                </a:solidFill>
                <a:latin typeface="Times New Roman" pitchFamily="18" charset="0"/>
                <a:ea typeface="HGPｺﾞｼｯｸE" pitchFamily="50" charset="-128"/>
              </a:rPr>
              <a:t>白金高輪</a:t>
            </a:r>
            <a:endParaRPr lang="en-US" altLang="ja-JP" sz="700" dirty="0">
              <a:solidFill>
                <a:srgbClr val="C00000"/>
              </a:solidFill>
              <a:latin typeface="Times New Roman" pitchFamily="18" charset="0"/>
              <a:ea typeface="HGPｺﾞｼｯｸE" pitchFamily="50" charset="-128"/>
            </a:endParaRPr>
          </a:p>
        </p:txBody>
      </p:sp>
      <p:sp>
        <p:nvSpPr>
          <p:cNvPr id="33" name="Text Box 43">
            <a:extLst>
              <a:ext uri="{FF2B5EF4-FFF2-40B4-BE49-F238E27FC236}">
                <a16:creationId xmlns:a16="http://schemas.microsoft.com/office/drawing/2014/main" xmlns="" id="{01787E9C-B1BA-49DB-AB0E-CC97B98C84A5}"/>
              </a:ext>
            </a:extLst>
          </p:cNvPr>
          <p:cNvSpPr txBox="1">
            <a:spLocks noChangeArrowheads="1"/>
          </p:cNvSpPr>
          <p:nvPr/>
        </p:nvSpPr>
        <p:spPr bwMode="auto">
          <a:xfrm>
            <a:off x="3756025" y="2470150"/>
            <a:ext cx="609600" cy="200025"/>
          </a:xfrm>
          <a:prstGeom prst="rect">
            <a:avLst/>
          </a:prstGeom>
          <a:solidFill>
            <a:schemeClr val="bg2">
              <a:lumMod val="20000"/>
              <a:lumOff val="80000"/>
              <a:alpha val="70000"/>
            </a:schemeClr>
          </a:solidFill>
          <a:ln w="15875">
            <a:noFill/>
            <a:miter lim="800000"/>
            <a:headEnd/>
            <a:tailEnd/>
          </a:ln>
        </p:spPr>
        <p:txBody>
          <a:bodyPr>
            <a:spAutoFit/>
          </a:bodyPr>
          <a:lstStyle/>
          <a:p>
            <a:pPr algn="ctr">
              <a:defRPr/>
            </a:pPr>
            <a:r>
              <a:rPr lang="ja-JP" altLang="en-US" sz="700" dirty="0">
                <a:solidFill>
                  <a:srgbClr val="C00000"/>
                </a:solidFill>
                <a:latin typeface="Times New Roman" pitchFamily="18" charset="0"/>
                <a:ea typeface="HGPｺﾞｼｯｸE" pitchFamily="50" charset="-128"/>
              </a:rPr>
              <a:t>麻布十番</a:t>
            </a:r>
            <a:endParaRPr lang="en-US" altLang="ja-JP" sz="700" dirty="0">
              <a:solidFill>
                <a:srgbClr val="C00000"/>
              </a:solidFill>
              <a:latin typeface="Times New Roman" pitchFamily="18" charset="0"/>
              <a:ea typeface="HGPｺﾞｼｯｸE" pitchFamily="50" charset="-128"/>
            </a:endParaRPr>
          </a:p>
        </p:txBody>
      </p:sp>
      <p:sp>
        <p:nvSpPr>
          <p:cNvPr id="34" name="Text Box 43">
            <a:extLst>
              <a:ext uri="{FF2B5EF4-FFF2-40B4-BE49-F238E27FC236}">
                <a16:creationId xmlns:a16="http://schemas.microsoft.com/office/drawing/2014/main" xmlns="" id="{5922E8FD-0D4A-4CC1-BD70-D52FE1AC6906}"/>
              </a:ext>
            </a:extLst>
          </p:cNvPr>
          <p:cNvSpPr txBox="1">
            <a:spLocks noChangeArrowheads="1"/>
          </p:cNvSpPr>
          <p:nvPr/>
        </p:nvSpPr>
        <p:spPr bwMode="auto">
          <a:xfrm>
            <a:off x="2195513" y="5334000"/>
            <a:ext cx="485775" cy="200025"/>
          </a:xfrm>
          <a:prstGeom prst="rect">
            <a:avLst/>
          </a:prstGeom>
          <a:solidFill>
            <a:schemeClr val="bg2">
              <a:lumMod val="20000"/>
              <a:lumOff val="80000"/>
              <a:alpha val="70000"/>
            </a:schemeClr>
          </a:solidFill>
          <a:ln w="15875">
            <a:noFill/>
            <a:miter lim="800000"/>
            <a:headEnd/>
            <a:tailEnd/>
          </a:ln>
        </p:spPr>
        <p:txBody>
          <a:bodyPr>
            <a:spAutoFit/>
          </a:bodyPr>
          <a:lstStyle/>
          <a:p>
            <a:pPr algn="ctr">
              <a:defRPr/>
            </a:pPr>
            <a:r>
              <a:rPr lang="ja-JP" altLang="en-US" sz="700" dirty="0">
                <a:solidFill>
                  <a:srgbClr val="C00000"/>
                </a:solidFill>
                <a:latin typeface="Times New Roman" pitchFamily="18" charset="0"/>
                <a:ea typeface="HGPｺﾞｼｯｸE" pitchFamily="50" charset="-128"/>
              </a:rPr>
              <a:t>五反田</a:t>
            </a:r>
            <a:endParaRPr lang="en-US" altLang="ja-JP" sz="700" dirty="0">
              <a:solidFill>
                <a:srgbClr val="C00000"/>
              </a:solidFill>
              <a:latin typeface="Times New Roman" pitchFamily="18" charset="0"/>
              <a:ea typeface="HGPｺﾞｼｯｸE" pitchFamily="50" charset="-128"/>
            </a:endParaRPr>
          </a:p>
        </p:txBody>
      </p:sp>
      <p:sp>
        <p:nvSpPr>
          <p:cNvPr id="37" name="タイトル 1">
            <a:extLst>
              <a:ext uri="{FF2B5EF4-FFF2-40B4-BE49-F238E27FC236}">
                <a16:creationId xmlns:a16="http://schemas.microsoft.com/office/drawing/2014/main" xmlns="" id="{46E3B20A-D72E-4628-BE62-D093316E2A63}"/>
              </a:ext>
            </a:extLst>
          </p:cNvPr>
          <p:cNvSpPr txBox="1">
            <a:spLocks/>
          </p:cNvSpPr>
          <p:nvPr/>
        </p:nvSpPr>
        <p:spPr bwMode="auto">
          <a:xfrm>
            <a:off x="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sz="2400" kern="0" dirty="0">
                <a:solidFill>
                  <a:srgbClr val="000000"/>
                </a:solidFill>
              </a:rPr>
              <a:t>＜参考＞</a:t>
            </a:r>
            <a:r>
              <a:rPr lang="en-US" altLang="ja-JP" sz="2400" kern="0" dirty="0">
                <a:solidFill>
                  <a:srgbClr val="000000"/>
                </a:solidFill>
              </a:rPr>
              <a:t>600</a:t>
            </a:r>
            <a:r>
              <a:rPr lang="ja-JP" altLang="en-US" sz="2400" kern="0" dirty="0">
                <a:solidFill>
                  <a:srgbClr val="000000"/>
                </a:solidFill>
              </a:rPr>
              <a:t>万人シミュレーションによる帰宅抑制効果の検証</a:t>
            </a:r>
          </a:p>
        </p:txBody>
      </p:sp>
      <p:pic>
        <p:nvPicPr>
          <p:cNvPr id="28" name="Picture 2"/>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l="3891"/>
          <a:stretch/>
        </p:blipFill>
        <p:spPr bwMode="auto">
          <a:xfrm>
            <a:off x="4469830" y="6353076"/>
            <a:ext cx="4661098" cy="171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9359782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12</a:t>
            </a:fld>
            <a:endParaRPr lang="en-US" altLang="ja-JP" dirty="0"/>
          </a:p>
        </p:txBody>
      </p:sp>
      <p:sp>
        <p:nvSpPr>
          <p:cNvPr id="3" name="タイトル 1"/>
          <p:cNvSpPr txBox="1">
            <a:spLocks/>
          </p:cNvSpPr>
          <p:nvPr/>
        </p:nvSpPr>
        <p:spPr bwMode="auto">
          <a:xfrm>
            <a:off x="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kern="0" dirty="0"/>
              <a:t>＜参考＞一斉帰宅抑制の効果に関する研究</a:t>
            </a:r>
          </a:p>
        </p:txBody>
      </p:sp>
      <p:graphicFrame>
        <p:nvGraphicFramePr>
          <p:cNvPr id="6" name="表 5"/>
          <p:cNvGraphicFramePr>
            <a:graphicFrameLocks noGrp="1"/>
          </p:cNvGraphicFramePr>
          <p:nvPr>
            <p:extLst>
              <p:ext uri="{D42A27DB-BD31-4B8C-83A1-F6EECF244321}">
                <p14:modId xmlns:p14="http://schemas.microsoft.com/office/powerpoint/2010/main" val="1385798611"/>
              </p:ext>
            </p:extLst>
          </p:nvPr>
        </p:nvGraphicFramePr>
        <p:xfrm>
          <a:off x="287140" y="1083852"/>
          <a:ext cx="8640960" cy="4115632"/>
        </p:xfrm>
        <a:graphic>
          <a:graphicData uri="http://schemas.openxmlformats.org/drawingml/2006/table">
            <a:tbl>
              <a:tblPr firstRow="1" bandRow="1">
                <a:tableStyleId>{5940675A-B579-460E-94D1-54222C63F5DA}</a:tableStyleId>
              </a:tblPr>
              <a:tblGrid>
                <a:gridCol w="1728192">
                  <a:extLst>
                    <a:ext uri="{9D8B030D-6E8A-4147-A177-3AD203B41FA5}">
                      <a16:colId xmlns="" xmlns:a16="http://schemas.microsoft.com/office/drawing/2014/main" val="20000"/>
                    </a:ext>
                  </a:extLst>
                </a:gridCol>
                <a:gridCol w="1728192">
                  <a:extLst>
                    <a:ext uri="{9D8B030D-6E8A-4147-A177-3AD203B41FA5}">
                      <a16:colId xmlns="" xmlns:a16="http://schemas.microsoft.com/office/drawing/2014/main" val="20001"/>
                    </a:ext>
                  </a:extLst>
                </a:gridCol>
                <a:gridCol w="1728192">
                  <a:extLst>
                    <a:ext uri="{9D8B030D-6E8A-4147-A177-3AD203B41FA5}">
                      <a16:colId xmlns="" xmlns:a16="http://schemas.microsoft.com/office/drawing/2014/main" val="20002"/>
                    </a:ext>
                  </a:extLst>
                </a:gridCol>
                <a:gridCol w="1728192">
                  <a:extLst>
                    <a:ext uri="{9D8B030D-6E8A-4147-A177-3AD203B41FA5}">
                      <a16:colId xmlns="" xmlns:a16="http://schemas.microsoft.com/office/drawing/2014/main" val="20003"/>
                    </a:ext>
                  </a:extLst>
                </a:gridCol>
                <a:gridCol w="1728192">
                  <a:extLst>
                    <a:ext uri="{9D8B030D-6E8A-4147-A177-3AD203B41FA5}">
                      <a16:colId xmlns="" xmlns:a16="http://schemas.microsoft.com/office/drawing/2014/main" val="20004"/>
                    </a:ext>
                  </a:extLst>
                </a:gridCol>
              </a:tblGrid>
              <a:tr h="435172">
                <a:tc>
                  <a:txBody>
                    <a:bodyPr/>
                    <a:lstStyle/>
                    <a:p>
                      <a:pPr algn="ctr"/>
                      <a:endParaRPr kumimoji="1" lang="ja-JP" altLang="en-US" sz="1600" dirty="0">
                        <a:latin typeface="+mn-ea"/>
                        <a:ea typeface="+mn-ea"/>
                      </a:endParaRPr>
                    </a:p>
                  </a:txBody>
                  <a:tcPr anchor="ctr">
                    <a:solidFill>
                      <a:schemeClr val="accent1">
                        <a:lumMod val="90000"/>
                      </a:schemeClr>
                    </a:solidFill>
                  </a:tcPr>
                </a:tc>
                <a:tc>
                  <a:txBody>
                    <a:bodyPr/>
                    <a:lstStyle/>
                    <a:p>
                      <a:pPr algn="ctr"/>
                      <a:r>
                        <a:rPr kumimoji="1" lang="ja-JP" altLang="en-US" sz="1600" dirty="0">
                          <a:latin typeface="+mn-ea"/>
                          <a:ea typeface="+mn-ea"/>
                        </a:rPr>
                        <a:t>ケース１</a:t>
                      </a:r>
                    </a:p>
                  </a:txBody>
                  <a:tcPr anchor="ctr">
                    <a:solidFill>
                      <a:schemeClr val="accent1">
                        <a:lumMod val="90000"/>
                      </a:schemeClr>
                    </a:solidFill>
                  </a:tcPr>
                </a:tc>
                <a:tc>
                  <a:txBody>
                    <a:bodyPr/>
                    <a:lstStyle/>
                    <a:p>
                      <a:pPr algn="ctr"/>
                      <a:r>
                        <a:rPr kumimoji="1" lang="ja-JP" altLang="en-US" sz="1600" dirty="0">
                          <a:latin typeface="+mn-ea"/>
                          <a:ea typeface="+mn-ea"/>
                        </a:rPr>
                        <a:t>ケース２</a:t>
                      </a:r>
                    </a:p>
                  </a:txBody>
                  <a:tcPr anchor="ctr">
                    <a:solidFill>
                      <a:schemeClr val="accent1">
                        <a:lumMod val="90000"/>
                      </a:schemeClr>
                    </a:solidFill>
                  </a:tcPr>
                </a:tc>
                <a:tc>
                  <a:txBody>
                    <a:bodyPr/>
                    <a:lstStyle/>
                    <a:p>
                      <a:pPr algn="ctr"/>
                      <a:r>
                        <a:rPr kumimoji="1" lang="ja-JP" altLang="en-US" sz="1600" dirty="0">
                          <a:latin typeface="+mn-ea"/>
                          <a:ea typeface="+mn-ea"/>
                        </a:rPr>
                        <a:t>ケース３</a:t>
                      </a:r>
                    </a:p>
                  </a:txBody>
                  <a:tcPr anchor="ctr">
                    <a:solidFill>
                      <a:schemeClr val="accent1">
                        <a:lumMod val="90000"/>
                      </a:schemeClr>
                    </a:solidFill>
                  </a:tcPr>
                </a:tc>
                <a:tc>
                  <a:txBody>
                    <a:bodyPr/>
                    <a:lstStyle/>
                    <a:p>
                      <a:pPr algn="ctr"/>
                      <a:r>
                        <a:rPr kumimoji="1" lang="ja-JP" altLang="en-US" sz="1600" dirty="0">
                          <a:latin typeface="+mn-ea"/>
                          <a:ea typeface="+mn-ea"/>
                        </a:rPr>
                        <a:t>ケース４</a:t>
                      </a:r>
                    </a:p>
                  </a:txBody>
                  <a:tcPr anchor="ctr">
                    <a:solidFill>
                      <a:schemeClr val="accent1">
                        <a:lumMod val="90000"/>
                      </a:schemeClr>
                    </a:solidFill>
                  </a:tcPr>
                </a:tc>
                <a:extLst>
                  <a:ext uri="{0D108BD9-81ED-4DB2-BD59-A6C34878D82A}">
                    <a16:rowId xmlns="" xmlns:a16="http://schemas.microsoft.com/office/drawing/2014/main" val="10000"/>
                  </a:ext>
                </a:extLst>
              </a:tr>
              <a:tr h="891540">
                <a:tc>
                  <a:txBody>
                    <a:bodyPr/>
                    <a:lstStyle/>
                    <a:p>
                      <a:pPr algn="ctr"/>
                      <a:r>
                        <a:rPr kumimoji="1" lang="ja-JP" altLang="en-US" sz="1600" dirty="0">
                          <a:latin typeface="+mn-ea"/>
                          <a:ea typeface="+mn-ea"/>
                        </a:rPr>
                        <a:t>帰宅開始時間</a:t>
                      </a:r>
                    </a:p>
                  </a:txBody>
                  <a:tcPr anchor="ctr"/>
                </a:tc>
                <a:tc>
                  <a:txBody>
                    <a:bodyPr/>
                    <a:lstStyle/>
                    <a:p>
                      <a:pPr algn="ctr"/>
                      <a:r>
                        <a:rPr kumimoji="1" lang="ja-JP" altLang="en-US" sz="1600" b="0" i="0" u="none" strike="noStrike" kern="1200" baseline="0" dirty="0">
                          <a:solidFill>
                            <a:schemeClr val="tx1"/>
                          </a:solidFill>
                          <a:latin typeface="+mn-ea"/>
                          <a:ea typeface="+mn-ea"/>
                          <a:cs typeface="+mn-cs"/>
                        </a:rPr>
                        <a:t>東日本大震災時と同様</a:t>
                      </a:r>
                      <a:r>
                        <a:rPr kumimoji="1" lang="ja-JP" altLang="en-US" sz="1400" b="0" i="0" u="none" strike="noStrike" kern="1200" baseline="0" dirty="0">
                          <a:solidFill>
                            <a:schemeClr val="tx1"/>
                          </a:solidFill>
                          <a:latin typeface="+mn-ea"/>
                          <a:ea typeface="+mn-ea"/>
                          <a:cs typeface="+mn-cs"/>
                        </a:rPr>
                        <a:t>（首都圏では帰宅開始時間にバラツキがあった）</a:t>
                      </a:r>
                      <a:endParaRPr kumimoji="1" lang="ja-JP" altLang="en-US" sz="1400" dirty="0">
                        <a:latin typeface="+mn-ea"/>
                        <a:ea typeface="+mn-ea"/>
                      </a:endParaRPr>
                    </a:p>
                  </a:txBody>
                  <a:tcPr anchor="ctr"/>
                </a:tc>
                <a:tc>
                  <a:txBody>
                    <a:bodyPr/>
                    <a:lstStyle/>
                    <a:p>
                      <a:pPr algn="ctr"/>
                      <a:r>
                        <a:rPr kumimoji="1" lang="ja-JP" altLang="en-US" sz="1600" dirty="0">
                          <a:latin typeface="+mn-ea"/>
                          <a:ea typeface="+mn-ea"/>
                        </a:rPr>
                        <a:t>一斉</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600" dirty="0">
                          <a:latin typeface="+mn-ea"/>
                          <a:ea typeface="+mn-ea"/>
                        </a:rPr>
                        <a:t>一斉</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600" dirty="0">
                          <a:latin typeface="+mn-ea"/>
                          <a:ea typeface="+mn-ea"/>
                        </a:rPr>
                        <a:t>一斉</a:t>
                      </a:r>
                    </a:p>
                  </a:txBody>
                  <a:tcPr anchor="ctr"/>
                </a:tc>
                <a:extLst>
                  <a:ext uri="{0D108BD9-81ED-4DB2-BD59-A6C34878D82A}">
                    <a16:rowId xmlns="" xmlns:a16="http://schemas.microsoft.com/office/drawing/2014/main" val="10001"/>
                  </a:ext>
                </a:extLst>
              </a:tr>
              <a:tr h="891540">
                <a:tc>
                  <a:txBody>
                    <a:bodyPr/>
                    <a:lstStyle/>
                    <a:p>
                      <a:pPr algn="ctr"/>
                      <a:r>
                        <a:rPr kumimoji="1" lang="ja-JP" altLang="en-US" sz="1600" dirty="0">
                          <a:latin typeface="+mn-ea"/>
                          <a:ea typeface="+mn-ea"/>
                        </a:rPr>
                        <a:t>従業員の</a:t>
                      </a:r>
                      <a:endParaRPr kumimoji="1" lang="en-US" altLang="ja-JP" sz="1600" dirty="0">
                        <a:latin typeface="+mn-ea"/>
                        <a:ea typeface="+mn-ea"/>
                      </a:endParaRPr>
                    </a:p>
                    <a:p>
                      <a:pPr algn="ctr"/>
                      <a:r>
                        <a:rPr kumimoji="1" lang="ja-JP" altLang="en-US" sz="1600" dirty="0">
                          <a:latin typeface="+mn-ea"/>
                          <a:ea typeface="+mn-ea"/>
                        </a:rPr>
                        <a:t>帰宅・滞留</a:t>
                      </a:r>
                    </a:p>
                  </a:txBody>
                  <a:tcPr anchor="ctr"/>
                </a:tc>
                <a:tc>
                  <a:txBody>
                    <a:bodyPr/>
                    <a:lstStyle/>
                    <a:p>
                      <a:pPr algn="ctr"/>
                      <a:r>
                        <a:rPr kumimoji="1" lang="ja-JP" altLang="en-US" sz="1600" b="0" i="0" u="none" strike="noStrike" kern="1200" baseline="0" dirty="0">
                          <a:solidFill>
                            <a:schemeClr val="tx1"/>
                          </a:solidFill>
                          <a:latin typeface="+mn-ea"/>
                          <a:ea typeface="+mn-ea"/>
                          <a:cs typeface="+mn-cs"/>
                        </a:rPr>
                        <a:t>東日本大震災時と同様</a:t>
                      </a:r>
                      <a:endParaRPr kumimoji="1" lang="ja-JP" altLang="en-US" sz="1600" dirty="0">
                        <a:latin typeface="+mn-ea"/>
                        <a:ea typeface="+mn-ea"/>
                      </a:endParaRPr>
                    </a:p>
                  </a:txBody>
                  <a:tcPr anchor="ctr"/>
                </a:tc>
                <a:tc>
                  <a:txBody>
                    <a:bodyPr/>
                    <a:lstStyle/>
                    <a:p>
                      <a:pPr algn="ctr"/>
                      <a:r>
                        <a:rPr kumimoji="1" lang="ja-JP" altLang="en-US" sz="1600" dirty="0">
                          <a:latin typeface="+mn-ea"/>
                          <a:ea typeface="+mn-ea"/>
                        </a:rPr>
                        <a:t>全員帰宅</a:t>
                      </a:r>
                    </a:p>
                  </a:txBody>
                  <a:tcPr anchor="ctr"/>
                </a:tc>
                <a:tc>
                  <a:txBody>
                    <a:bodyPr/>
                    <a:lstStyle/>
                    <a:p>
                      <a:pPr algn="ctr"/>
                      <a:r>
                        <a:rPr kumimoji="1" lang="ja-JP" altLang="en-US" sz="1600" dirty="0">
                          <a:solidFill>
                            <a:srgbClr val="FF0000"/>
                          </a:solidFill>
                          <a:latin typeface="+mn-ea"/>
                          <a:ea typeface="+mn-ea"/>
                        </a:rPr>
                        <a:t>半分が滞留</a:t>
                      </a:r>
                    </a:p>
                  </a:txBody>
                  <a:tcPr anchor="ctr"/>
                </a:tc>
                <a:tc>
                  <a:txBody>
                    <a:bodyPr/>
                    <a:lstStyle/>
                    <a:p>
                      <a:pPr algn="ctr"/>
                      <a:r>
                        <a:rPr kumimoji="1" lang="ja-JP" altLang="en-US" sz="1600" dirty="0">
                          <a:solidFill>
                            <a:schemeClr val="tx1"/>
                          </a:solidFill>
                          <a:latin typeface="+mn-ea"/>
                          <a:ea typeface="+mn-ea"/>
                        </a:rPr>
                        <a:t>全員帰宅</a:t>
                      </a:r>
                    </a:p>
                  </a:txBody>
                  <a:tcPr anchor="ctr"/>
                </a:tc>
                <a:extLst>
                  <a:ext uri="{0D108BD9-81ED-4DB2-BD59-A6C34878D82A}">
                    <a16:rowId xmlns="" xmlns:a16="http://schemas.microsoft.com/office/drawing/2014/main" val="10002"/>
                  </a:ext>
                </a:extLst>
              </a:tr>
              <a:tr h="891540">
                <a:tc>
                  <a:txBody>
                    <a:bodyPr/>
                    <a:lstStyle/>
                    <a:p>
                      <a:pPr algn="ctr"/>
                      <a:r>
                        <a:rPr kumimoji="1" lang="ja-JP" altLang="en-US" sz="1600" dirty="0">
                          <a:latin typeface="+mn-ea"/>
                          <a:ea typeface="+mn-ea"/>
                        </a:rPr>
                        <a:t>私用外出者の帰宅・滞留</a:t>
                      </a:r>
                    </a:p>
                  </a:txBody>
                  <a:tcPr anchor="ctr"/>
                </a:tc>
                <a:tc>
                  <a:txBody>
                    <a:bodyPr/>
                    <a:lstStyle/>
                    <a:p>
                      <a:pPr algn="ctr"/>
                      <a:r>
                        <a:rPr kumimoji="1" lang="ja-JP" altLang="en-US" sz="1600" b="0" i="0" u="none" strike="noStrike" kern="1200" baseline="0" dirty="0">
                          <a:solidFill>
                            <a:schemeClr val="tx1"/>
                          </a:solidFill>
                          <a:latin typeface="+mn-ea"/>
                          <a:ea typeface="+mn-ea"/>
                          <a:cs typeface="+mn-cs"/>
                        </a:rPr>
                        <a:t>東日本大震災時と同様</a:t>
                      </a:r>
                      <a:endParaRPr kumimoji="1" lang="ja-JP" altLang="en-US" sz="1600" dirty="0">
                        <a:latin typeface="+mn-ea"/>
                        <a:ea typeface="+mn-ea"/>
                      </a:endParaRPr>
                    </a:p>
                  </a:txBody>
                  <a:tcPr anchor="ctr"/>
                </a:tc>
                <a:tc>
                  <a:txBody>
                    <a:bodyPr/>
                    <a:lstStyle/>
                    <a:p>
                      <a:pPr algn="ctr"/>
                      <a:r>
                        <a:rPr kumimoji="1" lang="ja-JP" altLang="en-US" sz="1600" dirty="0">
                          <a:latin typeface="+mn-ea"/>
                          <a:ea typeface="+mn-ea"/>
                        </a:rPr>
                        <a:t>全員帰宅</a:t>
                      </a:r>
                    </a:p>
                  </a:txBody>
                  <a:tcPr anchor="ctr"/>
                </a:tc>
                <a:tc>
                  <a:txBody>
                    <a:bodyPr/>
                    <a:lstStyle/>
                    <a:p>
                      <a:pPr algn="ctr"/>
                      <a:r>
                        <a:rPr kumimoji="1" lang="ja-JP" altLang="en-US" sz="1600" dirty="0">
                          <a:solidFill>
                            <a:schemeClr val="tx1"/>
                          </a:solidFill>
                          <a:latin typeface="+mn-ea"/>
                          <a:ea typeface="+mn-ea"/>
                        </a:rPr>
                        <a:t>全員帰宅</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600" dirty="0">
                          <a:solidFill>
                            <a:srgbClr val="FF0000"/>
                          </a:solidFill>
                          <a:latin typeface="+mn-ea"/>
                          <a:ea typeface="+mn-ea"/>
                        </a:rPr>
                        <a:t>半分が滞留</a:t>
                      </a:r>
                    </a:p>
                  </a:txBody>
                  <a:tcPr anchor="ctr"/>
                </a:tc>
                <a:extLst>
                  <a:ext uri="{0D108BD9-81ED-4DB2-BD59-A6C34878D82A}">
                    <a16:rowId xmlns="" xmlns:a16="http://schemas.microsoft.com/office/drawing/2014/main" val="10003"/>
                  </a:ext>
                </a:extLst>
              </a:tr>
              <a:tr h="891540">
                <a:tc>
                  <a:txBody>
                    <a:bodyPr/>
                    <a:lstStyle/>
                    <a:p>
                      <a:pPr algn="ctr"/>
                      <a:r>
                        <a:rPr kumimoji="1" lang="en-US" altLang="ja-JP" sz="1600" b="1" i="0" u="sng" strike="noStrike" kern="1200" baseline="0" dirty="0">
                          <a:solidFill>
                            <a:schemeClr val="tx1"/>
                          </a:solidFill>
                          <a:latin typeface="+mn-ea"/>
                          <a:ea typeface="+mn-ea"/>
                          <a:cs typeface="+mn-cs"/>
                        </a:rPr>
                        <a:t>1㎡6</a:t>
                      </a:r>
                      <a:r>
                        <a:rPr kumimoji="1" lang="ja-JP" altLang="en-US" sz="1600" b="1" i="0" u="sng" strike="noStrike" kern="1200" baseline="0" dirty="0">
                          <a:solidFill>
                            <a:schemeClr val="tx1"/>
                          </a:solidFill>
                          <a:latin typeface="+mn-ea"/>
                          <a:ea typeface="+mn-ea"/>
                          <a:cs typeface="+mn-cs"/>
                        </a:rPr>
                        <a:t>人以上</a:t>
                      </a:r>
                      <a:r>
                        <a:rPr kumimoji="1" lang="ja-JP" altLang="en-US" sz="1600" b="0" i="0" u="none" strike="noStrike" kern="1200" baseline="0" dirty="0">
                          <a:solidFill>
                            <a:schemeClr val="tx1"/>
                          </a:solidFill>
                          <a:latin typeface="+mn-ea"/>
                          <a:ea typeface="+mn-ea"/>
                          <a:cs typeface="+mn-cs"/>
                        </a:rPr>
                        <a:t>の</a:t>
                      </a:r>
                      <a:endParaRPr kumimoji="1" lang="en-US" altLang="ja-JP" sz="1600" b="0" i="0" u="none" strike="noStrike" kern="1200" baseline="0" dirty="0">
                        <a:solidFill>
                          <a:schemeClr val="tx1"/>
                        </a:solidFill>
                        <a:latin typeface="+mn-ea"/>
                        <a:ea typeface="+mn-ea"/>
                        <a:cs typeface="+mn-cs"/>
                      </a:endParaRPr>
                    </a:p>
                    <a:p>
                      <a:pPr algn="ctr"/>
                      <a:r>
                        <a:rPr kumimoji="1" lang="ja-JP" altLang="en-US" sz="1600" b="0" i="0" u="none" strike="noStrike" kern="1200" baseline="0" dirty="0">
                          <a:solidFill>
                            <a:schemeClr val="tx1"/>
                          </a:solidFill>
                          <a:latin typeface="+mn-ea"/>
                          <a:ea typeface="+mn-ea"/>
                          <a:cs typeface="+mn-cs"/>
                        </a:rPr>
                        <a:t>平均道路延長</a:t>
                      </a:r>
                      <a:endParaRPr kumimoji="1" lang="en-US" altLang="ja-JP" sz="1600" b="0" i="0" u="none" strike="noStrike" kern="1200" baseline="0" dirty="0">
                        <a:solidFill>
                          <a:schemeClr val="tx1"/>
                        </a:solidFill>
                        <a:latin typeface="+mn-ea"/>
                        <a:ea typeface="+mn-ea"/>
                        <a:cs typeface="+mn-cs"/>
                      </a:endParaRPr>
                    </a:p>
                    <a:p>
                      <a:pPr algn="ctr"/>
                      <a:r>
                        <a:rPr kumimoji="1" lang="ja-JP" altLang="en-US" sz="1600" b="0" i="0" u="none" strike="noStrike" kern="1200" baseline="0" dirty="0">
                          <a:solidFill>
                            <a:schemeClr val="tx1"/>
                          </a:solidFill>
                          <a:latin typeface="+mn-ea"/>
                          <a:ea typeface="+mn-ea"/>
                          <a:cs typeface="+mn-cs"/>
                        </a:rPr>
                        <a:t>（歩道，</a:t>
                      </a:r>
                      <a:r>
                        <a:rPr kumimoji="1" lang="en-US" altLang="ja-JP" sz="1600" b="0" i="0" u="none" strike="noStrike" kern="1200" baseline="0" dirty="0">
                          <a:solidFill>
                            <a:schemeClr val="tx1"/>
                          </a:solidFill>
                          <a:latin typeface="+mn-ea"/>
                          <a:ea typeface="+mn-ea"/>
                          <a:cs typeface="+mn-cs"/>
                        </a:rPr>
                        <a:t>km</a:t>
                      </a:r>
                      <a:r>
                        <a:rPr kumimoji="1" lang="ja-JP" altLang="en-US" sz="1600" b="0" i="0" u="none" strike="noStrike" kern="1200" baseline="0" dirty="0">
                          <a:solidFill>
                            <a:schemeClr val="tx1"/>
                          </a:solidFill>
                          <a:latin typeface="+mn-ea"/>
                          <a:ea typeface="+mn-ea"/>
                          <a:cs typeface="+mn-cs"/>
                        </a:rPr>
                        <a:t>） </a:t>
                      </a:r>
                      <a:endParaRPr kumimoji="1" lang="ja-JP" altLang="en-US" sz="1600" dirty="0">
                        <a:latin typeface="+mn-ea"/>
                        <a:ea typeface="+mn-ea"/>
                      </a:endParaRPr>
                    </a:p>
                  </a:txBody>
                  <a:tcPr anchor="ctr"/>
                </a:tc>
                <a:tc>
                  <a:txBody>
                    <a:bodyPr/>
                    <a:lstStyle/>
                    <a:p>
                      <a:pPr algn="ctr"/>
                      <a:r>
                        <a:rPr lang="en-US" altLang="ja-JP" sz="1600" b="0" i="0" u="none" strike="noStrike" baseline="0" dirty="0">
                          <a:latin typeface="+mn-ea"/>
                          <a:ea typeface="+mn-ea"/>
                        </a:rPr>
                        <a:t>0.04 </a:t>
                      </a:r>
                    </a:p>
                  </a:txBody>
                  <a:tcPr anchor="ctr"/>
                </a:tc>
                <a:tc>
                  <a:txBody>
                    <a:bodyPr/>
                    <a:lstStyle/>
                    <a:p>
                      <a:pPr algn="ctr"/>
                      <a:r>
                        <a:rPr lang="en-US" altLang="ja-JP" sz="1600" b="0" i="0" u="none" strike="noStrike" baseline="0" dirty="0">
                          <a:latin typeface="+mn-ea"/>
                          <a:ea typeface="+mn-ea"/>
                        </a:rPr>
                        <a:t>5.10 </a:t>
                      </a:r>
                    </a:p>
                  </a:txBody>
                  <a:tcPr anchor="ctr"/>
                </a:tc>
                <a:tc>
                  <a:txBody>
                    <a:bodyPr/>
                    <a:lstStyle/>
                    <a:p>
                      <a:pPr algn="ctr"/>
                      <a:r>
                        <a:rPr lang="en-US" altLang="ja-JP" sz="1600" b="0" i="0" u="none" strike="noStrike" baseline="0" dirty="0">
                          <a:latin typeface="+mn-ea"/>
                          <a:ea typeface="+mn-ea"/>
                        </a:rPr>
                        <a:t>1.43 </a:t>
                      </a:r>
                    </a:p>
                  </a:txBody>
                  <a:tcPr anchor="ctr"/>
                </a:tc>
                <a:tc>
                  <a:txBody>
                    <a:bodyPr/>
                    <a:lstStyle/>
                    <a:p>
                      <a:pPr algn="ctr"/>
                      <a:r>
                        <a:rPr lang="en-US" altLang="ja-JP" sz="1600" b="0" i="0" u="none" strike="noStrike" baseline="0" dirty="0">
                          <a:latin typeface="+mn-ea"/>
                          <a:ea typeface="+mn-ea"/>
                        </a:rPr>
                        <a:t>4.24 </a:t>
                      </a:r>
                    </a:p>
                  </a:txBody>
                  <a:tcPr anchor="ctr"/>
                </a:tc>
                <a:extLst>
                  <a:ext uri="{0D108BD9-81ED-4DB2-BD59-A6C34878D82A}">
                    <a16:rowId xmlns="" xmlns:a16="http://schemas.microsoft.com/office/drawing/2014/main" val="10004"/>
                  </a:ext>
                </a:extLst>
              </a:tr>
            </a:tbl>
          </a:graphicData>
        </a:graphic>
      </p:graphicFrame>
      <p:sp>
        <p:nvSpPr>
          <p:cNvPr id="7" name="テキスト ボックス 6"/>
          <p:cNvSpPr txBox="1"/>
          <p:nvPr/>
        </p:nvSpPr>
        <p:spPr>
          <a:xfrm>
            <a:off x="1493466" y="5202514"/>
            <a:ext cx="7452444" cy="415498"/>
          </a:xfrm>
          <a:prstGeom prst="rect">
            <a:avLst/>
          </a:prstGeom>
          <a:noFill/>
        </p:spPr>
        <p:txBody>
          <a:bodyPr wrap="square" rtlCol="0">
            <a:spAutoFit/>
          </a:bodyPr>
          <a:lstStyle/>
          <a:p>
            <a:r>
              <a:rPr lang="ja-JP" altLang="en-US" sz="1000" dirty="0">
                <a:latin typeface="+mn-lt"/>
              </a:rPr>
              <a:t>出典：</a:t>
            </a:r>
            <a:r>
              <a:rPr lang="zh-TW" altLang="en-US" sz="1000" dirty="0">
                <a:latin typeface="+mn-lt"/>
              </a:rPr>
              <a:t>廣井悠</a:t>
            </a:r>
            <a:r>
              <a:rPr lang="en-US" altLang="zh-TW" sz="1000" dirty="0">
                <a:latin typeface="+mn-lt"/>
              </a:rPr>
              <a:t> </a:t>
            </a:r>
            <a:r>
              <a:rPr lang="ja-JP" altLang="en-US" sz="1000" dirty="0">
                <a:latin typeface="+mn-lt"/>
              </a:rPr>
              <a:t>他（</a:t>
            </a:r>
            <a:r>
              <a:rPr lang="en-US" altLang="ja-JP" sz="1000" dirty="0">
                <a:latin typeface="+mn-lt"/>
              </a:rPr>
              <a:t>2016</a:t>
            </a:r>
            <a:r>
              <a:rPr lang="ja-JP" altLang="en-US" sz="1000" dirty="0">
                <a:latin typeface="+mn-lt"/>
              </a:rPr>
              <a:t>）「大都市避難シミュレーションの構築と混雑危険度の提案」</a:t>
            </a:r>
            <a:r>
              <a:rPr lang="en-US" altLang="ja-JP" sz="1000" dirty="0">
                <a:latin typeface="+mn-lt"/>
              </a:rPr>
              <a:t>, 『</a:t>
            </a:r>
            <a:r>
              <a:rPr lang="zh-CN" altLang="en-US" sz="1000" dirty="0">
                <a:latin typeface="+mn-lt"/>
              </a:rPr>
              <a:t>日本地震工学会論文集</a:t>
            </a:r>
            <a:r>
              <a:rPr lang="en-US" altLang="ja-JP" sz="1000" dirty="0">
                <a:latin typeface="+mn-lt"/>
              </a:rPr>
              <a:t>』</a:t>
            </a:r>
            <a:r>
              <a:rPr lang="zh-CN" altLang="en-US" sz="1000" dirty="0">
                <a:latin typeface="+mn-lt"/>
              </a:rPr>
              <a:t>第</a:t>
            </a:r>
            <a:r>
              <a:rPr lang="en-US" altLang="zh-CN" sz="1000" dirty="0">
                <a:latin typeface="+mn-lt"/>
              </a:rPr>
              <a:t>16</a:t>
            </a:r>
            <a:r>
              <a:rPr lang="zh-CN" altLang="en-US" sz="1000" dirty="0">
                <a:latin typeface="+mn-lt"/>
              </a:rPr>
              <a:t>巻第</a:t>
            </a:r>
            <a:r>
              <a:rPr lang="en-US" altLang="zh-CN" sz="1000" dirty="0">
                <a:latin typeface="+mn-lt"/>
              </a:rPr>
              <a:t>5</a:t>
            </a:r>
            <a:r>
              <a:rPr lang="zh-CN" altLang="en-US" sz="1000" dirty="0">
                <a:latin typeface="+mn-lt"/>
              </a:rPr>
              <a:t>号，</a:t>
            </a:r>
            <a:r>
              <a:rPr lang="en-US" altLang="zh-CN" sz="1000" dirty="0">
                <a:latin typeface="+mn-lt"/>
              </a:rPr>
              <a:t>pp.111-126</a:t>
            </a:r>
            <a:r>
              <a:rPr lang="zh-CN" altLang="en-US" sz="1000" dirty="0">
                <a:latin typeface="+mn-lt"/>
              </a:rPr>
              <a:t>，</a:t>
            </a:r>
            <a:endParaRPr lang="en-US" altLang="zh-CN" sz="1000" dirty="0">
              <a:latin typeface="+mn-lt"/>
            </a:endParaRPr>
          </a:p>
          <a:p>
            <a:r>
              <a:rPr lang="ja-JP" altLang="en-US" sz="1000" dirty="0">
                <a:latin typeface="+mn-lt"/>
              </a:rPr>
              <a:t>表</a:t>
            </a:r>
            <a:r>
              <a:rPr lang="en-US" altLang="ja-JP" sz="1000" dirty="0">
                <a:latin typeface="+mn-lt"/>
              </a:rPr>
              <a:t>3</a:t>
            </a:r>
            <a:r>
              <a:rPr lang="ja-JP" altLang="en-US" sz="1000" dirty="0">
                <a:latin typeface="+mn-lt"/>
              </a:rPr>
              <a:t>を</a:t>
            </a:r>
            <a:r>
              <a:rPr lang="en-US" altLang="ja-JP" sz="1000" dirty="0">
                <a:latin typeface="+mn-lt"/>
              </a:rPr>
              <a:t>SOMPO</a:t>
            </a:r>
            <a:r>
              <a:rPr lang="ja-JP" altLang="en-US" sz="1000" dirty="0">
                <a:latin typeface="+mn-lt"/>
              </a:rPr>
              <a:t>リスクマネジメントにて再作成</a:t>
            </a:r>
            <a:endParaRPr kumimoji="1" lang="ja-JP" altLang="en-US" sz="1000" dirty="0">
              <a:latin typeface="+mn-lt"/>
              <a:ea typeface="HGPｺﾞｼｯｸM" panose="020B0600000000000000" pitchFamily="50" charset="-128"/>
            </a:endParaRPr>
          </a:p>
        </p:txBody>
      </p:sp>
      <p:sp>
        <p:nvSpPr>
          <p:cNvPr id="8" name="円/楕円 7"/>
          <p:cNvSpPr/>
          <p:nvPr/>
        </p:nvSpPr>
        <p:spPr bwMode="auto">
          <a:xfrm>
            <a:off x="5751988" y="4482146"/>
            <a:ext cx="1152128" cy="603037"/>
          </a:xfrm>
          <a:prstGeom prst="ellipse">
            <a:avLst/>
          </a:prstGeom>
          <a:noFill/>
          <a:ln w="381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9" name="円/楕円 8"/>
          <p:cNvSpPr/>
          <p:nvPr/>
        </p:nvSpPr>
        <p:spPr bwMode="auto">
          <a:xfrm>
            <a:off x="7480180" y="4482146"/>
            <a:ext cx="1152128" cy="603037"/>
          </a:xfrm>
          <a:prstGeom prst="ellipse">
            <a:avLst/>
          </a:prstGeom>
          <a:noFill/>
          <a:ln w="381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10" name="角丸四角形吹き出し 9"/>
          <p:cNvSpPr/>
          <p:nvPr/>
        </p:nvSpPr>
        <p:spPr bwMode="auto">
          <a:xfrm>
            <a:off x="405663" y="5679451"/>
            <a:ext cx="2376264" cy="776703"/>
          </a:xfrm>
          <a:prstGeom prst="wedgeRoundRectCallout">
            <a:avLst>
              <a:gd name="adj1" fmla="val -31060"/>
              <a:gd name="adj2" fmla="val -121317"/>
              <a:gd name="adj3" fmla="val 16667"/>
            </a:avLst>
          </a:prstGeom>
          <a:solidFill>
            <a:schemeClr val="bg1">
              <a:lumMod val="75000"/>
            </a:schemeClr>
          </a:solidFill>
          <a:ln>
            <a:solidFill>
              <a:schemeClr val="bg1">
                <a:lumMod val="8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solidFill>
                  <a:schemeClr val="tx1"/>
                </a:solidFill>
                <a:latin typeface="Arial" charset="0"/>
                <a:ea typeface="HGPｺﾞｼｯｸE" pitchFamily="50" charset="-128"/>
              </a:rPr>
              <a:t>群衆雪崩が発生する危険性の高い混雑度</a:t>
            </a:r>
            <a:endParaRPr kumimoji="1" lang="ja-JP" altLang="en-US" sz="1800" b="0" i="0" u="none" strike="noStrike" cap="none" normalizeH="0" baseline="0" dirty="0">
              <a:ln>
                <a:noFill/>
              </a:ln>
              <a:solidFill>
                <a:schemeClr val="tx1"/>
              </a:solidFill>
              <a:effectLst/>
              <a:latin typeface="Arial" charset="0"/>
              <a:ea typeface="HGPｺﾞｼｯｸE" pitchFamily="50" charset="-128"/>
            </a:endParaRPr>
          </a:p>
        </p:txBody>
      </p:sp>
      <p:sp>
        <p:nvSpPr>
          <p:cNvPr id="11" name="角丸四角形 10"/>
          <p:cNvSpPr/>
          <p:nvPr/>
        </p:nvSpPr>
        <p:spPr bwMode="auto">
          <a:xfrm>
            <a:off x="4661818" y="5556572"/>
            <a:ext cx="4266282" cy="899582"/>
          </a:xfrm>
          <a:prstGeom prst="roundRect">
            <a:avLst/>
          </a:prstGeom>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defTabSz="914400" rtl="0" eaLnBrk="1" fontAlgn="base" latinLnBrk="0" hangingPunct="1">
              <a:lnSpc>
                <a:spcPts val="2900"/>
              </a:lnSpc>
              <a:spcBef>
                <a:spcPct val="0"/>
              </a:spcBef>
              <a:spcAft>
                <a:spcPct val="0"/>
              </a:spcAft>
              <a:buClrTx/>
              <a:buSzTx/>
              <a:buFontTx/>
              <a:buNone/>
              <a:tabLst/>
            </a:pPr>
            <a:r>
              <a:rPr lang="ja-JP" altLang="en-US" sz="2000" i="1" u="wavyHeavy" dirty="0">
                <a:solidFill>
                  <a:schemeClr val="tx1"/>
                </a:solidFill>
                <a:uFill>
                  <a:solidFill>
                    <a:srgbClr val="FF0000"/>
                  </a:solidFill>
                </a:uFill>
                <a:latin typeface="Arial" charset="0"/>
                <a:ea typeface="HGPｺﾞｼｯｸE" pitchFamily="50" charset="-128"/>
              </a:rPr>
              <a:t>従業員の</a:t>
            </a:r>
            <a:r>
              <a:rPr kumimoji="1" lang="ja-JP" altLang="en-US" sz="2000" i="1" u="wavyHeavy" strike="noStrike" cap="none" normalizeH="0" baseline="0" dirty="0">
                <a:ln>
                  <a:noFill/>
                </a:ln>
                <a:solidFill>
                  <a:schemeClr val="tx1"/>
                </a:solidFill>
                <a:effectLst/>
                <a:uFill>
                  <a:solidFill>
                    <a:srgbClr val="FF0000"/>
                  </a:solidFill>
                </a:uFill>
                <a:latin typeface="Arial" charset="0"/>
                <a:ea typeface="HGPｺﾞｼｯｸE" pitchFamily="50" charset="-128"/>
              </a:rPr>
              <a:t>皆さんの帰宅の抑制が</a:t>
            </a:r>
            <a:endParaRPr kumimoji="1" lang="en-US" altLang="ja-JP" sz="2000" i="1" u="wavyHeavy" strike="noStrike" cap="none" normalizeH="0" baseline="0" dirty="0">
              <a:ln>
                <a:noFill/>
              </a:ln>
              <a:solidFill>
                <a:schemeClr val="tx1"/>
              </a:solidFill>
              <a:effectLst/>
              <a:uFill>
                <a:solidFill>
                  <a:srgbClr val="FF0000"/>
                </a:solidFill>
              </a:uFill>
              <a:latin typeface="Arial" charset="0"/>
              <a:ea typeface="HGPｺﾞｼｯｸE" pitchFamily="50" charset="-128"/>
            </a:endParaRPr>
          </a:p>
          <a:p>
            <a:pPr marL="0" marR="0" indent="0" defTabSz="914400" rtl="0" eaLnBrk="1" fontAlgn="base" latinLnBrk="0" hangingPunct="1">
              <a:lnSpc>
                <a:spcPts val="2900"/>
              </a:lnSpc>
              <a:spcBef>
                <a:spcPct val="0"/>
              </a:spcBef>
              <a:spcAft>
                <a:spcPct val="0"/>
              </a:spcAft>
              <a:buClrTx/>
              <a:buSzTx/>
              <a:buFontTx/>
              <a:buNone/>
              <a:tabLst/>
            </a:pPr>
            <a:r>
              <a:rPr lang="ja-JP" altLang="en-US" sz="2000" i="1" u="wavyHeavy" dirty="0">
                <a:solidFill>
                  <a:schemeClr val="tx1"/>
                </a:solidFill>
                <a:uFill>
                  <a:solidFill>
                    <a:srgbClr val="FF0000"/>
                  </a:solidFill>
                </a:uFill>
                <a:latin typeface="Arial" charset="0"/>
                <a:ea typeface="HGPｺﾞｼｯｸE" pitchFamily="50" charset="-128"/>
              </a:rPr>
              <a:t>歩行者の密集</a:t>
            </a:r>
            <a:r>
              <a:rPr kumimoji="1" lang="ja-JP" altLang="en-US" sz="2000" i="1" u="wavyHeavy" strike="noStrike" cap="none" normalizeH="0" baseline="0" dirty="0">
                <a:ln>
                  <a:noFill/>
                </a:ln>
                <a:solidFill>
                  <a:schemeClr val="tx1"/>
                </a:solidFill>
                <a:effectLst/>
                <a:uFill>
                  <a:solidFill>
                    <a:srgbClr val="FF0000"/>
                  </a:solidFill>
                </a:uFill>
                <a:latin typeface="Arial" charset="0"/>
                <a:ea typeface="HGPｺﾞｼｯｸE" pitchFamily="50" charset="-128"/>
              </a:rPr>
              <a:t>の緩和に大きく寄与</a:t>
            </a:r>
          </a:p>
        </p:txBody>
      </p:sp>
      <p:sp>
        <p:nvSpPr>
          <p:cNvPr id="12" name="コンテンツ プレースホルダー 2"/>
          <p:cNvSpPr txBox="1">
            <a:spLocks/>
          </p:cNvSpPr>
          <p:nvPr/>
        </p:nvSpPr>
        <p:spPr bwMode="auto">
          <a:xfrm>
            <a:off x="0" y="617538"/>
            <a:ext cx="8928100" cy="461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a:lstStyle>
          <a:p>
            <a:pPr marL="0" indent="0">
              <a:buFontTx/>
              <a:buNone/>
            </a:pPr>
            <a:r>
              <a:rPr lang="ja-JP" altLang="en-US" kern="0" dirty="0"/>
              <a:t>シミュレーションに基づく一斉帰宅抑制の効果</a:t>
            </a:r>
            <a:r>
              <a:rPr lang="en-US" altLang="ja-JP" kern="0" dirty="0"/>
              <a:t>【</a:t>
            </a:r>
            <a:r>
              <a:rPr lang="ja-JP" altLang="en-US" kern="0" dirty="0"/>
              <a:t>歩道について抜粋</a:t>
            </a:r>
            <a:r>
              <a:rPr lang="en-US" altLang="ja-JP" kern="0" dirty="0"/>
              <a:t>】</a:t>
            </a:r>
            <a:endParaRPr lang="ja-JP" altLang="en-US" kern="0" dirty="0"/>
          </a:p>
        </p:txBody>
      </p:sp>
    </p:spTree>
    <p:extLst>
      <p:ext uri="{BB962C8B-B14F-4D97-AF65-F5344CB8AC3E}">
        <p14:creationId xmlns:p14="http://schemas.microsoft.com/office/powerpoint/2010/main" val="28834980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bwMode="auto">
          <a:xfrm rot="16200000">
            <a:off x="7699666" y="2222422"/>
            <a:ext cx="1548000" cy="1096632"/>
          </a:xfrm>
          <a:prstGeom prst="rect">
            <a:avLst/>
          </a:prstGeom>
          <a:ln w="6350">
            <a:solidFill>
              <a:schemeClr val="bg1">
                <a:lumMod val="50000"/>
              </a:schemeClr>
            </a:solidFill>
          </a:ln>
          <a:extLst>
            <a:ext uri="{53640926-AAD7-44D8-BBD7-CCE9431645EC}">
              <a14:shadowObscured xmlns:a14="http://schemas.microsoft.com/office/drawing/2010/main"/>
            </a:ext>
          </a:extLst>
        </p:spPr>
      </p:pic>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13</a:t>
            </a:fld>
            <a:endParaRPr lang="en-US" altLang="ja-JP" dirty="0"/>
          </a:p>
        </p:txBody>
      </p:sp>
      <p:sp>
        <p:nvSpPr>
          <p:cNvPr id="3" name="タイトル 1"/>
          <p:cNvSpPr txBox="1">
            <a:spLocks/>
          </p:cNvSpPr>
          <p:nvPr/>
        </p:nvSpPr>
        <p:spPr bwMode="auto">
          <a:xfrm>
            <a:off x="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kern="0" dirty="0"/>
              <a:t>＜参考＞大規模地震直後の建物安全確認</a:t>
            </a:r>
            <a:r>
              <a:rPr lang="en-US" altLang="ja-JP" kern="0" dirty="0"/>
              <a:t>(1/2)</a:t>
            </a:r>
            <a:endParaRPr lang="ja-JP" altLang="en-US" kern="0" dirty="0"/>
          </a:p>
        </p:txBody>
      </p:sp>
      <p:pic>
        <p:nvPicPr>
          <p:cNvPr id="4"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72000" y="3612039"/>
            <a:ext cx="4455886" cy="29125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572000" y="780636"/>
            <a:ext cx="1944216" cy="2770760"/>
          </a:xfrm>
          <a:prstGeom prst="rect">
            <a:avLst/>
          </a:prstGeom>
          <a:noFill/>
          <a:ln w="25400">
            <a:solidFill>
              <a:schemeClr val="bg1">
                <a:lumMod val="50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図 5"/>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bwMode="auto">
          <a:xfrm rot="16200000">
            <a:off x="7237443" y="1533905"/>
            <a:ext cx="1548000" cy="1170487"/>
          </a:xfrm>
          <a:prstGeom prst="rect">
            <a:avLst/>
          </a:prstGeom>
          <a:ln w="6350">
            <a:solidFill>
              <a:schemeClr val="bg1">
                <a:lumMod val="50000"/>
              </a:schemeClr>
            </a:solidFill>
          </a:ln>
          <a:extLst>
            <a:ext uri="{53640926-AAD7-44D8-BBD7-CCE9431645EC}">
              <a14:shadowObscured xmlns:a14="http://schemas.microsoft.com/office/drawing/2010/main"/>
            </a:ext>
          </a:extLst>
        </p:spPr>
      </p:pic>
      <p:pic>
        <p:nvPicPr>
          <p:cNvPr id="8" name="図 7"/>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bwMode="auto">
          <a:xfrm rot="16200000">
            <a:off x="6401029" y="951900"/>
            <a:ext cx="1548000" cy="1173609"/>
          </a:xfrm>
          <a:prstGeom prst="rect">
            <a:avLst/>
          </a:prstGeom>
          <a:ln w="6350">
            <a:solidFill>
              <a:schemeClr val="bg1">
                <a:lumMod val="50000"/>
              </a:schemeClr>
            </a:solidFill>
          </a:ln>
          <a:extLst>
            <a:ext uri="{53640926-AAD7-44D8-BBD7-CCE9431645EC}">
              <a14:shadowObscured xmlns:a14="http://schemas.microsoft.com/office/drawing/2010/main"/>
            </a:ext>
          </a:extLst>
        </p:spPr>
      </p:pic>
      <p:sp>
        <p:nvSpPr>
          <p:cNvPr id="5" name="正方形/長方形 4"/>
          <p:cNvSpPr/>
          <p:nvPr/>
        </p:nvSpPr>
        <p:spPr>
          <a:xfrm>
            <a:off x="107950" y="1772816"/>
            <a:ext cx="4356100" cy="3693319"/>
          </a:xfrm>
          <a:prstGeom prst="rect">
            <a:avLst/>
          </a:prstGeom>
        </p:spPr>
        <p:txBody>
          <a:bodyPr wrap="square">
            <a:spAutoFit/>
          </a:bodyPr>
          <a:lstStyle/>
          <a:p>
            <a:r>
              <a:rPr lang="ja-JP" altLang="en-US" b="1" dirty="0">
                <a:latin typeface="Meiryo UI" panose="020B0604030504040204" pitchFamily="50" charset="-128"/>
                <a:ea typeface="Meiryo UI" panose="020B0604030504040204" pitchFamily="50" charset="-128"/>
                <a:cs typeface="Meiryo UI" panose="020B0604030504040204" pitchFamily="50" charset="-128"/>
              </a:rPr>
              <a:t>１：指針の作成目的</a:t>
            </a:r>
          </a:p>
          <a:p>
            <a:pPr marL="261938" indent="-261938"/>
            <a:r>
              <a:rPr lang="ja-JP" altLang="en-US" dirty="0">
                <a:latin typeface="Meiryo UI" panose="020B0604030504040204" pitchFamily="50" charset="-128"/>
                <a:ea typeface="Meiryo UI" panose="020B0604030504040204" pitchFamily="50" charset="-128"/>
                <a:cs typeface="Meiryo UI" panose="020B0604030504040204" pitchFamily="50" charset="-128"/>
              </a:rPr>
              <a:t>○帰宅困難者による混乱防止のため、建物内に留まらせたい。</a:t>
            </a:r>
          </a:p>
          <a:p>
            <a:pPr marL="261938" indent="-261938"/>
            <a:r>
              <a:rPr lang="ja-JP" altLang="en-US" dirty="0">
                <a:latin typeface="Meiryo UI" panose="020B0604030504040204" pitchFamily="50" charset="-128"/>
                <a:ea typeface="Meiryo UI" panose="020B0604030504040204" pitchFamily="50" charset="-128"/>
                <a:cs typeface="Meiryo UI" panose="020B0604030504040204" pitchFamily="50" charset="-128"/>
              </a:rPr>
              <a:t>○建物管理者は大地震発生直後に、建物から退避すべきか、とどまるかを即座に判断したい。</a:t>
            </a:r>
          </a:p>
          <a:p>
            <a:pPr marL="261938" indent="-261938"/>
            <a:r>
              <a:rPr lang="ja-JP" altLang="en-US" dirty="0">
                <a:latin typeface="Meiryo UI" panose="020B0604030504040204" pitchFamily="50" charset="-128"/>
                <a:ea typeface="Meiryo UI" panose="020B0604030504040204" pitchFamily="50" charset="-128"/>
                <a:cs typeface="Meiryo UI" panose="020B0604030504040204" pitchFamily="50" charset="-128"/>
              </a:rPr>
              <a:t>○専門的な知識を持たない建物管理者でも、即座に判断できる方法が欲しい。</a:t>
            </a:r>
          </a:p>
          <a:p>
            <a:pPr marL="261938" indent="-261938"/>
            <a:r>
              <a:rPr lang="ja-JP" altLang="en-US" dirty="0">
                <a:latin typeface="Meiryo UI" panose="020B0604030504040204" pitchFamily="50" charset="-128"/>
                <a:ea typeface="Meiryo UI" panose="020B0604030504040204" pitchFamily="50" charset="-128"/>
                <a:cs typeface="Meiryo UI" panose="020B0604030504040204" pitchFamily="50" charset="-128"/>
              </a:rPr>
              <a:t>⇒応急危険度判定の方法を参考として、国としての案を提示する。</a:t>
            </a:r>
          </a:p>
          <a:p>
            <a:r>
              <a:rPr lang="ja-JP" altLang="en-US" b="1" dirty="0">
                <a:latin typeface="Meiryo UI" panose="020B0604030504040204" pitchFamily="50" charset="-128"/>
                <a:ea typeface="Meiryo UI" panose="020B0604030504040204" pitchFamily="50" charset="-128"/>
                <a:cs typeface="Meiryo UI" panose="020B0604030504040204" pitchFamily="50" charset="-128"/>
              </a:rPr>
              <a:t>２：同指針の対象者</a:t>
            </a:r>
          </a:p>
          <a:p>
            <a:r>
              <a:rPr lang="ja-JP" altLang="en-US" dirty="0">
                <a:latin typeface="Meiryo UI" panose="020B0604030504040204" pitchFamily="50" charset="-128"/>
                <a:ea typeface="Meiryo UI" panose="020B0604030504040204" pitchFamily="50" charset="-128"/>
                <a:cs typeface="Meiryo UI" panose="020B0604030504040204" pitchFamily="50" charset="-128"/>
              </a:rPr>
              <a:t>○建物や施設の管理者</a:t>
            </a:r>
          </a:p>
          <a:p>
            <a:r>
              <a:rPr lang="ja-JP" altLang="en-US" dirty="0">
                <a:latin typeface="Meiryo UI" panose="020B0604030504040204" pitchFamily="50" charset="-128"/>
                <a:ea typeface="Meiryo UI" panose="020B0604030504040204" pitchFamily="50" charset="-128"/>
                <a:cs typeface="Meiryo UI" panose="020B0604030504040204" pitchFamily="50" charset="-128"/>
              </a:rPr>
              <a:t>　≒建築の専門的な知識を持たない人</a:t>
            </a:r>
          </a:p>
        </p:txBody>
      </p:sp>
      <p:sp>
        <p:nvSpPr>
          <p:cNvPr id="9" name="正方形/長方形 8"/>
          <p:cNvSpPr/>
          <p:nvPr/>
        </p:nvSpPr>
        <p:spPr>
          <a:xfrm>
            <a:off x="107950" y="756610"/>
            <a:ext cx="4356100" cy="1015663"/>
          </a:xfrm>
          <a:prstGeom prst="rect">
            <a:avLst/>
          </a:prstGeom>
          <a:solidFill>
            <a:schemeClr val="tx1">
              <a:lumMod val="50000"/>
              <a:lumOff val="50000"/>
            </a:schemeClr>
          </a:solidFill>
        </p:spPr>
        <p:txBody>
          <a:bodyPr wrap="square">
            <a:spAutoFit/>
          </a:bodyPr>
          <a:lstStyle/>
          <a:p>
            <a:r>
              <a:rPr lang="ja-JP" altLang="en-US" sz="20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大規模地震発生直後における施設管理者等による建物の緊急点検に係る指針</a:t>
            </a:r>
            <a:br>
              <a:rPr lang="ja-JP" altLang="en-US" sz="20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br>
            <a:r>
              <a:rPr lang="ja-JP" altLang="en-US" sz="20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（平成</a:t>
            </a:r>
            <a:r>
              <a:rPr lang="en-US" altLang="ja-JP" sz="20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27</a:t>
            </a:r>
            <a:r>
              <a:rPr lang="ja-JP" altLang="en-US" sz="20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年２月　内閣府）</a:t>
            </a:r>
          </a:p>
        </p:txBody>
      </p:sp>
      <p:sp>
        <p:nvSpPr>
          <p:cNvPr id="10" name="正方形/長方形 9"/>
          <p:cNvSpPr/>
          <p:nvPr/>
        </p:nvSpPr>
        <p:spPr bwMode="auto">
          <a:xfrm>
            <a:off x="107950" y="5538705"/>
            <a:ext cx="4356100" cy="915193"/>
          </a:xfrm>
          <a:prstGeom prst="rect">
            <a:avLst/>
          </a:prstGeom>
          <a:noFill/>
          <a:ln w="38100" cap="flat" cmpd="dbl" algn="ctr">
            <a:solidFill>
              <a:srgbClr val="0000FF"/>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kumimoji="1" lang="ja-JP" altLang="en-US"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ゲームの</a:t>
            </a:r>
            <a:r>
              <a:rPr lang="ja-JP" altLang="en-US" dirty="0">
                <a:latin typeface="Meiryo UI" panose="020B0604030504040204" pitchFamily="50" charset="-128"/>
                <a:ea typeface="Meiryo UI" panose="020B0604030504040204" pitchFamily="50" charset="-128"/>
                <a:cs typeface="Meiryo UI" panose="020B0604030504040204" pitchFamily="50" charset="-128"/>
              </a:rPr>
              <a:t>実施にあたっては</a:t>
            </a:r>
            <a:r>
              <a:rPr kumimoji="1" lang="ja-JP" altLang="en-US"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、本指針をもとに安全確認を行</a:t>
            </a:r>
            <a:r>
              <a:rPr lang="ja-JP" altLang="en-US" dirty="0">
                <a:latin typeface="Meiryo UI" panose="020B0604030504040204" pitchFamily="50" charset="-128"/>
                <a:ea typeface="Meiryo UI" panose="020B0604030504040204" pitchFamily="50" charset="-128"/>
                <a:cs typeface="Meiryo UI" panose="020B0604030504040204" pitchFamily="50" charset="-128"/>
              </a:rPr>
              <a:t>ない</a:t>
            </a:r>
            <a:r>
              <a:rPr kumimoji="1" lang="ja-JP" altLang="en-US"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留まる事に支障がないと判断したことを</a:t>
            </a:r>
            <a:r>
              <a:rPr lang="ja-JP" altLang="en-US" dirty="0">
                <a:latin typeface="Meiryo UI" panose="020B0604030504040204" pitchFamily="50" charset="-128"/>
                <a:ea typeface="Meiryo UI" panose="020B0604030504040204" pitchFamily="50" charset="-128"/>
                <a:cs typeface="Meiryo UI" panose="020B0604030504040204" pitchFamily="50" charset="-128"/>
              </a:rPr>
              <a:t>前提としてください。</a:t>
            </a:r>
            <a:endParaRPr kumimoji="1" lang="en-US" altLang="ja-JP"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95406309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14</a:t>
            </a:fld>
            <a:endParaRPr lang="en-US" altLang="ja-JP" dirty="0"/>
          </a:p>
        </p:txBody>
      </p:sp>
      <p:sp>
        <p:nvSpPr>
          <p:cNvPr id="3" name="タイトル 1"/>
          <p:cNvSpPr txBox="1">
            <a:spLocks/>
          </p:cNvSpPr>
          <p:nvPr/>
        </p:nvSpPr>
        <p:spPr bwMode="auto">
          <a:xfrm>
            <a:off x="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kern="0" dirty="0"/>
              <a:t>＜参考＞大規模地震直後の建物安全確認</a:t>
            </a:r>
            <a:r>
              <a:rPr lang="en-US" altLang="ja-JP" kern="0" dirty="0"/>
              <a:t>(2/2)</a:t>
            </a:r>
            <a:endParaRPr lang="ja-JP" altLang="en-US" kern="0" dirty="0"/>
          </a:p>
        </p:txBody>
      </p:sp>
      <p:pic>
        <p:nvPicPr>
          <p:cNvPr id="1027" name="Picture 3"/>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316245" y="595364"/>
            <a:ext cx="4061053" cy="586116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028" name="Picture 4"/>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4572000" y="595364"/>
            <a:ext cx="4103535" cy="586116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5" name="テキスト ボックス 14"/>
          <p:cNvSpPr txBox="1"/>
          <p:nvPr/>
        </p:nvSpPr>
        <p:spPr>
          <a:xfrm>
            <a:off x="2177926" y="5902531"/>
            <a:ext cx="6750174" cy="553998"/>
          </a:xfrm>
          <a:prstGeom prst="rect">
            <a:avLst/>
          </a:prstGeom>
          <a:solidFill>
            <a:schemeClr val="bg1"/>
          </a:solidFill>
        </p:spPr>
        <p:txBody>
          <a:bodyPr wrap="square" rtlCol="0">
            <a:spAutoFit/>
          </a:bodyPr>
          <a:lstStyle/>
          <a:p>
            <a:r>
              <a:rPr lang="ja-JP" altLang="en-US" sz="1000" dirty="0">
                <a:latin typeface="+mn-lt"/>
              </a:rPr>
              <a:t>出典：「大規模地震発生直後における施設管理者等による建物の緊急点検に係る指針</a:t>
            </a:r>
            <a:endParaRPr lang="en-US" altLang="ja-JP" sz="1000" dirty="0">
              <a:latin typeface="+mn-lt"/>
            </a:endParaRPr>
          </a:p>
          <a:p>
            <a:r>
              <a:rPr lang="en-US" altLang="ja-JP" sz="1000" dirty="0">
                <a:latin typeface="+mn-lt"/>
              </a:rPr>
              <a:t>    </a:t>
            </a:r>
            <a:r>
              <a:rPr lang="ja-JP" altLang="en-US" sz="1000" dirty="0">
                <a:latin typeface="+mn-lt"/>
              </a:rPr>
              <a:t>　　別添</a:t>
            </a:r>
            <a:r>
              <a:rPr lang="en-US" altLang="ja-JP" sz="1000" dirty="0">
                <a:latin typeface="+mn-lt"/>
              </a:rPr>
              <a:t>3-2-1 </a:t>
            </a:r>
            <a:r>
              <a:rPr lang="ja-JP" altLang="en-US" sz="1000" dirty="0">
                <a:latin typeface="+mn-lt"/>
              </a:rPr>
              <a:t>鉄筋及び鉄骨鉄筋コンクリート造用チェックシート（低層・ラーメン構造）」（平成</a:t>
            </a:r>
            <a:r>
              <a:rPr lang="en-US" altLang="ja-JP" sz="1000" dirty="0">
                <a:latin typeface="+mn-lt"/>
              </a:rPr>
              <a:t>27</a:t>
            </a:r>
            <a:r>
              <a:rPr lang="ja-JP" altLang="en-US" sz="1000" dirty="0">
                <a:latin typeface="+mn-lt"/>
              </a:rPr>
              <a:t>年</a:t>
            </a:r>
            <a:r>
              <a:rPr lang="en-US" altLang="ja-JP" sz="1000" dirty="0">
                <a:latin typeface="+mn-lt"/>
              </a:rPr>
              <a:t>2</a:t>
            </a:r>
            <a:r>
              <a:rPr lang="ja-JP" altLang="en-US" sz="1000" dirty="0">
                <a:latin typeface="+mn-lt"/>
              </a:rPr>
              <a:t>月　内閣府）　</a:t>
            </a:r>
            <a:endParaRPr lang="en-US" altLang="ja-JP" sz="1000" dirty="0">
              <a:latin typeface="+mn-lt"/>
            </a:endParaRPr>
          </a:p>
          <a:p>
            <a:r>
              <a:rPr lang="ja-JP" altLang="en-US" sz="1000" dirty="0">
                <a:latin typeface="+mn-lt"/>
              </a:rPr>
              <a:t>　　　　</a:t>
            </a:r>
            <a:r>
              <a:rPr lang="en-US" altLang="ja-JP" sz="1000" dirty="0">
                <a:latin typeface="+mn-lt"/>
              </a:rPr>
              <a:t>http://www.bousai.go.jp/jishin/kitakukonnan/kinkyuutenken_shishin/index.html</a:t>
            </a:r>
            <a:r>
              <a:rPr lang="ja-JP" altLang="en-US" sz="1000" dirty="0">
                <a:latin typeface="+mn-lt"/>
              </a:rPr>
              <a:t>　（</a:t>
            </a:r>
            <a:r>
              <a:rPr lang="en-US" altLang="ja-JP" sz="1000" dirty="0">
                <a:latin typeface="+mn-lt"/>
              </a:rPr>
              <a:t>2018</a:t>
            </a:r>
            <a:r>
              <a:rPr lang="ja-JP" altLang="en-US" sz="1000" dirty="0">
                <a:latin typeface="+mn-lt"/>
              </a:rPr>
              <a:t>年</a:t>
            </a:r>
            <a:r>
              <a:rPr lang="en-US" altLang="ja-JP" sz="1000" dirty="0">
                <a:latin typeface="+mn-lt"/>
              </a:rPr>
              <a:t>12</a:t>
            </a:r>
            <a:r>
              <a:rPr lang="ja-JP" altLang="en-US" sz="1000" dirty="0">
                <a:latin typeface="+mn-lt"/>
              </a:rPr>
              <a:t>月</a:t>
            </a:r>
            <a:r>
              <a:rPr lang="en-US" altLang="ja-JP" sz="1000" dirty="0">
                <a:latin typeface="+mn-lt"/>
              </a:rPr>
              <a:t>18</a:t>
            </a:r>
            <a:r>
              <a:rPr lang="ja-JP" altLang="en-US" sz="1000" dirty="0">
                <a:latin typeface="+mn-lt"/>
              </a:rPr>
              <a:t>日</a:t>
            </a:r>
            <a:r>
              <a:rPr lang="en-US" altLang="ja-JP" sz="1000" dirty="0">
                <a:latin typeface="+mn-lt"/>
              </a:rPr>
              <a:t>16:55</a:t>
            </a:r>
            <a:r>
              <a:rPr lang="ja-JP" altLang="en-US" sz="1000" dirty="0">
                <a:latin typeface="+mn-lt"/>
              </a:rPr>
              <a:t>アクセス）</a:t>
            </a:r>
            <a:endParaRPr lang="en-US" altLang="ja-JP" sz="1000" dirty="0">
              <a:latin typeface="+mn-lt"/>
            </a:endParaRPr>
          </a:p>
        </p:txBody>
      </p:sp>
    </p:spTree>
    <p:extLst>
      <p:ext uri="{BB962C8B-B14F-4D97-AF65-F5344CB8AC3E}">
        <p14:creationId xmlns:p14="http://schemas.microsoft.com/office/powerpoint/2010/main" val="386245488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15</a:t>
            </a:fld>
            <a:endParaRPr lang="en-US" altLang="ja-JP" dirty="0"/>
          </a:p>
        </p:txBody>
      </p:sp>
      <p:sp>
        <p:nvSpPr>
          <p:cNvPr id="6" name="角丸四角形 5"/>
          <p:cNvSpPr/>
          <p:nvPr/>
        </p:nvSpPr>
        <p:spPr bwMode="auto">
          <a:xfrm>
            <a:off x="1869604" y="2526804"/>
            <a:ext cx="5400600" cy="1800200"/>
          </a:xfrm>
          <a:prstGeom prst="roundRect">
            <a:avLst/>
          </a:prstGeom>
          <a:solidFill>
            <a:srgbClr val="0000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lvl="0" algn="ctr"/>
            <a:r>
              <a:rPr lang="ja-JP" altLang="en-US" sz="32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ゲームのキットについて</a:t>
            </a:r>
          </a:p>
        </p:txBody>
      </p:sp>
    </p:spTree>
    <p:extLst>
      <p:ext uri="{BB962C8B-B14F-4D97-AF65-F5344CB8AC3E}">
        <p14:creationId xmlns:p14="http://schemas.microsoft.com/office/powerpoint/2010/main" val="314290868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rot="16200000">
            <a:off x="6627160" y="3998393"/>
            <a:ext cx="2752725" cy="1901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263900" y="4534164"/>
            <a:ext cx="1200455" cy="17851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16</a:t>
            </a:fld>
            <a:endParaRPr lang="en-US" altLang="ja-JP" dirty="0"/>
          </a:p>
        </p:txBody>
      </p:sp>
      <p:sp>
        <p:nvSpPr>
          <p:cNvPr id="3" name="テキスト ボックス 2"/>
          <p:cNvSpPr txBox="1"/>
          <p:nvPr/>
        </p:nvSpPr>
        <p:spPr>
          <a:xfrm>
            <a:off x="35496" y="620688"/>
            <a:ext cx="4536504" cy="369332"/>
          </a:xfrm>
          <a:prstGeom prst="rect">
            <a:avLst/>
          </a:prstGeom>
          <a:noFill/>
        </p:spPr>
        <p:txBody>
          <a:bodyPr wrap="square" rtlCol="0">
            <a:spAutoFit/>
          </a:bodyPr>
          <a:lstStyle/>
          <a:p>
            <a:r>
              <a:rPr lang="en-US" altLang="ja-JP" dirty="0">
                <a:solidFill>
                  <a:srgbClr val="0000FF"/>
                </a:solidFill>
                <a:latin typeface="HGPｺﾞｼｯｸE" panose="020B0900000000000000" pitchFamily="50" charset="-128"/>
                <a:ea typeface="HGPｺﾞｼｯｸE" panose="020B0900000000000000" pitchFamily="50" charset="-128"/>
              </a:rPr>
              <a:t>【</a:t>
            </a:r>
            <a:r>
              <a:rPr lang="ja-JP" altLang="en-US" dirty="0">
                <a:solidFill>
                  <a:srgbClr val="0000FF"/>
                </a:solidFill>
                <a:latin typeface="HGPｺﾞｼｯｸE" panose="020B0900000000000000" pitchFamily="50" charset="-128"/>
                <a:ea typeface="HGPｺﾞｼｯｸE" panose="020B0900000000000000" pitchFamily="50" charset="-128"/>
              </a:rPr>
              <a:t>キットの内容</a:t>
            </a:r>
            <a:r>
              <a:rPr lang="en-US" altLang="ja-JP" dirty="0">
                <a:solidFill>
                  <a:srgbClr val="0000FF"/>
                </a:solidFill>
                <a:latin typeface="HGPｺﾞｼｯｸE" panose="020B0900000000000000" pitchFamily="50" charset="-128"/>
                <a:ea typeface="HGPｺﾞｼｯｸE" panose="020B0900000000000000" pitchFamily="50" charset="-128"/>
              </a:rPr>
              <a:t>】</a:t>
            </a:r>
            <a:endParaRPr kumimoji="1" lang="ja-JP" altLang="en-US" dirty="0">
              <a:solidFill>
                <a:srgbClr val="0000FF"/>
              </a:solidFill>
              <a:latin typeface="HGPｺﾞｼｯｸE" panose="020B0900000000000000" pitchFamily="50" charset="-128"/>
              <a:ea typeface="HGPｺﾞｼｯｸE" panose="020B0900000000000000" pitchFamily="50" charset="-128"/>
            </a:endParaRPr>
          </a:p>
        </p:txBody>
      </p:sp>
      <p:sp>
        <p:nvSpPr>
          <p:cNvPr id="4" name="タイトル 1"/>
          <p:cNvSpPr txBox="1">
            <a:spLocks/>
          </p:cNvSpPr>
          <p:nvPr/>
        </p:nvSpPr>
        <p:spPr>
          <a:xfrm>
            <a:off x="7360" y="0"/>
            <a:ext cx="8928100" cy="561975"/>
          </a:xfrm>
          <a:prstGeom prst="rect">
            <a:avLst/>
          </a:prstGeom>
        </p:spPr>
        <p:txBody>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kern="0" dirty="0"/>
              <a:t>３．　ゲームキットについて</a:t>
            </a:r>
          </a:p>
        </p:txBody>
      </p:sp>
      <p:sp>
        <p:nvSpPr>
          <p:cNvPr id="5" name="テキスト ボックス 4"/>
          <p:cNvSpPr txBox="1"/>
          <p:nvPr/>
        </p:nvSpPr>
        <p:spPr>
          <a:xfrm>
            <a:off x="107504" y="1052736"/>
            <a:ext cx="8995662" cy="369332"/>
          </a:xfrm>
          <a:prstGeom prst="rect">
            <a:avLst/>
          </a:prstGeom>
          <a:noFill/>
        </p:spPr>
        <p:txBody>
          <a:bodyPr wrap="square" rtlCol="0">
            <a:spAutoFit/>
          </a:bodyPr>
          <a:lstStyle/>
          <a:p>
            <a:r>
              <a:rPr lang="ja-JP" altLang="en-US" dirty="0">
                <a:latin typeface="HGPｺﾞｼｯｸM" panose="020B0600000000000000" pitchFamily="50" charset="-128"/>
                <a:ea typeface="HGPｺﾞｼｯｸM" panose="020B0600000000000000" pitchFamily="50" charset="-128"/>
              </a:rPr>
              <a:t>本ゲームは、主に次の</a:t>
            </a:r>
            <a:r>
              <a:rPr lang="en-US" altLang="ja-JP" dirty="0">
                <a:latin typeface="HGPｺﾞｼｯｸM" panose="020B0600000000000000" pitchFamily="50" charset="-128"/>
                <a:ea typeface="HGPｺﾞｼｯｸM" panose="020B0600000000000000" pitchFamily="50" charset="-128"/>
              </a:rPr>
              <a:t>4</a:t>
            </a:r>
            <a:r>
              <a:rPr lang="ja-JP" altLang="en-US" dirty="0">
                <a:latin typeface="HGPｺﾞｼｯｸM" panose="020B0600000000000000" pitchFamily="50" charset="-128"/>
                <a:ea typeface="HGPｺﾞｼｯｸM" panose="020B0600000000000000" pitchFamily="50" charset="-128"/>
              </a:rPr>
              <a:t>種類のアイテムで構成されています。ゲームを進めながら説明します。</a:t>
            </a:r>
            <a:endParaRPr lang="en-US" altLang="ja-JP" dirty="0">
              <a:latin typeface="HGPｺﾞｼｯｸM" panose="020B0600000000000000" pitchFamily="50" charset="-128"/>
              <a:ea typeface="HGPｺﾞｼｯｸM" panose="020B0600000000000000" pitchFamily="50" charset="-128"/>
            </a:endParaRPr>
          </a:p>
        </p:txBody>
      </p:sp>
      <p:sp>
        <p:nvSpPr>
          <p:cNvPr id="6" name="テキスト ボックス 5"/>
          <p:cNvSpPr txBox="1"/>
          <p:nvPr/>
        </p:nvSpPr>
        <p:spPr>
          <a:xfrm>
            <a:off x="35496" y="1556792"/>
            <a:ext cx="2196244" cy="369332"/>
          </a:xfrm>
          <a:prstGeom prst="rect">
            <a:avLst/>
          </a:prstGeom>
          <a:noFill/>
        </p:spPr>
        <p:txBody>
          <a:bodyPr wrap="square" rtlCol="0">
            <a:spAutoFit/>
          </a:bodyPr>
          <a:lstStyle/>
          <a:p>
            <a:pPr algn="ctr"/>
            <a:r>
              <a:rPr lang="ja-JP" altLang="en-US" dirty="0">
                <a:latin typeface="HGPｺﾞｼｯｸE" panose="020B0900000000000000" pitchFamily="50" charset="-128"/>
                <a:ea typeface="HGPｺﾞｼｯｸE" panose="020B0900000000000000" pitchFamily="50" charset="-128"/>
              </a:rPr>
              <a:t>施設設定と滞留方針</a:t>
            </a:r>
            <a:endParaRPr kumimoji="1" lang="ja-JP" altLang="en-US" dirty="0">
              <a:latin typeface="HGPｺﾞｼｯｸE" panose="020B0900000000000000" pitchFamily="50" charset="-128"/>
              <a:ea typeface="HGPｺﾞｼｯｸE" panose="020B0900000000000000" pitchFamily="50" charset="-128"/>
            </a:endParaRPr>
          </a:p>
        </p:txBody>
      </p:sp>
      <p:sp>
        <p:nvSpPr>
          <p:cNvPr id="7" name="テキスト ボックス 6"/>
          <p:cNvSpPr txBox="1"/>
          <p:nvPr/>
        </p:nvSpPr>
        <p:spPr>
          <a:xfrm>
            <a:off x="2327751" y="1556792"/>
            <a:ext cx="2196244" cy="369332"/>
          </a:xfrm>
          <a:prstGeom prst="rect">
            <a:avLst/>
          </a:prstGeom>
          <a:noFill/>
        </p:spPr>
        <p:txBody>
          <a:bodyPr wrap="square" rtlCol="0">
            <a:spAutoFit/>
          </a:bodyPr>
          <a:lstStyle/>
          <a:p>
            <a:pPr algn="ctr"/>
            <a:r>
              <a:rPr lang="ja-JP" altLang="en-US" dirty="0">
                <a:latin typeface="HGPｺﾞｼｯｸE" panose="020B0900000000000000" pitchFamily="50" charset="-128"/>
                <a:ea typeface="HGPｺﾞｼｯｸE" panose="020B0900000000000000" pitchFamily="50" charset="-128"/>
              </a:rPr>
              <a:t>役職員等カード等</a:t>
            </a:r>
            <a:endParaRPr kumimoji="1" lang="ja-JP" altLang="en-US" dirty="0">
              <a:latin typeface="HGPｺﾞｼｯｸE" panose="020B0900000000000000" pitchFamily="50" charset="-128"/>
              <a:ea typeface="HGPｺﾞｼｯｸE" panose="020B0900000000000000" pitchFamily="50" charset="-128"/>
            </a:endParaRPr>
          </a:p>
        </p:txBody>
      </p:sp>
      <p:sp>
        <p:nvSpPr>
          <p:cNvPr id="8" name="テキスト ボックス 7"/>
          <p:cNvSpPr txBox="1"/>
          <p:nvPr/>
        </p:nvSpPr>
        <p:spPr>
          <a:xfrm>
            <a:off x="6906922" y="1556792"/>
            <a:ext cx="2196244" cy="369332"/>
          </a:xfrm>
          <a:prstGeom prst="rect">
            <a:avLst/>
          </a:prstGeom>
          <a:noFill/>
        </p:spPr>
        <p:txBody>
          <a:bodyPr wrap="square" rtlCol="0">
            <a:spAutoFit/>
          </a:bodyPr>
          <a:lstStyle/>
          <a:p>
            <a:pPr algn="ctr"/>
            <a:r>
              <a:rPr lang="ja-JP" altLang="en-US" dirty="0">
                <a:latin typeface="HGPｺﾞｼｯｸE" panose="020B0900000000000000" pitchFamily="50" charset="-128"/>
                <a:ea typeface="HGPｺﾞｼｯｸE" panose="020B0900000000000000" pitchFamily="50" charset="-128"/>
              </a:rPr>
              <a:t>想定地図</a:t>
            </a:r>
            <a:endParaRPr kumimoji="1" lang="ja-JP" altLang="en-US" dirty="0">
              <a:latin typeface="HGPｺﾞｼｯｸE" panose="020B0900000000000000" pitchFamily="50" charset="-128"/>
              <a:ea typeface="HGPｺﾞｼｯｸE" panose="020B0900000000000000" pitchFamily="50" charset="-128"/>
            </a:endParaRPr>
          </a:p>
        </p:txBody>
      </p:sp>
      <p:sp>
        <p:nvSpPr>
          <p:cNvPr id="9" name="テキスト ボックス 8"/>
          <p:cNvSpPr txBox="1"/>
          <p:nvPr/>
        </p:nvSpPr>
        <p:spPr>
          <a:xfrm>
            <a:off x="4632796" y="1556792"/>
            <a:ext cx="2193168" cy="369332"/>
          </a:xfrm>
          <a:prstGeom prst="rect">
            <a:avLst/>
          </a:prstGeom>
          <a:noFill/>
        </p:spPr>
        <p:txBody>
          <a:bodyPr wrap="square" rtlCol="0">
            <a:spAutoFit/>
          </a:bodyPr>
          <a:lstStyle/>
          <a:p>
            <a:pPr algn="ctr"/>
            <a:r>
              <a:rPr lang="ja-JP" altLang="en-US" dirty="0">
                <a:latin typeface="HGPｺﾞｼｯｸE" panose="020B0900000000000000" pitchFamily="50" charset="-128"/>
                <a:ea typeface="HGPｺﾞｼｯｸE" panose="020B0900000000000000" pitchFamily="50" charset="-128"/>
              </a:rPr>
              <a:t>イベントカード</a:t>
            </a:r>
            <a:endParaRPr kumimoji="1" lang="ja-JP" altLang="en-US" dirty="0">
              <a:latin typeface="HGPｺﾞｼｯｸE" panose="020B0900000000000000" pitchFamily="50" charset="-128"/>
              <a:ea typeface="HGPｺﾞｼｯｸE" panose="020B0900000000000000" pitchFamily="50" charset="-128"/>
            </a:endParaRPr>
          </a:p>
        </p:txBody>
      </p:sp>
      <p:sp>
        <p:nvSpPr>
          <p:cNvPr id="11" name="正方形/長方形 10"/>
          <p:cNvSpPr/>
          <p:nvPr/>
        </p:nvSpPr>
        <p:spPr bwMode="auto">
          <a:xfrm>
            <a:off x="35496" y="1543967"/>
            <a:ext cx="2196244" cy="4895825"/>
          </a:xfrm>
          <a:prstGeom prst="rect">
            <a:avLst/>
          </a:prstGeom>
          <a:noFill/>
          <a:ln w="19050"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12" name="正方形/長方形 11"/>
          <p:cNvSpPr/>
          <p:nvPr/>
        </p:nvSpPr>
        <p:spPr bwMode="auto">
          <a:xfrm>
            <a:off x="2327751" y="1543967"/>
            <a:ext cx="2196244" cy="4895825"/>
          </a:xfrm>
          <a:prstGeom prst="rect">
            <a:avLst/>
          </a:prstGeom>
          <a:noFill/>
          <a:ln w="19050"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13" name="正方形/長方形 12"/>
          <p:cNvSpPr/>
          <p:nvPr/>
        </p:nvSpPr>
        <p:spPr bwMode="auto">
          <a:xfrm>
            <a:off x="6906922" y="1543967"/>
            <a:ext cx="2196244" cy="4895825"/>
          </a:xfrm>
          <a:prstGeom prst="rect">
            <a:avLst/>
          </a:prstGeom>
          <a:noFill/>
          <a:ln w="19050"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14" name="正方形/長方形 13"/>
          <p:cNvSpPr/>
          <p:nvPr/>
        </p:nvSpPr>
        <p:spPr bwMode="auto">
          <a:xfrm>
            <a:off x="4632796" y="1543967"/>
            <a:ext cx="2196244" cy="4895825"/>
          </a:xfrm>
          <a:prstGeom prst="rect">
            <a:avLst/>
          </a:prstGeom>
          <a:noFill/>
          <a:ln w="19050"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15" name="テキスト ボックス 14"/>
          <p:cNvSpPr txBox="1"/>
          <p:nvPr/>
        </p:nvSpPr>
        <p:spPr>
          <a:xfrm>
            <a:off x="35496" y="1988840"/>
            <a:ext cx="2196244" cy="1200329"/>
          </a:xfrm>
          <a:prstGeom prst="rect">
            <a:avLst/>
          </a:prstGeom>
          <a:noFill/>
        </p:spPr>
        <p:txBody>
          <a:bodyPr wrap="square" rtlCol="0">
            <a:spAutoFit/>
          </a:bodyPr>
          <a:lstStyle/>
          <a:p>
            <a:r>
              <a:rPr kumimoji="1" lang="ja-JP" altLang="en-US" sz="1200" dirty="0">
                <a:latin typeface="HGPｺﾞｼｯｸM" panose="020B0600000000000000" pitchFamily="50" charset="-128"/>
                <a:ea typeface="HGPｺﾞｼｯｸM" panose="020B0600000000000000" pitchFamily="50" charset="-128"/>
              </a:rPr>
              <a:t>　主に、</a:t>
            </a:r>
            <a:r>
              <a:rPr lang="ja-JP" altLang="en-US" sz="1200" dirty="0">
                <a:latin typeface="HGPｺﾞｼｯｸM" panose="020B0600000000000000" pitchFamily="50" charset="-128"/>
                <a:ea typeface="HGPｺﾞｼｯｸM" panose="020B0600000000000000" pitchFamily="50" charset="-128"/>
              </a:rPr>
              <a:t>事業所</a:t>
            </a:r>
            <a:r>
              <a:rPr kumimoji="1" lang="ja-JP" altLang="en-US" sz="1200" dirty="0">
                <a:latin typeface="HGPｺﾞｼｯｸM" panose="020B0600000000000000" pitchFamily="50" charset="-128"/>
                <a:ea typeface="HGPｺﾞｼｯｸM" panose="020B0600000000000000" pitchFamily="50" charset="-128"/>
              </a:rPr>
              <a:t>の図面と、備蓄品のリストで構成されています。</a:t>
            </a:r>
            <a:endParaRPr kumimoji="1" lang="en-US" altLang="ja-JP" sz="1200" dirty="0">
              <a:latin typeface="HGPｺﾞｼｯｸM" panose="020B0600000000000000" pitchFamily="50" charset="-128"/>
              <a:ea typeface="HGPｺﾞｼｯｸM" panose="020B0600000000000000" pitchFamily="50" charset="-128"/>
            </a:endParaRPr>
          </a:p>
          <a:p>
            <a:r>
              <a:rPr lang="ja-JP" altLang="en-US" sz="1200" dirty="0">
                <a:latin typeface="HGPｺﾞｼｯｸM" panose="020B0600000000000000" pitchFamily="50" charset="-128"/>
                <a:ea typeface="HGPｺﾞｼｯｸM" panose="020B0600000000000000" pitchFamily="50" charset="-128"/>
              </a:rPr>
              <a:t>　</a:t>
            </a:r>
            <a:r>
              <a:rPr kumimoji="1" lang="ja-JP" altLang="en-US" sz="1200" dirty="0">
                <a:latin typeface="HGPｺﾞｼｯｸM" panose="020B0600000000000000" pitchFamily="50" charset="-128"/>
                <a:ea typeface="HGPｺﾞｼｯｸM" panose="020B0600000000000000" pitchFamily="50" charset="-128"/>
              </a:rPr>
              <a:t>なお、図面や資材・備蓄品リストは、</a:t>
            </a:r>
            <a:r>
              <a:rPr lang="ja-JP" altLang="en-US" sz="1200" dirty="0">
                <a:latin typeface="HGPｺﾞｼｯｸM" panose="020B0600000000000000" pitchFamily="50" charset="-128"/>
                <a:ea typeface="HGPｺﾞｼｯｸM" panose="020B0600000000000000" pitchFamily="50" charset="-128"/>
              </a:rPr>
              <a:t>キットに替えて各社の実際の図面等</a:t>
            </a:r>
            <a:r>
              <a:rPr kumimoji="1" lang="ja-JP" altLang="en-US" sz="1200" dirty="0">
                <a:latin typeface="HGPｺﾞｼｯｸM" panose="020B0600000000000000" pitchFamily="50" charset="-128"/>
                <a:ea typeface="HGPｺﾞｼｯｸM" panose="020B0600000000000000" pitchFamily="50" charset="-128"/>
              </a:rPr>
              <a:t>を利用することもお勧めします。</a:t>
            </a:r>
          </a:p>
        </p:txBody>
      </p:sp>
      <p:sp>
        <p:nvSpPr>
          <p:cNvPr id="17" name="テキスト ボックス 16"/>
          <p:cNvSpPr txBox="1"/>
          <p:nvPr/>
        </p:nvSpPr>
        <p:spPr>
          <a:xfrm>
            <a:off x="2339752" y="1988840"/>
            <a:ext cx="2196244" cy="1384995"/>
          </a:xfrm>
          <a:prstGeom prst="rect">
            <a:avLst/>
          </a:prstGeom>
          <a:noFill/>
        </p:spPr>
        <p:txBody>
          <a:bodyPr wrap="square" rtlCol="0">
            <a:spAutoFit/>
          </a:bodyPr>
          <a:lstStyle/>
          <a:p>
            <a:r>
              <a:rPr kumimoji="1" lang="ja-JP" altLang="en-US" sz="1200" dirty="0">
                <a:latin typeface="HGPｺﾞｼｯｸM" panose="020B0600000000000000" pitchFamily="50" charset="-128"/>
                <a:ea typeface="HGPｺﾞｼｯｸM" panose="020B0600000000000000" pitchFamily="50" charset="-128"/>
              </a:rPr>
              <a:t>　</a:t>
            </a:r>
            <a:r>
              <a:rPr lang="ja-JP" altLang="en-US" sz="1200" dirty="0">
                <a:latin typeface="HGPｺﾞｼｯｸM" panose="020B0600000000000000" pitchFamily="50" charset="-128"/>
                <a:ea typeface="HGPｺﾞｼｯｸM" panose="020B0600000000000000" pitchFamily="50" charset="-128"/>
              </a:rPr>
              <a:t>役職員や来客の属性</a:t>
            </a:r>
            <a:r>
              <a:rPr kumimoji="1" lang="ja-JP" altLang="en-US" sz="1200" dirty="0">
                <a:latin typeface="HGPｺﾞｼｯｸM" panose="020B0600000000000000" pitchFamily="50" charset="-128"/>
                <a:ea typeface="HGPｺﾞｼｯｸM" panose="020B0600000000000000" pitchFamily="50" charset="-128"/>
              </a:rPr>
              <a:t>（「名前」「所属部署」「居住地」「年齢・性別・状況」、「状況・行動」等）について示したカードです。</a:t>
            </a:r>
            <a:endParaRPr kumimoji="1" lang="en-US" altLang="ja-JP" sz="1200" dirty="0">
              <a:latin typeface="HGPｺﾞｼｯｸM" panose="020B0600000000000000" pitchFamily="50" charset="-128"/>
              <a:ea typeface="HGPｺﾞｼｯｸM" panose="020B0600000000000000" pitchFamily="50" charset="-128"/>
            </a:endParaRPr>
          </a:p>
          <a:p>
            <a:r>
              <a:rPr lang="ja-JP" altLang="en-US" sz="1200" dirty="0">
                <a:latin typeface="HGPｺﾞｼｯｸM" panose="020B0600000000000000" pitchFamily="50" charset="-128"/>
                <a:ea typeface="HGPｺﾞｼｯｸM" panose="020B0600000000000000" pitchFamily="50" charset="-128"/>
              </a:rPr>
              <a:t>　</a:t>
            </a:r>
            <a:r>
              <a:rPr kumimoji="1" lang="ja-JP" altLang="en-US" sz="1200" dirty="0">
                <a:latin typeface="HGPｺﾞｼｯｸM" panose="020B0600000000000000" pitchFamily="50" charset="-128"/>
                <a:ea typeface="HGPｺﾞｼｯｸM" panose="020B0600000000000000" pitchFamily="50" charset="-128"/>
              </a:rPr>
              <a:t>また、</a:t>
            </a:r>
            <a:r>
              <a:rPr lang="ja-JP" altLang="en-US" sz="1200" dirty="0">
                <a:latin typeface="HGPｺﾞｼｯｸM" panose="020B0600000000000000" pitchFamily="50" charset="-128"/>
                <a:ea typeface="HGPｺﾞｼｯｸM" panose="020B0600000000000000" pitchFamily="50" charset="-128"/>
              </a:rPr>
              <a:t>役職員等カード以外に、人事が把握する機微な情報も含めた</a:t>
            </a:r>
            <a:r>
              <a:rPr kumimoji="1" lang="ja-JP" altLang="en-US" sz="1200" dirty="0">
                <a:latin typeface="HGPｺﾞｼｯｸM" panose="020B0600000000000000" pitchFamily="50" charset="-128"/>
                <a:ea typeface="HGPｺﾞｼｯｸM" panose="020B0600000000000000" pitchFamily="50" charset="-128"/>
              </a:rPr>
              <a:t>リストもあります。</a:t>
            </a:r>
          </a:p>
        </p:txBody>
      </p:sp>
      <p:sp>
        <p:nvSpPr>
          <p:cNvPr id="19" name="テキスト ボックス 18"/>
          <p:cNvSpPr txBox="1"/>
          <p:nvPr/>
        </p:nvSpPr>
        <p:spPr>
          <a:xfrm>
            <a:off x="6905400" y="1988840"/>
            <a:ext cx="2196244" cy="830997"/>
          </a:xfrm>
          <a:prstGeom prst="rect">
            <a:avLst/>
          </a:prstGeom>
          <a:noFill/>
        </p:spPr>
        <p:txBody>
          <a:bodyPr wrap="square" rtlCol="0">
            <a:spAutoFit/>
          </a:bodyPr>
          <a:lstStyle/>
          <a:p>
            <a:r>
              <a:rPr kumimoji="1" lang="ja-JP" altLang="en-US" sz="1200" dirty="0">
                <a:latin typeface="HGPｺﾞｼｯｸM" panose="020B0600000000000000" pitchFamily="50" charset="-128"/>
                <a:ea typeface="HGPｺﾞｼｯｸM" panose="020B0600000000000000" pitchFamily="50" charset="-128"/>
              </a:rPr>
              <a:t>　今回のゲームの舞台となる地域の地図です。役職員の居住地等の地理的情報については、この図から把握してくだい。</a:t>
            </a:r>
          </a:p>
        </p:txBody>
      </p:sp>
      <p:sp>
        <p:nvSpPr>
          <p:cNvPr id="21" name="テキスト ボックス 20"/>
          <p:cNvSpPr txBox="1"/>
          <p:nvPr/>
        </p:nvSpPr>
        <p:spPr>
          <a:xfrm>
            <a:off x="4629720" y="1988840"/>
            <a:ext cx="2196244" cy="1754326"/>
          </a:xfrm>
          <a:prstGeom prst="rect">
            <a:avLst/>
          </a:prstGeom>
          <a:noFill/>
        </p:spPr>
        <p:txBody>
          <a:bodyPr wrap="square" rtlCol="0">
            <a:spAutoFit/>
          </a:bodyPr>
          <a:lstStyle/>
          <a:p>
            <a:r>
              <a:rPr kumimoji="1" lang="ja-JP" altLang="en-US" sz="1200" dirty="0">
                <a:latin typeface="HGPｺﾞｼｯｸM" panose="020B0600000000000000" pitchFamily="50" charset="-128"/>
                <a:ea typeface="HGPｺﾞｼｯｸM" panose="020B0600000000000000" pitchFamily="50" charset="-128"/>
              </a:rPr>
              <a:t>　発災後に事業所内で発生する「イベント」を記載したカードです。</a:t>
            </a:r>
            <a:endParaRPr kumimoji="1" lang="en-US" altLang="ja-JP" sz="1200" dirty="0">
              <a:latin typeface="HGPｺﾞｼｯｸM" panose="020B0600000000000000" pitchFamily="50" charset="-128"/>
              <a:ea typeface="HGPｺﾞｼｯｸM" panose="020B0600000000000000" pitchFamily="50" charset="-128"/>
            </a:endParaRPr>
          </a:p>
          <a:p>
            <a:r>
              <a:rPr kumimoji="1" lang="ja-JP" altLang="en-US" sz="1200" dirty="0">
                <a:latin typeface="HGPｺﾞｼｯｸM" panose="020B0600000000000000" pitchFamily="50" charset="-128"/>
                <a:ea typeface="HGPｺﾞｼｯｸM" panose="020B0600000000000000" pitchFamily="50" charset="-128"/>
              </a:rPr>
              <a:t>　このカードを</a:t>
            </a:r>
            <a:r>
              <a:rPr lang="ja-JP" altLang="en-US" sz="1200" dirty="0">
                <a:latin typeface="HGPｺﾞｼｯｸM" panose="020B0600000000000000" pitchFamily="50" charset="-128"/>
                <a:ea typeface="HGPｺﾞｼｯｸM" panose="020B0600000000000000" pitchFamily="50" charset="-128"/>
              </a:rPr>
              <a:t>順番に</a:t>
            </a:r>
            <a:r>
              <a:rPr kumimoji="1" lang="ja-JP" altLang="en-US" sz="1200" dirty="0">
                <a:latin typeface="HGPｺﾞｼｯｸM" panose="020B0600000000000000" pitchFamily="50" charset="-128"/>
                <a:ea typeface="HGPｺﾞｼｯｸM" panose="020B0600000000000000" pitchFamily="50" charset="-128"/>
              </a:rPr>
              <a:t>めく</a:t>
            </a:r>
            <a:r>
              <a:rPr lang="ja-JP" altLang="en-US" sz="1200" dirty="0">
                <a:latin typeface="HGPｺﾞｼｯｸM" panose="020B0600000000000000" pitchFamily="50" charset="-128"/>
                <a:ea typeface="HGPｺﾞｼｯｸM" panose="020B0600000000000000" pitchFamily="50" charset="-128"/>
              </a:rPr>
              <a:t>り</a:t>
            </a:r>
            <a:r>
              <a:rPr kumimoji="1" lang="ja-JP" altLang="en-US" sz="1200" dirty="0">
                <a:latin typeface="HGPｺﾞｼｯｸM" panose="020B0600000000000000" pitchFamily="50" charset="-128"/>
                <a:ea typeface="HGPｺﾞｼｯｸM" panose="020B0600000000000000" pitchFamily="50" charset="-128"/>
              </a:rPr>
              <a:t>、</a:t>
            </a:r>
            <a:r>
              <a:rPr lang="ja-JP" altLang="en-US" sz="1200" dirty="0">
                <a:latin typeface="HGPｺﾞｼｯｸM" panose="020B0600000000000000" pitchFamily="50" charset="-128"/>
                <a:ea typeface="HGPｺﾞｼｯｸM" panose="020B0600000000000000" pitchFamily="50" charset="-128"/>
              </a:rPr>
              <a:t>滞留方針</a:t>
            </a:r>
            <a:r>
              <a:rPr kumimoji="1" lang="ja-JP" altLang="en-US" sz="1200" dirty="0">
                <a:latin typeface="HGPｺﾞｼｯｸM" panose="020B0600000000000000" pitchFamily="50" charset="-128"/>
                <a:ea typeface="HGPｺﾞｼｯｸM" panose="020B0600000000000000" pitchFamily="50" charset="-128"/>
              </a:rPr>
              <a:t>を検討します。</a:t>
            </a:r>
            <a:endParaRPr kumimoji="1" lang="en-US" altLang="ja-JP" sz="1200" dirty="0">
              <a:latin typeface="HGPｺﾞｼｯｸM" panose="020B0600000000000000" pitchFamily="50" charset="-128"/>
              <a:ea typeface="HGPｺﾞｼｯｸM" panose="020B0600000000000000" pitchFamily="50" charset="-128"/>
            </a:endParaRPr>
          </a:p>
          <a:p>
            <a:r>
              <a:rPr lang="ja-JP" altLang="en-US" sz="1200" dirty="0">
                <a:latin typeface="HGPｺﾞｼｯｸM" panose="020B0600000000000000" pitchFamily="50" charset="-128"/>
                <a:ea typeface="HGPｺﾞｼｯｸM" panose="020B0600000000000000" pitchFamily="50" charset="-128"/>
              </a:rPr>
              <a:t>　複数グループでゲームを実施する場合には、イベントカードへの対応を比較・議論することも有効です。</a:t>
            </a:r>
            <a:endParaRPr kumimoji="1" lang="en-US" altLang="ja-JP" sz="1200" dirty="0">
              <a:latin typeface="HGPｺﾞｼｯｸM" panose="020B0600000000000000" pitchFamily="50" charset="-128"/>
              <a:ea typeface="HGPｺﾞｼｯｸM" panose="020B0600000000000000" pitchFamily="50" charset="-128"/>
            </a:endParaRPr>
          </a:p>
          <a:p>
            <a:endParaRPr kumimoji="1" lang="ja-JP" altLang="en-US" sz="1200" dirty="0">
              <a:latin typeface="HGPｺﾞｼｯｸM" panose="020B0600000000000000" pitchFamily="50" charset="-128"/>
              <a:ea typeface="HGPｺﾞｼｯｸM" panose="020B0600000000000000" pitchFamily="50" charset="-128"/>
            </a:endParaRPr>
          </a:p>
        </p:txBody>
      </p:sp>
      <p:sp>
        <p:nvSpPr>
          <p:cNvPr id="27" name="テキスト ボックス 26"/>
          <p:cNvSpPr txBox="1"/>
          <p:nvPr/>
        </p:nvSpPr>
        <p:spPr>
          <a:xfrm>
            <a:off x="35496" y="4283331"/>
            <a:ext cx="2196244" cy="830997"/>
          </a:xfrm>
          <a:prstGeom prst="rect">
            <a:avLst/>
          </a:prstGeom>
          <a:noFill/>
        </p:spPr>
        <p:txBody>
          <a:bodyPr wrap="square" rtlCol="0">
            <a:spAutoFit/>
          </a:bodyPr>
          <a:lstStyle/>
          <a:p>
            <a:r>
              <a:rPr kumimoji="1" lang="ja-JP" altLang="en-US" sz="1200" dirty="0">
                <a:latin typeface="HGPｺﾞｼｯｸM" panose="020B0600000000000000" pitchFamily="50" charset="-128"/>
                <a:ea typeface="HGPｺﾞｼｯｸM" panose="020B0600000000000000" pitchFamily="50" charset="-128"/>
              </a:rPr>
              <a:t>　現在の滞留方針を示す一覧表です。発生するイベントや役職員等カード等を踏まえて、随時内容を検討してください。</a:t>
            </a:r>
          </a:p>
        </p:txBody>
      </p:sp>
      <p:pic>
        <p:nvPicPr>
          <p:cNvPr id="16" name="Picture 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811756" y="3572763"/>
            <a:ext cx="1895475" cy="2752725"/>
          </a:xfrm>
          <a:prstGeom prst="rect">
            <a:avLst/>
          </a:prstGeom>
          <a:solidFill>
            <a:srgbClr val="CCECFF"/>
          </a:solidFill>
          <a:ln>
            <a:noFill/>
          </a:ln>
          <a:effectLst/>
        </p:spPr>
      </p:pic>
      <p:pic>
        <p:nvPicPr>
          <p:cNvPr id="1026" name="Picture 2"/>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r="3301"/>
          <a:stretch/>
        </p:blipFill>
        <p:spPr bwMode="auto">
          <a:xfrm>
            <a:off x="2411760" y="3429000"/>
            <a:ext cx="1188690" cy="1800000"/>
          </a:xfrm>
          <a:prstGeom prst="rect">
            <a:avLst/>
          </a:prstGeom>
          <a:solidFill>
            <a:srgbClr val="CCECFF"/>
          </a:solidFill>
          <a:ln>
            <a:noFill/>
          </a:ln>
          <a:effectLst/>
        </p:spPr>
      </p:pic>
      <p:pic>
        <p:nvPicPr>
          <p:cNvPr id="25" name="Picture 2"/>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535509" y="3150953"/>
            <a:ext cx="1196218" cy="11398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6" name="Picture 2"/>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251519" y="5114328"/>
            <a:ext cx="1758565" cy="1211161"/>
          </a:xfrm>
          <a:prstGeom prst="rect">
            <a:avLst/>
          </a:prstGeom>
          <a:solidFill>
            <a:srgbClr val="CCECFF"/>
          </a:solid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731977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17</a:t>
            </a:fld>
            <a:endParaRPr lang="en-US" altLang="ja-JP" dirty="0"/>
          </a:p>
        </p:txBody>
      </p:sp>
      <p:sp>
        <p:nvSpPr>
          <p:cNvPr id="6" name="角丸四角形 5"/>
          <p:cNvSpPr/>
          <p:nvPr/>
        </p:nvSpPr>
        <p:spPr bwMode="auto">
          <a:xfrm>
            <a:off x="1869604" y="2526804"/>
            <a:ext cx="5400600" cy="1800200"/>
          </a:xfrm>
          <a:prstGeom prst="roundRect">
            <a:avLst/>
          </a:prstGeom>
          <a:solidFill>
            <a:srgbClr val="0000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lvl="0" algn="ctr"/>
            <a:r>
              <a:rPr lang="ja-JP" altLang="en-US" sz="32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ゲームの前提条件</a:t>
            </a:r>
            <a:endParaRPr lang="en-US" altLang="ja-JP" sz="3200"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9676557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18</a:t>
            </a:fld>
            <a:endParaRPr lang="en-US" altLang="ja-JP" dirty="0"/>
          </a:p>
        </p:txBody>
      </p:sp>
      <p:sp>
        <p:nvSpPr>
          <p:cNvPr id="2" name="タイトル 1"/>
          <p:cNvSpPr>
            <a:spLocks noGrp="1"/>
          </p:cNvSpPr>
          <p:nvPr>
            <p:ph type="title" idx="4294967295"/>
          </p:nvPr>
        </p:nvSpPr>
        <p:spPr>
          <a:xfrm>
            <a:off x="0" y="0"/>
            <a:ext cx="8928100" cy="561975"/>
          </a:xfrm>
        </p:spPr>
        <p:txBody>
          <a:bodyPr/>
          <a:lstStyle/>
          <a:p>
            <a:r>
              <a:rPr lang="ja-JP" altLang="en-US" dirty="0"/>
              <a:t>４．ゲームの前提条件（仮想会社の設定）</a:t>
            </a:r>
            <a:endParaRPr kumimoji="1" lang="ja-JP" altLang="en-US" dirty="0"/>
          </a:p>
        </p:txBody>
      </p:sp>
      <p:sp>
        <p:nvSpPr>
          <p:cNvPr id="3" name="コンテンツ プレースホルダー 2"/>
          <p:cNvSpPr>
            <a:spLocks noGrp="1"/>
          </p:cNvSpPr>
          <p:nvPr>
            <p:ph idx="4294967295"/>
          </p:nvPr>
        </p:nvSpPr>
        <p:spPr>
          <a:xfrm>
            <a:off x="107504" y="548680"/>
            <a:ext cx="8640960" cy="5979814"/>
          </a:xfrm>
        </p:spPr>
        <p:txBody>
          <a:bodyPr/>
          <a:lstStyle/>
          <a:p>
            <a:pPr marL="0" indent="0">
              <a:lnSpc>
                <a:spcPct val="150000"/>
              </a:lnSpc>
              <a:buNone/>
            </a:pPr>
            <a:r>
              <a:rPr lang="ja-JP" altLang="en-US" dirty="0">
                <a:solidFill>
                  <a:srgbClr val="0000FF"/>
                </a:solidFill>
              </a:rPr>
              <a:t>●</a:t>
            </a:r>
            <a:r>
              <a:rPr lang="ja-JP" altLang="en-US" dirty="0"/>
              <a:t>ゲームで想定する仮想会社について</a:t>
            </a:r>
            <a:endParaRPr lang="en-US" altLang="ja-JP" dirty="0"/>
          </a:p>
          <a:p>
            <a:pPr lvl="1">
              <a:lnSpc>
                <a:spcPct val="150000"/>
              </a:lnSpc>
              <a:buFont typeface="Arial" panose="020B0604020202020204" pitchFamily="34" charset="0"/>
              <a:buChar char="•"/>
            </a:pPr>
            <a:r>
              <a:rPr lang="ja-JP" altLang="en-US" dirty="0"/>
              <a:t>京都駅から徒歩１分の立地。</a:t>
            </a:r>
            <a:endParaRPr lang="en-US" altLang="ja-JP" dirty="0"/>
          </a:p>
          <a:p>
            <a:pPr lvl="1">
              <a:lnSpc>
                <a:spcPct val="150000"/>
              </a:lnSpc>
              <a:buFont typeface="Arial" panose="020B0604020202020204" pitchFamily="34" charset="0"/>
              <a:buChar char="•"/>
            </a:pPr>
            <a:r>
              <a:rPr lang="ja-JP" altLang="en-US" dirty="0"/>
              <a:t>耐震構造の</a:t>
            </a:r>
            <a:r>
              <a:rPr lang="en-US" altLang="ja-JP" dirty="0"/>
              <a:t>8</a:t>
            </a:r>
            <a:r>
              <a:rPr lang="ja-JP" altLang="en-US" dirty="0"/>
              <a:t>階建ビルの</a:t>
            </a:r>
            <a:r>
              <a:rPr lang="en-US" altLang="ja-JP" dirty="0"/>
              <a:t>7</a:t>
            </a:r>
            <a:r>
              <a:rPr lang="ja-JP" altLang="en-US" dirty="0"/>
              <a:t>階に入居。</a:t>
            </a:r>
            <a:endParaRPr lang="en-US" altLang="ja-JP" dirty="0"/>
          </a:p>
          <a:p>
            <a:pPr lvl="1">
              <a:lnSpc>
                <a:spcPct val="150000"/>
              </a:lnSpc>
              <a:buFont typeface="Arial" panose="020B0604020202020204" pitchFamily="34" charset="0"/>
              <a:buChar char="•"/>
            </a:pPr>
            <a:r>
              <a:rPr lang="ja-JP" altLang="en-US" dirty="0"/>
              <a:t>特に災害時の業務は発生しない。</a:t>
            </a:r>
            <a:endParaRPr lang="en-US" altLang="ja-JP" dirty="0"/>
          </a:p>
          <a:p>
            <a:pPr lvl="1">
              <a:lnSpc>
                <a:spcPct val="150000"/>
              </a:lnSpc>
              <a:buFont typeface="Arial" panose="020B0604020202020204" pitchFamily="34" charset="0"/>
              <a:buChar char="•"/>
            </a:pPr>
            <a:r>
              <a:rPr lang="ja-JP" altLang="en-US" dirty="0"/>
              <a:t>役職員</a:t>
            </a:r>
            <a:r>
              <a:rPr lang="en-US" altLang="ja-JP" dirty="0"/>
              <a:t>200</a:t>
            </a:r>
            <a:r>
              <a:rPr lang="ja-JP" altLang="en-US" dirty="0"/>
              <a:t>名（役員、正社員、契約社員、派遣社員、パート従業員含む）</a:t>
            </a:r>
            <a:endParaRPr lang="en-US" altLang="ja-JP" dirty="0"/>
          </a:p>
          <a:p>
            <a:pPr lvl="1">
              <a:lnSpc>
                <a:spcPct val="150000"/>
              </a:lnSpc>
              <a:buFont typeface="Arial" panose="020B0604020202020204" pitchFamily="34" charset="0"/>
              <a:buChar char="•"/>
            </a:pPr>
            <a:r>
              <a:rPr lang="ja-JP" altLang="en-US" dirty="0"/>
              <a:t>男性</a:t>
            </a:r>
            <a:r>
              <a:rPr lang="en-US" altLang="ja-JP" dirty="0" smtClean="0"/>
              <a:t>108</a:t>
            </a:r>
            <a:r>
              <a:rPr lang="ja-JP" altLang="en-US" dirty="0"/>
              <a:t>名、女性</a:t>
            </a:r>
            <a:r>
              <a:rPr lang="en-US" altLang="ja-JP" dirty="0" smtClean="0"/>
              <a:t>92</a:t>
            </a:r>
            <a:r>
              <a:rPr lang="ja-JP" altLang="en-US" dirty="0" smtClean="0"/>
              <a:t>名</a:t>
            </a:r>
            <a:endParaRPr lang="en-US" altLang="ja-JP" dirty="0"/>
          </a:p>
          <a:p>
            <a:pPr lvl="1">
              <a:lnSpc>
                <a:spcPct val="150000"/>
              </a:lnSpc>
              <a:buFont typeface="Arial" panose="020B0604020202020204" pitchFamily="34" charset="0"/>
              <a:buChar char="•"/>
            </a:pPr>
            <a:r>
              <a:rPr lang="ja-JP" altLang="en-US" dirty="0"/>
              <a:t>本社事業所の</a:t>
            </a:r>
            <a:r>
              <a:rPr lang="en-US" altLang="ja-JP" dirty="0"/>
              <a:t>1</a:t>
            </a:r>
            <a:r>
              <a:rPr lang="ja-JP" altLang="en-US" dirty="0"/>
              <a:t>フロアが舞台（管理・営業・情報技術・品質保証・技術部門あり）、国内外に拠点有、女性</a:t>
            </a:r>
            <a:r>
              <a:rPr lang="en-US" altLang="ja-JP" dirty="0"/>
              <a:t>/</a:t>
            </a:r>
            <a:r>
              <a:rPr lang="ja-JP" altLang="en-US" dirty="0"/>
              <a:t>外国人</a:t>
            </a:r>
            <a:r>
              <a:rPr lang="en-US" altLang="ja-JP" dirty="0"/>
              <a:t>/</a:t>
            </a:r>
            <a:r>
              <a:rPr lang="ja-JP" altLang="en-US" dirty="0"/>
              <a:t>障害者雇用に積極的。</a:t>
            </a:r>
            <a:endParaRPr lang="en-US" altLang="ja-JP" dirty="0"/>
          </a:p>
          <a:p>
            <a:pPr lvl="1">
              <a:lnSpc>
                <a:spcPct val="150000"/>
              </a:lnSpc>
              <a:buFont typeface="Arial" panose="020B0604020202020204" pitchFamily="34" charset="0"/>
              <a:buChar char="•"/>
            </a:pPr>
            <a:r>
              <a:rPr lang="ja-JP" altLang="en-US" dirty="0"/>
              <a:t>安否確認システムを導入済み。従業員だけでなく、家族の安否も登録するよう、日ごろから繰り返し訓練を実施している。</a:t>
            </a:r>
          </a:p>
          <a:p>
            <a:pPr lvl="1">
              <a:lnSpc>
                <a:spcPct val="150000"/>
              </a:lnSpc>
              <a:buFont typeface="Arial" panose="020B0604020202020204" pitchFamily="34" charset="0"/>
              <a:buChar char="•"/>
            </a:pPr>
            <a:r>
              <a:rPr lang="ja-JP" altLang="en-US" dirty="0"/>
              <a:t>各部門に数名の災害対策本部要員（</a:t>
            </a:r>
            <a:r>
              <a:rPr lang="en-US" altLang="ja-JP" dirty="0"/>
              <a:t>BCP</a:t>
            </a:r>
            <a:r>
              <a:rPr lang="ja-JP" altLang="en-US" dirty="0"/>
              <a:t>要員）がいる。</a:t>
            </a:r>
            <a:endParaRPr lang="en-US" altLang="ja-JP" dirty="0"/>
          </a:p>
        </p:txBody>
      </p:sp>
      <p:sp>
        <p:nvSpPr>
          <p:cNvPr id="5" name="角丸四角形 4"/>
          <p:cNvSpPr/>
          <p:nvPr/>
        </p:nvSpPr>
        <p:spPr bwMode="auto">
          <a:xfrm>
            <a:off x="2339752" y="6592924"/>
            <a:ext cx="6336704" cy="237170"/>
          </a:xfrm>
          <a:prstGeom prst="roundRect">
            <a:avLst/>
          </a:prstGeom>
          <a:solidFill>
            <a:srgbClr val="CCECFF"/>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lvl="0"/>
            <a:r>
              <a:rPr lang="ja-JP" altLang="en-US" sz="1200" dirty="0">
                <a:latin typeface="HGPｺﾞｼｯｸM" panose="020B0600000000000000" pitchFamily="50" charset="-128"/>
                <a:ea typeface="HGPｺﾞｼｯｸM" panose="020B0600000000000000" pitchFamily="50" charset="-128"/>
                <a:cs typeface="Meiryo UI" panose="020B0604030504040204" pitchFamily="50" charset="-128"/>
              </a:rPr>
              <a:t>企画者向けメモ：所属事業所で実施する場合は、事業所の特徴を盛り込むことをおすすめします。</a:t>
            </a:r>
          </a:p>
        </p:txBody>
      </p:sp>
    </p:spTree>
    <p:extLst>
      <p:ext uri="{BB962C8B-B14F-4D97-AF65-F5344CB8AC3E}">
        <p14:creationId xmlns:p14="http://schemas.microsoft.com/office/powerpoint/2010/main" val="8286579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1</a:t>
            </a:fld>
            <a:endParaRPr lang="en-US" altLang="ja-JP" dirty="0"/>
          </a:p>
        </p:txBody>
      </p:sp>
      <p:sp>
        <p:nvSpPr>
          <p:cNvPr id="10" name="タイトル 7"/>
          <p:cNvSpPr txBox="1">
            <a:spLocks/>
          </p:cNvSpPr>
          <p:nvPr/>
        </p:nvSpPr>
        <p:spPr bwMode="auto">
          <a:xfrm>
            <a:off x="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kern="0"/>
              <a:t>本日の内容</a:t>
            </a:r>
            <a:endParaRPr lang="ja-JP" altLang="en-US" kern="0" dirty="0"/>
          </a:p>
        </p:txBody>
      </p:sp>
      <p:sp>
        <p:nvSpPr>
          <p:cNvPr id="11" name="コンテンツ プレースホルダー 8"/>
          <p:cNvSpPr txBox="1">
            <a:spLocks/>
          </p:cNvSpPr>
          <p:nvPr/>
        </p:nvSpPr>
        <p:spPr bwMode="auto">
          <a:xfrm>
            <a:off x="107950" y="765175"/>
            <a:ext cx="8928100" cy="52561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a:lstStyle>
          <a:p>
            <a:pPr marL="457200" indent="-457200">
              <a:lnSpc>
                <a:spcPct val="150000"/>
              </a:lnSpc>
              <a:buFont typeface="+mj-lt"/>
              <a:buAutoNum type="arabicPeriod"/>
            </a:pPr>
            <a:r>
              <a:rPr lang="ja-JP" altLang="en-US" sz="2800" kern="0" dirty="0">
                <a:latin typeface="HGPｺﾞｼｯｸM" panose="020B0600000000000000" pitchFamily="50" charset="-128"/>
                <a:ea typeface="HGPｺﾞｼｯｸM" panose="020B0600000000000000" pitchFamily="50" charset="-128"/>
              </a:rPr>
              <a:t>進行スケジュール</a:t>
            </a:r>
            <a:endParaRPr lang="en-US" altLang="ja-JP" sz="2800" kern="0" dirty="0">
              <a:latin typeface="HGPｺﾞｼｯｸM" panose="020B0600000000000000" pitchFamily="50" charset="-128"/>
              <a:ea typeface="HGPｺﾞｼｯｸM" panose="020B0600000000000000" pitchFamily="50" charset="-128"/>
            </a:endParaRPr>
          </a:p>
          <a:p>
            <a:pPr marL="457200" indent="-457200">
              <a:lnSpc>
                <a:spcPct val="150000"/>
              </a:lnSpc>
              <a:buFont typeface="+mj-lt"/>
              <a:buAutoNum type="arabicPeriod"/>
            </a:pPr>
            <a:r>
              <a:rPr lang="en-US" altLang="ja-JP" sz="2800" kern="0" dirty="0">
                <a:latin typeface="HGPｺﾞｼｯｸM" panose="020B0600000000000000" pitchFamily="50" charset="-128"/>
                <a:ea typeface="HGPｺﾞｼｯｸM" panose="020B0600000000000000" pitchFamily="50" charset="-128"/>
              </a:rPr>
              <a:t>KUG</a:t>
            </a:r>
            <a:r>
              <a:rPr lang="ja-JP" altLang="en-US" sz="2800" kern="0" dirty="0">
                <a:latin typeface="HGPｺﾞｼｯｸM" panose="020B0600000000000000" pitchFamily="50" charset="-128"/>
                <a:ea typeface="HGPｺﾞｼｯｸM" panose="020B0600000000000000" pitchFamily="50" charset="-128"/>
              </a:rPr>
              <a:t>（企業内滞留版）について</a:t>
            </a:r>
            <a:endParaRPr lang="en-US" altLang="ja-JP" sz="2800" kern="0" dirty="0">
              <a:latin typeface="HGPｺﾞｼｯｸM" panose="020B0600000000000000" pitchFamily="50" charset="-128"/>
              <a:ea typeface="HGPｺﾞｼｯｸM" panose="020B0600000000000000" pitchFamily="50" charset="-128"/>
            </a:endParaRPr>
          </a:p>
          <a:p>
            <a:pPr marL="457200" indent="-457200">
              <a:lnSpc>
                <a:spcPct val="150000"/>
              </a:lnSpc>
              <a:buFont typeface="+mj-lt"/>
              <a:buAutoNum type="arabicPeriod"/>
            </a:pPr>
            <a:r>
              <a:rPr lang="ja-JP" altLang="en-US" sz="2800" kern="0" dirty="0">
                <a:latin typeface="HGPｺﾞｼｯｸM" panose="020B0600000000000000" pitchFamily="50" charset="-128"/>
                <a:ea typeface="HGPｺﾞｼｯｸM" panose="020B0600000000000000" pitchFamily="50" charset="-128"/>
              </a:rPr>
              <a:t>ゲームのキットについて</a:t>
            </a:r>
            <a:endParaRPr lang="en-US" altLang="ja-JP" sz="2800" kern="0" dirty="0">
              <a:latin typeface="HGPｺﾞｼｯｸM" panose="020B0600000000000000" pitchFamily="50" charset="-128"/>
              <a:ea typeface="HGPｺﾞｼｯｸM" panose="020B0600000000000000" pitchFamily="50" charset="-128"/>
            </a:endParaRPr>
          </a:p>
          <a:p>
            <a:pPr marL="457200" indent="-457200">
              <a:lnSpc>
                <a:spcPct val="150000"/>
              </a:lnSpc>
              <a:buFont typeface="+mj-lt"/>
              <a:buAutoNum type="arabicPeriod"/>
            </a:pPr>
            <a:r>
              <a:rPr lang="ja-JP" altLang="en-US" sz="2800" kern="0" dirty="0">
                <a:latin typeface="HGPｺﾞｼｯｸM" panose="020B0600000000000000" pitchFamily="50" charset="-128"/>
                <a:ea typeface="HGPｺﾞｼｯｸM" panose="020B0600000000000000" pitchFamily="50" charset="-128"/>
              </a:rPr>
              <a:t>ゲームの前提条件</a:t>
            </a:r>
            <a:endParaRPr lang="en-US" altLang="ja-JP" sz="2800" kern="0" dirty="0">
              <a:latin typeface="HGPｺﾞｼｯｸM" panose="020B0600000000000000" pitchFamily="50" charset="-128"/>
              <a:ea typeface="HGPｺﾞｼｯｸM" panose="020B0600000000000000" pitchFamily="50" charset="-128"/>
            </a:endParaRPr>
          </a:p>
          <a:p>
            <a:pPr marL="457200" indent="-457200">
              <a:lnSpc>
                <a:spcPct val="150000"/>
              </a:lnSpc>
              <a:buFont typeface="+mj-lt"/>
              <a:buAutoNum type="arabicPeriod"/>
            </a:pPr>
            <a:r>
              <a:rPr lang="ja-JP" altLang="en-US" sz="2800" kern="0" dirty="0">
                <a:latin typeface="HGPｺﾞｼｯｸM" panose="020B0600000000000000" pitchFamily="50" charset="-128"/>
                <a:ea typeface="HGPｺﾞｼｯｸM" panose="020B0600000000000000" pitchFamily="50" charset="-128"/>
              </a:rPr>
              <a:t>アイスブレイク</a:t>
            </a:r>
            <a:endParaRPr lang="en-US" altLang="ja-JP" sz="2800" kern="0" dirty="0">
              <a:latin typeface="HGPｺﾞｼｯｸM" panose="020B0600000000000000" pitchFamily="50" charset="-128"/>
              <a:ea typeface="HGPｺﾞｼｯｸM" panose="020B0600000000000000" pitchFamily="50" charset="-128"/>
            </a:endParaRPr>
          </a:p>
          <a:p>
            <a:pPr marL="457200" indent="-457200">
              <a:lnSpc>
                <a:spcPct val="150000"/>
              </a:lnSpc>
              <a:buFont typeface="+mj-lt"/>
              <a:buAutoNum type="arabicPeriod"/>
            </a:pPr>
            <a:r>
              <a:rPr lang="ja-JP" altLang="en-US" sz="2800" kern="0" dirty="0">
                <a:latin typeface="HGPｺﾞｼｯｸM" panose="020B0600000000000000" pitchFamily="50" charset="-128"/>
                <a:ea typeface="HGPｺﾞｼｯｸM" panose="020B0600000000000000" pitchFamily="50" charset="-128"/>
              </a:rPr>
              <a:t>ゲームの進め方</a:t>
            </a:r>
            <a:endParaRPr lang="en-US" altLang="ja-JP" sz="2800" kern="0" dirty="0">
              <a:latin typeface="HGPｺﾞｼｯｸM" panose="020B0600000000000000" pitchFamily="50" charset="-128"/>
              <a:ea typeface="HGPｺﾞｼｯｸM" panose="020B0600000000000000" pitchFamily="50" charset="-128"/>
            </a:endParaRPr>
          </a:p>
          <a:p>
            <a:pPr marL="457200" indent="-457200">
              <a:lnSpc>
                <a:spcPct val="150000"/>
              </a:lnSpc>
              <a:buFont typeface="+mj-lt"/>
              <a:buAutoNum type="arabicPeriod"/>
            </a:pPr>
            <a:r>
              <a:rPr lang="ja-JP" altLang="en-US" sz="2800" kern="0" dirty="0">
                <a:latin typeface="HGPｺﾞｼｯｸM" panose="020B0600000000000000" pitchFamily="50" charset="-128"/>
                <a:ea typeface="HGPｺﾞｼｯｸM" panose="020B0600000000000000" pitchFamily="50" charset="-128"/>
              </a:rPr>
              <a:t>“気づき”の共有</a:t>
            </a:r>
          </a:p>
        </p:txBody>
      </p:sp>
    </p:spTree>
    <p:extLst>
      <p:ext uri="{BB962C8B-B14F-4D97-AF65-F5344CB8AC3E}">
        <p14:creationId xmlns:p14="http://schemas.microsoft.com/office/powerpoint/2010/main" val="41220189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19</a:t>
            </a:fld>
            <a:endParaRPr lang="en-US" altLang="ja-JP" dirty="0"/>
          </a:p>
        </p:txBody>
      </p:sp>
      <p:sp>
        <p:nvSpPr>
          <p:cNvPr id="3" name="タイトル 4"/>
          <p:cNvSpPr txBox="1">
            <a:spLocks/>
          </p:cNvSpPr>
          <p:nvPr/>
        </p:nvSpPr>
        <p:spPr bwMode="auto">
          <a:xfrm>
            <a:off x="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dirty="0"/>
              <a:t>４．ゲームの前提条件（仮想会社の設定）</a:t>
            </a:r>
            <a:endParaRPr lang="ja-JP" altLang="en-US" kern="0" dirty="0"/>
          </a:p>
        </p:txBody>
      </p:sp>
      <p:sp>
        <p:nvSpPr>
          <p:cNvPr id="11" name="テキスト ボックス 10"/>
          <p:cNvSpPr txBox="1"/>
          <p:nvPr/>
        </p:nvSpPr>
        <p:spPr>
          <a:xfrm>
            <a:off x="107504" y="548680"/>
            <a:ext cx="9036496" cy="559769"/>
          </a:xfrm>
          <a:prstGeom prst="rect">
            <a:avLst/>
          </a:prstGeom>
          <a:noFill/>
        </p:spPr>
        <p:txBody>
          <a:bodyPr wrap="square" rtlCol="0">
            <a:spAutoFit/>
          </a:bodyPr>
          <a:lstStyle/>
          <a:p>
            <a:pPr lvl="0" eaLnBrk="0" hangingPunct="0">
              <a:lnSpc>
                <a:spcPct val="150000"/>
              </a:lnSpc>
              <a:spcBef>
                <a:spcPct val="20000"/>
              </a:spcBef>
            </a:pPr>
            <a:r>
              <a:rPr lang="ja-JP" altLang="en-US" sz="2400" kern="0" dirty="0">
                <a:solidFill>
                  <a:srgbClr val="0000FF"/>
                </a:solidFill>
                <a:latin typeface="HGPｺﾞｼｯｸE" panose="020B0900000000000000" pitchFamily="50" charset="-128"/>
                <a:ea typeface="HGPｺﾞｼｯｸE" panose="020B0900000000000000" pitchFamily="50" charset="-128"/>
              </a:rPr>
              <a:t>●</a:t>
            </a:r>
            <a:r>
              <a:rPr lang="ja-JP" altLang="en-US" sz="2400" kern="0" dirty="0">
                <a:solidFill>
                  <a:srgbClr val="000000"/>
                </a:solidFill>
                <a:latin typeface="HGPｺﾞｼｯｸE" panose="020B0900000000000000" pitchFamily="50" charset="-128"/>
                <a:ea typeface="HGPｺﾞｼｯｸE" panose="020B0900000000000000" pitchFamily="50" charset="-128"/>
              </a:rPr>
              <a:t>仮想会社の周辺</a:t>
            </a:r>
            <a:r>
              <a:rPr lang="ja-JP" altLang="en-US" sz="2400" kern="0" dirty="0" smtClean="0">
                <a:solidFill>
                  <a:srgbClr val="000000"/>
                </a:solidFill>
                <a:latin typeface="HGPｺﾞｼｯｸE" panose="020B0900000000000000" pitchFamily="50" charset="-128"/>
                <a:ea typeface="HGPｺﾞｼｯｸE" panose="020B0900000000000000" pitchFamily="50" charset="-128"/>
              </a:rPr>
              <a:t>地図</a:t>
            </a:r>
            <a:endParaRPr lang="en-US" altLang="ja-JP" sz="2400" kern="0" dirty="0" smtClean="0">
              <a:solidFill>
                <a:srgbClr val="000000"/>
              </a:solidFill>
              <a:latin typeface="HGPｺﾞｼｯｸE" panose="020B0900000000000000" pitchFamily="50" charset="-128"/>
              <a:ea typeface="HGPｺﾞｼｯｸE" panose="020B0900000000000000" pitchFamily="50" charset="-128"/>
            </a:endParaRPr>
          </a:p>
        </p:txBody>
      </p:sp>
      <p:pic>
        <p:nvPicPr>
          <p:cNvPr id="10" name="図 9">
            <a:extLst>
              <a:ext uri="{FF2B5EF4-FFF2-40B4-BE49-F238E27FC236}">
                <a16:creationId xmlns="" xmlns:a16="http://schemas.microsoft.com/office/drawing/2014/main" id="{F70E830F-FE24-4E56-ACE4-EF8C32D991AE}"/>
              </a:ext>
            </a:extLst>
          </p:cNvPr>
          <p:cNvPicPr>
            <a:picLocks noChangeAspect="1"/>
          </p:cNvPicPr>
          <p:nvPr/>
        </p:nvPicPr>
        <p:blipFill>
          <a:blip r:embed="rId2"/>
          <a:stretch>
            <a:fillRect/>
          </a:stretch>
        </p:blipFill>
        <p:spPr>
          <a:xfrm>
            <a:off x="579517" y="1108449"/>
            <a:ext cx="7829936" cy="5420726"/>
          </a:xfrm>
          <a:prstGeom prst="rect">
            <a:avLst/>
          </a:prstGeom>
        </p:spPr>
      </p:pic>
      <p:sp>
        <p:nvSpPr>
          <p:cNvPr id="6" name="角丸四角形 5"/>
          <p:cNvSpPr/>
          <p:nvPr/>
        </p:nvSpPr>
        <p:spPr bwMode="auto">
          <a:xfrm>
            <a:off x="7382222" y="109444"/>
            <a:ext cx="1739627" cy="343086"/>
          </a:xfrm>
          <a:prstGeom prst="roundRect">
            <a:avLst/>
          </a:prstGeom>
          <a:solidFill>
            <a:srgbClr val="0000FF"/>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lvl="0" algn="ctr"/>
            <a:r>
              <a:rPr lang="ja-JP" altLang="en-US" dirty="0">
                <a:solidFill>
                  <a:schemeClr val="bg1"/>
                </a:solidFill>
                <a:latin typeface="HGPｺﾞｼｯｸE" panose="020B0900000000000000" pitchFamily="50" charset="-128"/>
                <a:ea typeface="HGPｺﾞｼｯｸE" panose="020B0900000000000000" pitchFamily="50" charset="-128"/>
                <a:cs typeface="Meiryo UI" panose="020B0604030504040204" pitchFamily="50" charset="-128"/>
              </a:rPr>
              <a:t>ゲームキット</a:t>
            </a:r>
          </a:p>
        </p:txBody>
      </p:sp>
      <p:sp>
        <p:nvSpPr>
          <p:cNvPr id="7" name="テキスト ボックス 6"/>
          <p:cNvSpPr txBox="1"/>
          <p:nvPr/>
        </p:nvSpPr>
        <p:spPr>
          <a:xfrm>
            <a:off x="3347864" y="758995"/>
            <a:ext cx="5773985" cy="307777"/>
          </a:xfrm>
          <a:prstGeom prst="rect">
            <a:avLst/>
          </a:prstGeom>
          <a:noFill/>
        </p:spPr>
        <p:txBody>
          <a:bodyPr wrap="square" rtlCol="0">
            <a:spAutoFit/>
          </a:bodyPr>
          <a:lstStyle/>
          <a:p>
            <a:r>
              <a:rPr kumimoji="1" lang="ja-JP" altLang="en-US" sz="1400" dirty="0" smtClean="0">
                <a:latin typeface="HGPｺﾞｼｯｸM" panose="020B0600000000000000" pitchFamily="50" charset="-128"/>
                <a:ea typeface="HGPｺﾞｼｯｸM" panose="020B0600000000000000" pitchFamily="50" charset="-128"/>
              </a:rPr>
              <a:t>（デフォルメしています。現実の距離や路線とは異なるのでご了承ください。）</a:t>
            </a:r>
            <a:endParaRPr kumimoji="1" lang="ja-JP" altLang="en-US" dirty="0">
              <a:latin typeface="HGPｺﾞｼｯｸM" panose="020B0600000000000000" pitchFamily="50" charset="-128"/>
              <a:ea typeface="HGPｺﾞｼｯｸM" panose="020B0600000000000000" pitchFamily="50" charset="-128"/>
            </a:endParaRPr>
          </a:p>
        </p:txBody>
      </p:sp>
    </p:spTree>
    <p:extLst>
      <p:ext uri="{BB962C8B-B14F-4D97-AF65-F5344CB8AC3E}">
        <p14:creationId xmlns:p14="http://schemas.microsoft.com/office/powerpoint/2010/main" val="38958861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20</a:t>
            </a:fld>
            <a:endParaRPr lang="en-US" altLang="ja-JP" dirty="0"/>
          </a:p>
        </p:txBody>
      </p:sp>
      <p:sp>
        <p:nvSpPr>
          <p:cNvPr id="6" name="角丸四角形 5"/>
          <p:cNvSpPr/>
          <p:nvPr/>
        </p:nvSpPr>
        <p:spPr bwMode="auto">
          <a:xfrm>
            <a:off x="1869604" y="2526804"/>
            <a:ext cx="5400600" cy="1800200"/>
          </a:xfrm>
          <a:prstGeom prst="roundRect">
            <a:avLst/>
          </a:prstGeom>
          <a:solidFill>
            <a:srgbClr val="0000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lvl="0" algn="ctr"/>
            <a:r>
              <a:rPr lang="ja-JP" altLang="en-US" sz="32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地震発生</a:t>
            </a:r>
          </a:p>
        </p:txBody>
      </p:sp>
    </p:spTree>
    <p:extLst>
      <p:ext uri="{BB962C8B-B14F-4D97-AF65-F5344CB8AC3E}">
        <p14:creationId xmlns:p14="http://schemas.microsoft.com/office/powerpoint/2010/main" val="6898756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a:xfrm>
            <a:off x="5311444" y="6575989"/>
            <a:ext cx="2133600" cy="476250"/>
          </a:xfrm>
        </p:spPr>
        <p:txBody>
          <a:bodyPr/>
          <a:lstStyle/>
          <a:p>
            <a:pPr>
              <a:defRPr/>
            </a:pPr>
            <a:fld id="{64F8D627-3D20-4DB6-A65B-7BAFFADF10AC}" type="slidenum">
              <a:rPr lang="en-US" altLang="ja-JP" smtClean="0"/>
              <a:pPr>
                <a:defRPr/>
              </a:pPr>
              <a:t>21</a:t>
            </a:fld>
            <a:endParaRPr lang="en-US" altLang="ja-JP" dirty="0"/>
          </a:p>
        </p:txBody>
      </p:sp>
      <p:sp>
        <p:nvSpPr>
          <p:cNvPr id="2" name="タイトル 1"/>
          <p:cNvSpPr>
            <a:spLocks noGrp="1"/>
          </p:cNvSpPr>
          <p:nvPr>
            <p:ph type="title" idx="4294967295"/>
          </p:nvPr>
        </p:nvSpPr>
        <p:spPr>
          <a:xfrm>
            <a:off x="0" y="0"/>
            <a:ext cx="8928100" cy="561975"/>
          </a:xfrm>
        </p:spPr>
        <p:txBody>
          <a:bodyPr/>
          <a:lstStyle/>
          <a:p>
            <a:r>
              <a:rPr lang="ja-JP" altLang="en-US" dirty="0"/>
              <a:t>４．ゲームの前提条件（災害想定）</a:t>
            </a:r>
            <a:endParaRPr kumimoji="1" lang="ja-JP" altLang="en-US" dirty="0"/>
          </a:p>
        </p:txBody>
      </p:sp>
      <p:sp>
        <p:nvSpPr>
          <p:cNvPr id="3" name="コンテンツ プレースホルダー 2"/>
          <p:cNvSpPr>
            <a:spLocks noGrp="1"/>
          </p:cNvSpPr>
          <p:nvPr>
            <p:ph idx="4294967295"/>
          </p:nvPr>
        </p:nvSpPr>
        <p:spPr>
          <a:xfrm>
            <a:off x="-1618" y="635546"/>
            <a:ext cx="8928100" cy="579214"/>
          </a:xfrm>
        </p:spPr>
        <p:txBody>
          <a:bodyPr/>
          <a:lstStyle/>
          <a:p>
            <a:pPr marL="0" indent="0">
              <a:buNone/>
            </a:pPr>
            <a:r>
              <a:rPr lang="ja-JP" altLang="en-US" dirty="0">
                <a:solidFill>
                  <a:srgbClr val="0000FF"/>
                </a:solidFill>
              </a:rPr>
              <a:t>●</a:t>
            </a:r>
            <a:r>
              <a:rPr lang="ja-JP" altLang="en-US" dirty="0"/>
              <a:t>想定シナリオ</a:t>
            </a:r>
            <a:endParaRPr lang="en-US" altLang="ja-JP" dirty="0"/>
          </a:p>
        </p:txBody>
      </p:sp>
      <p:graphicFrame>
        <p:nvGraphicFramePr>
          <p:cNvPr id="5" name="表 4"/>
          <p:cNvGraphicFramePr>
            <a:graphicFrameLocks noGrp="1"/>
          </p:cNvGraphicFramePr>
          <p:nvPr>
            <p:extLst>
              <p:ext uri="{D42A27DB-BD31-4B8C-83A1-F6EECF244321}">
                <p14:modId xmlns:p14="http://schemas.microsoft.com/office/powerpoint/2010/main" val="2223779431"/>
              </p:ext>
            </p:extLst>
          </p:nvPr>
        </p:nvGraphicFramePr>
        <p:xfrm>
          <a:off x="107504" y="1192560"/>
          <a:ext cx="8928100" cy="2232248"/>
        </p:xfrm>
        <a:graphic>
          <a:graphicData uri="http://schemas.openxmlformats.org/drawingml/2006/table">
            <a:tbl>
              <a:tblPr firstRow="1" bandRow="1">
                <a:tableStyleId>{5C22544A-7EE6-4342-B048-85BDC9FD1C3A}</a:tableStyleId>
              </a:tblPr>
              <a:tblGrid>
                <a:gridCol w="1655738">
                  <a:extLst>
                    <a:ext uri="{9D8B030D-6E8A-4147-A177-3AD203B41FA5}">
                      <a16:colId xmlns="" xmlns:a16="http://schemas.microsoft.com/office/drawing/2014/main" val="20000"/>
                    </a:ext>
                  </a:extLst>
                </a:gridCol>
                <a:gridCol w="7272362">
                  <a:extLst>
                    <a:ext uri="{9D8B030D-6E8A-4147-A177-3AD203B41FA5}">
                      <a16:colId xmlns="" xmlns:a16="http://schemas.microsoft.com/office/drawing/2014/main" val="20001"/>
                    </a:ext>
                  </a:extLst>
                </a:gridCol>
              </a:tblGrid>
              <a:tr h="146113">
                <a:tc>
                  <a:txBody>
                    <a:bodyPr/>
                    <a:lstStyle/>
                    <a:p>
                      <a:pPr algn="ctr"/>
                      <a:r>
                        <a:rPr kumimoji="1" lang="ja-JP" altLang="en-US" sz="1800" b="0" dirty="0">
                          <a:solidFill>
                            <a:schemeClr val="bg1"/>
                          </a:solidFill>
                        </a:rPr>
                        <a:t>項目</a:t>
                      </a:r>
                    </a:p>
                  </a:txBody>
                  <a:tcPr anchor="ctr">
                    <a:lnL w="9525"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0000FF"/>
                    </a:solidFill>
                  </a:tcPr>
                </a:tc>
                <a:tc>
                  <a:txBody>
                    <a:bodyPr/>
                    <a:lstStyle/>
                    <a:p>
                      <a:pPr algn="ctr"/>
                      <a:r>
                        <a:rPr kumimoji="1" lang="ja-JP" altLang="en-US" sz="1800" b="0" dirty="0">
                          <a:solidFill>
                            <a:schemeClr val="bg1"/>
                          </a:solidFill>
                        </a:rPr>
                        <a:t>想定</a:t>
                      </a:r>
                    </a:p>
                  </a:txBody>
                  <a:tcPr anchor="ctr">
                    <a:lnL w="12700" cap="flat" cmpd="sng" algn="ctr">
                      <a:solidFill>
                        <a:schemeClr val="bg1"/>
                      </a:solidFill>
                      <a:prstDash val="solid"/>
                      <a:round/>
                      <a:headEnd type="none" w="med" len="med"/>
                      <a:tailEnd type="none" w="med" len="med"/>
                    </a:lnL>
                    <a:lnR w="9525"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0000FF"/>
                    </a:solidFill>
                  </a:tcPr>
                </a:tc>
                <a:extLst>
                  <a:ext uri="{0D108BD9-81ED-4DB2-BD59-A6C34878D82A}">
                    <a16:rowId xmlns="" xmlns:a16="http://schemas.microsoft.com/office/drawing/2014/main" val="10000"/>
                  </a:ext>
                </a:extLst>
              </a:tr>
              <a:tr h="1362432">
                <a:tc>
                  <a:txBody>
                    <a:bodyPr/>
                    <a:lstStyle/>
                    <a:p>
                      <a:pPr algn="ctr"/>
                      <a:r>
                        <a:rPr kumimoji="1" lang="ja-JP" altLang="en-US" sz="1800" dirty="0">
                          <a:latin typeface="HGｺﾞｼｯｸM" pitchFamily="49" charset="-128"/>
                          <a:ea typeface="HGｺﾞｼｯｸM" pitchFamily="49" charset="-128"/>
                        </a:rPr>
                        <a:t>地震</a:t>
                      </a:r>
                    </a:p>
                  </a:txBody>
                  <a:tcPr anchor="ctr">
                    <a:lnL w="9525" cap="flat" cmpd="sng" algn="ctr">
                      <a:noFill/>
                      <a:prstDash val="solid"/>
                      <a:round/>
                      <a:headEnd type="none" w="med" len="med"/>
                      <a:tailEnd type="none" w="med" len="med"/>
                    </a:lnL>
                    <a:lnR w="9525"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pPr marL="285750" indent="-285750">
                        <a:spcBef>
                          <a:spcPts val="1200"/>
                        </a:spcBef>
                        <a:buFont typeface="Wingdings" panose="05000000000000000000" pitchFamily="2" charset="2"/>
                        <a:buChar char="ü"/>
                      </a:pPr>
                      <a:r>
                        <a:rPr kumimoji="1" lang="ja-JP" altLang="en-US" sz="1800" dirty="0">
                          <a:latin typeface="HGｺﾞｼｯｸM" pitchFamily="49" charset="-128"/>
                          <a:ea typeface="HGｺﾞｼｯｸM" pitchFamily="49" charset="-128"/>
                        </a:rPr>
                        <a:t>本日</a:t>
                      </a:r>
                      <a:r>
                        <a:rPr kumimoji="1" lang="en-US" altLang="ja-JP" sz="1800" dirty="0">
                          <a:latin typeface="HGｺﾞｼｯｸM" pitchFamily="49" charset="-128"/>
                          <a:ea typeface="HGｺﾞｼｯｸM" pitchFamily="49" charset="-128"/>
                        </a:rPr>
                        <a:t>11</a:t>
                      </a:r>
                      <a:r>
                        <a:rPr kumimoji="1" lang="ja-JP" altLang="en-US" sz="1800" dirty="0">
                          <a:latin typeface="HGｺﾞｼｯｸM" pitchFamily="49" charset="-128"/>
                          <a:ea typeface="HGｺﾞｼｯｸM" pitchFamily="49" charset="-128"/>
                        </a:rPr>
                        <a:t>時</a:t>
                      </a:r>
                      <a:r>
                        <a:rPr kumimoji="1" lang="en-US" altLang="ja-JP" sz="1800" dirty="0">
                          <a:latin typeface="HGｺﾞｼｯｸM" pitchFamily="49" charset="-128"/>
                          <a:ea typeface="HGｺﾞｼｯｸM" pitchFamily="49" charset="-128"/>
                        </a:rPr>
                        <a:t>30</a:t>
                      </a:r>
                      <a:r>
                        <a:rPr kumimoji="1" lang="ja-JP" altLang="en-US" sz="1800" dirty="0">
                          <a:latin typeface="HGｺﾞｼｯｸM" pitchFamily="49" charset="-128"/>
                          <a:ea typeface="HGｺﾞｼｯｸM" pitchFamily="49" charset="-128"/>
                        </a:rPr>
                        <a:t>分に地震発生</a:t>
                      </a:r>
                      <a:endParaRPr kumimoji="1" lang="en-US" altLang="ja-JP" sz="1800" dirty="0">
                        <a:latin typeface="HGｺﾞｼｯｸM" pitchFamily="49" charset="-128"/>
                        <a:ea typeface="HGｺﾞｼｯｸM" pitchFamily="49" charset="-128"/>
                      </a:endParaRPr>
                    </a:p>
                    <a:p>
                      <a:pPr marL="285750" indent="-285750">
                        <a:spcBef>
                          <a:spcPts val="1200"/>
                        </a:spcBef>
                        <a:buFont typeface="Wingdings" panose="05000000000000000000" pitchFamily="2" charset="2"/>
                        <a:buChar char="ü"/>
                      </a:pPr>
                      <a:r>
                        <a:rPr kumimoji="1" lang="ja-JP" altLang="en-US" sz="1800" dirty="0">
                          <a:latin typeface="HGｺﾞｼｯｸM" pitchFamily="49" charset="-128"/>
                          <a:ea typeface="HGｺﾞｼｯｸM" pitchFamily="49" charset="-128"/>
                        </a:rPr>
                        <a:t>震源は京都市北東部直下、地震の規模は</a:t>
                      </a:r>
                      <a:r>
                        <a:rPr kumimoji="1" lang="en-US" altLang="ja-JP" sz="1800" dirty="0">
                          <a:latin typeface="HGｺﾞｼｯｸM" pitchFamily="49" charset="-128"/>
                          <a:ea typeface="HGｺﾞｼｯｸM" pitchFamily="49" charset="-128"/>
                        </a:rPr>
                        <a:t>M7.3</a:t>
                      </a:r>
                      <a:r>
                        <a:rPr kumimoji="1" lang="ja-JP" altLang="en-US" sz="1800" dirty="0" err="1">
                          <a:latin typeface="HGｺﾞｼｯｸM" pitchFamily="49" charset="-128"/>
                          <a:ea typeface="HGｺﾞｼｯｸM" pitchFamily="49" charset="-128"/>
                        </a:rPr>
                        <a:t>、</a:t>
                      </a:r>
                      <a:r>
                        <a:rPr kumimoji="1" lang="ja-JP" altLang="en-US" sz="1800" dirty="0">
                          <a:latin typeface="HGｺﾞｼｯｸM" pitchFamily="49" charset="-128"/>
                          <a:ea typeface="HGｺﾞｼｯｸM" pitchFamily="49" charset="-128"/>
                        </a:rPr>
                        <a:t>最大震度７</a:t>
                      </a:r>
                      <a:endParaRPr kumimoji="1" lang="en-US" altLang="ja-JP" sz="1800" dirty="0">
                        <a:latin typeface="HGｺﾞｼｯｸM" pitchFamily="49" charset="-128"/>
                        <a:ea typeface="HGｺﾞｼｯｸM" pitchFamily="49" charset="-128"/>
                      </a:endParaRPr>
                    </a:p>
                    <a:p>
                      <a:pPr marL="285750" indent="-285750">
                        <a:spcBef>
                          <a:spcPts val="1200"/>
                        </a:spcBef>
                        <a:buFont typeface="Wingdings" panose="05000000000000000000" pitchFamily="2" charset="2"/>
                        <a:buChar char="ü"/>
                      </a:pPr>
                      <a:r>
                        <a:rPr kumimoji="1" lang="ja-JP" altLang="en-US" sz="1800" dirty="0">
                          <a:latin typeface="HGｺﾞｼｯｸM" pitchFamily="49" charset="-128"/>
                          <a:ea typeface="HGｺﾞｼｯｸM" pitchFamily="49" charset="-128"/>
                        </a:rPr>
                        <a:t>京都市の広い範囲で震度５強以上の激しい揺れ</a:t>
                      </a:r>
                      <a:endParaRPr kumimoji="1" lang="en-US" altLang="ja-JP" sz="1800" dirty="0">
                        <a:latin typeface="HGｺﾞｼｯｸM" pitchFamily="49" charset="-128"/>
                        <a:ea typeface="HGｺﾞｼｯｸM" pitchFamily="49" charset="-128"/>
                      </a:endParaRPr>
                    </a:p>
                  </a:txBody>
                  <a:tcPr anchor="ctr">
                    <a:lnL w="9525"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1"/>
                  </a:ext>
                </a:extLst>
              </a:tr>
              <a:tr h="504056">
                <a:tc>
                  <a:txBody>
                    <a:bodyPr/>
                    <a:lstStyle/>
                    <a:p>
                      <a:pPr algn="ctr"/>
                      <a:r>
                        <a:rPr kumimoji="1" lang="ja-JP" altLang="en-US" sz="1800" dirty="0">
                          <a:latin typeface="HGｺﾞｼｯｸM" pitchFamily="49" charset="-128"/>
                          <a:ea typeface="HGｺﾞｼｯｸM" pitchFamily="49" charset="-128"/>
                        </a:rPr>
                        <a:t>津波</a:t>
                      </a:r>
                    </a:p>
                  </a:txBody>
                  <a:tcPr anchor="ctr">
                    <a:lnL w="9525" cap="flat" cmpd="sng" algn="ctr">
                      <a:no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pPr marL="285750" indent="-285750">
                        <a:spcBef>
                          <a:spcPts val="1200"/>
                        </a:spcBef>
                        <a:buFont typeface="Wingdings" panose="05000000000000000000" pitchFamily="2" charset="2"/>
                        <a:buChar char="ü"/>
                      </a:pPr>
                      <a:r>
                        <a:rPr kumimoji="1" lang="ja-JP" altLang="en-US" sz="1800" dirty="0">
                          <a:latin typeface="HGｺﾞｼｯｸM" pitchFamily="49" charset="-128"/>
                          <a:ea typeface="HGｺﾞｼｯｸM" pitchFamily="49" charset="-128"/>
                        </a:rPr>
                        <a:t>津波の心配はない</a:t>
                      </a:r>
                    </a:p>
                  </a:txBody>
                  <a:tcPr anchor="ctr">
                    <a:lnL w="9525"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2"/>
                  </a:ext>
                </a:extLst>
              </a:tr>
            </a:tbl>
          </a:graphicData>
        </a:graphic>
      </p:graphicFrame>
      <p:sp>
        <p:nvSpPr>
          <p:cNvPr id="6" name="コンテンツ プレースホルダー 2"/>
          <p:cNvSpPr txBox="1">
            <a:spLocks/>
          </p:cNvSpPr>
          <p:nvPr/>
        </p:nvSpPr>
        <p:spPr bwMode="auto">
          <a:xfrm>
            <a:off x="-1618" y="3664410"/>
            <a:ext cx="8928100" cy="461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a:lstStyle>
          <a:p>
            <a:pPr marL="0" indent="0">
              <a:buFontTx/>
              <a:buNone/>
            </a:pPr>
            <a:r>
              <a:rPr lang="ja-JP" altLang="en-US" kern="0" dirty="0">
                <a:solidFill>
                  <a:srgbClr val="0000FF"/>
                </a:solidFill>
              </a:rPr>
              <a:t>●</a:t>
            </a:r>
            <a:r>
              <a:rPr lang="ja-JP" altLang="en-US" kern="0" dirty="0"/>
              <a:t>被害イメージ（震度６強以上）</a:t>
            </a:r>
          </a:p>
        </p:txBody>
      </p:sp>
      <p:pic>
        <p:nvPicPr>
          <p:cNvPr id="7" name="Picture 3"/>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93837" y="4126372"/>
            <a:ext cx="3126071" cy="21594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38"/>
          <p:cNvSpPr>
            <a:spLocks noChangeArrowheads="1"/>
          </p:cNvSpPr>
          <p:nvPr/>
        </p:nvSpPr>
        <p:spPr bwMode="auto">
          <a:xfrm>
            <a:off x="93837" y="5902393"/>
            <a:ext cx="2893988" cy="369332"/>
          </a:xfrm>
          <a:prstGeom prst="rect">
            <a:avLst/>
          </a:prstGeom>
          <a:solidFill>
            <a:srgbClr val="D9D9D9">
              <a:alpha val="54118"/>
            </a:srgbClr>
          </a:solidFill>
          <a:extLst/>
        </p:spPr>
        <p:txBody>
          <a:bodyPr wrap="square">
            <a:spAutoFit/>
          </a:bodyPr>
          <a:lstStyle/>
          <a:p>
            <a:pPr algn="r"/>
            <a:r>
              <a:rPr lang="en-US" altLang="ja-JP" sz="600" dirty="0">
                <a:latin typeface="Meiryo UI" panose="020B0604030504040204" pitchFamily="50" charset="-128"/>
                <a:ea typeface="Meiryo UI" panose="020B0604030504040204" pitchFamily="50" charset="-128"/>
                <a:cs typeface="Meiryo UI" panose="020B0604030504040204" pitchFamily="50" charset="-128"/>
              </a:rPr>
              <a:t>2016</a:t>
            </a:r>
            <a:r>
              <a:rPr lang="ja-JP" altLang="en-US" sz="600" dirty="0">
                <a:latin typeface="Meiryo UI" panose="020B0604030504040204" pitchFamily="50" charset="-128"/>
                <a:ea typeface="Meiryo UI" panose="020B0604030504040204" pitchFamily="50" charset="-128"/>
                <a:cs typeface="Meiryo UI" panose="020B0604030504040204" pitchFamily="50" charset="-128"/>
              </a:rPr>
              <a:t>年　熊本地震</a:t>
            </a:r>
            <a:endParaRPr lang="en-US" altLang="ja-JP" sz="600" dirty="0">
              <a:latin typeface="Meiryo UI" panose="020B0604030504040204" pitchFamily="50" charset="-128"/>
              <a:ea typeface="Meiryo UI" panose="020B0604030504040204" pitchFamily="50" charset="-128"/>
              <a:cs typeface="Meiryo UI" panose="020B0604030504040204" pitchFamily="50" charset="-128"/>
            </a:endParaRPr>
          </a:p>
          <a:p>
            <a:pPr algn="r"/>
            <a:r>
              <a:rPr lang="ja-JP" altLang="en-US" sz="600" dirty="0">
                <a:latin typeface="Meiryo UI" panose="020B0604030504040204" pitchFamily="50" charset="-128"/>
                <a:ea typeface="Meiryo UI" panose="020B0604030504040204" pitchFamily="50" charset="-128"/>
                <a:cs typeface="Meiryo UI" panose="020B0604030504040204" pitchFamily="50" charset="-128"/>
              </a:rPr>
              <a:t>出典：熊本素材写真アーカイブス（</a:t>
            </a:r>
            <a:r>
              <a:rPr lang="en-US" altLang="ja-JP" sz="600" dirty="0">
                <a:latin typeface="Meiryo UI" panose="020B0604030504040204" pitchFamily="50" charset="-128"/>
                <a:ea typeface="Meiryo UI" panose="020B0604030504040204" pitchFamily="50" charset="-128"/>
                <a:cs typeface="Meiryo UI" panose="020B0604030504040204" pitchFamily="50" charset="-128"/>
              </a:rPr>
              <a:t>https://kumamoto.photo/archives/pictu</a:t>
            </a:r>
          </a:p>
          <a:p>
            <a:pPr algn="r"/>
            <a:r>
              <a:rPr lang="en-US" altLang="ja-JP" sz="600" dirty="0" err="1">
                <a:latin typeface="Meiryo UI" panose="020B0604030504040204" pitchFamily="50" charset="-128"/>
                <a:ea typeface="Meiryo UI" panose="020B0604030504040204" pitchFamily="50" charset="-128"/>
                <a:cs typeface="Meiryo UI" panose="020B0604030504040204" pitchFamily="50" charset="-128"/>
              </a:rPr>
              <a:t>re.php</a:t>
            </a:r>
            <a:r>
              <a:rPr lang="en-US" altLang="ja-JP" sz="600" dirty="0">
                <a:latin typeface="Meiryo UI" panose="020B0604030504040204" pitchFamily="50" charset="-128"/>
                <a:ea typeface="Meiryo UI" panose="020B0604030504040204" pitchFamily="50" charset="-128"/>
                <a:cs typeface="Meiryo UI" panose="020B0604030504040204" pitchFamily="50" charset="-128"/>
              </a:rPr>
              <a:t>?/2748/category/263</a:t>
            </a:r>
            <a:r>
              <a:rPr lang="ja-JP" altLang="en-US" sz="600" dirty="0">
                <a:latin typeface="Meiryo UI" panose="020B0604030504040204" pitchFamily="50" charset="-128"/>
                <a:ea typeface="Meiryo UI" panose="020B0604030504040204" pitchFamily="50" charset="-128"/>
                <a:cs typeface="Meiryo UI" panose="020B0604030504040204" pitchFamily="50" charset="-128"/>
              </a:rPr>
              <a:t>　　</a:t>
            </a:r>
            <a:r>
              <a:rPr lang="en-US" altLang="ja-JP" sz="600" dirty="0">
                <a:latin typeface="Meiryo UI" panose="020B0604030504040204" pitchFamily="50" charset="-128"/>
                <a:ea typeface="Meiryo UI" panose="020B0604030504040204" pitchFamily="50" charset="-128"/>
                <a:cs typeface="Meiryo UI" panose="020B0604030504040204" pitchFamily="50" charset="-128"/>
              </a:rPr>
              <a:t>2018</a:t>
            </a:r>
            <a:r>
              <a:rPr lang="ja-JP" altLang="en-US" sz="600" dirty="0">
                <a:latin typeface="Meiryo UI" panose="020B0604030504040204" pitchFamily="50" charset="-128"/>
                <a:ea typeface="Meiryo UI" panose="020B0604030504040204" pitchFamily="50" charset="-128"/>
                <a:cs typeface="Meiryo UI" panose="020B0604030504040204" pitchFamily="50" charset="-128"/>
              </a:rPr>
              <a:t>年</a:t>
            </a:r>
            <a:r>
              <a:rPr lang="en-US" altLang="ja-JP" sz="600" dirty="0">
                <a:latin typeface="Meiryo UI" panose="020B0604030504040204" pitchFamily="50" charset="-128"/>
                <a:ea typeface="Meiryo UI" panose="020B0604030504040204" pitchFamily="50" charset="-128"/>
                <a:cs typeface="Meiryo UI" panose="020B0604030504040204" pitchFamily="50" charset="-128"/>
              </a:rPr>
              <a:t>4</a:t>
            </a:r>
            <a:r>
              <a:rPr lang="ja-JP" altLang="en-US" sz="600" dirty="0">
                <a:latin typeface="Meiryo UI" panose="020B0604030504040204" pitchFamily="50" charset="-128"/>
                <a:ea typeface="Meiryo UI" panose="020B0604030504040204" pitchFamily="50" charset="-128"/>
                <a:cs typeface="Meiryo UI" panose="020B0604030504040204" pitchFamily="50" charset="-128"/>
              </a:rPr>
              <a:t>月</a:t>
            </a:r>
            <a:r>
              <a:rPr lang="en-US" altLang="ja-JP" sz="600" dirty="0">
                <a:latin typeface="Meiryo UI" panose="020B0604030504040204" pitchFamily="50" charset="-128"/>
                <a:ea typeface="Meiryo UI" panose="020B0604030504040204" pitchFamily="50" charset="-128"/>
                <a:cs typeface="Meiryo UI" panose="020B0604030504040204" pitchFamily="50" charset="-128"/>
              </a:rPr>
              <a:t>2</a:t>
            </a:r>
            <a:r>
              <a:rPr lang="ja-JP" altLang="en-US" sz="600" dirty="0">
                <a:latin typeface="Meiryo UI" panose="020B0604030504040204" pitchFamily="50" charset="-128"/>
                <a:ea typeface="Meiryo UI" panose="020B0604030504040204" pitchFamily="50" charset="-128"/>
                <a:cs typeface="Meiryo UI" panose="020B0604030504040204" pitchFamily="50" charset="-128"/>
              </a:rPr>
              <a:t>日</a:t>
            </a:r>
            <a:r>
              <a:rPr lang="en-US" altLang="ja-JP" sz="600" dirty="0">
                <a:latin typeface="Meiryo UI" panose="020B0604030504040204" pitchFamily="50" charset="-128"/>
                <a:ea typeface="Meiryo UI" panose="020B0604030504040204" pitchFamily="50" charset="-128"/>
                <a:cs typeface="Meiryo UI" panose="020B0604030504040204" pitchFamily="50" charset="-128"/>
              </a:rPr>
              <a:t>15:40</a:t>
            </a:r>
            <a:r>
              <a:rPr lang="ja-JP" altLang="en-US" sz="600" dirty="0">
                <a:latin typeface="Meiryo UI" panose="020B0604030504040204" pitchFamily="50" charset="-128"/>
                <a:ea typeface="Meiryo UI" panose="020B0604030504040204" pitchFamily="50" charset="-128"/>
                <a:cs typeface="Meiryo UI" panose="020B0604030504040204" pitchFamily="50" charset="-128"/>
              </a:rPr>
              <a:t>アクセス）</a:t>
            </a:r>
          </a:p>
        </p:txBody>
      </p:sp>
      <p:pic>
        <p:nvPicPr>
          <p:cNvPr id="9" name="Picture 5" descr="13001194_1629869587235438_4265243854199264364_n.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2987824" y="4126372"/>
            <a:ext cx="3164572" cy="2159465"/>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38"/>
          <p:cNvSpPr>
            <a:spLocks noChangeArrowheads="1"/>
          </p:cNvSpPr>
          <p:nvPr/>
        </p:nvSpPr>
        <p:spPr bwMode="auto">
          <a:xfrm>
            <a:off x="2987825" y="5902393"/>
            <a:ext cx="2949214" cy="369332"/>
          </a:xfrm>
          <a:prstGeom prst="rect">
            <a:avLst/>
          </a:prstGeom>
          <a:solidFill>
            <a:srgbClr val="D9D9D9">
              <a:alpha val="54118"/>
            </a:srgbClr>
          </a:solidFill>
          <a:extLst/>
        </p:spPr>
        <p:txBody>
          <a:bodyPr wrap="square">
            <a:spAutoFit/>
          </a:bodyPr>
          <a:lstStyle/>
          <a:p>
            <a:pPr algn="r"/>
            <a:r>
              <a:rPr lang="en-US" altLang="ja-JP" sz="600" dirty="0">
                <a:latin typeface="Meiryo UI" panose="020B0604030504040204" pitchFamily="50" charset="-128"/>
                <a:ea typeface="Meiryo UI" panose="020B0604030504040204" pitchFamily="50" charset="-128"/>
                <a:cs typeface="Meiryo UI" panose="020B0604030504040204" pitchFamily="50" charset="-128"/>
              </a:rPr>
              <a:t>2016</a:t>
            </a:r>
            <a:r>
              <a:rPr lang="ja-JP" altLang="en-US" sz="600" dirty="0">
                <a:latin typeface="Meiryo UI" panose="020B0604030504040204" pitchFamily="50" charset="-128"/>
                <a:ea typeface="Meiryo UI" panose="020B0604030504040204" pitchFamily="50" charset="-128"/>
                <a:cs typeface="Meiryo UI" panose="020B0604030504040204" pitchFamily="50" charset="-128"/>
              </a:rPr>
              <a:t>年　熊本地震</a:t>
            </a:r>
            <a:endParaRPr lang="en-US" altLang="ja-JP" sz="600" dirty="0">
              <a:latin typeface="Meiryo UI" panose="020B0604030504040204" pitchFamily="50" charset="-128"/>
              <a:ea typeface="Meiryo UI" panose="020B0604030504040204" pitchFamily="50" charset="-128"/>
              <a:cs typeface="Meiryo UI" panose="020B0604030504040204" pitchFamily="50" charset="-128"/>
            </a:endParaRPr>
          </a:p>
          <a:p>
            <a:pPr algn="r"/>
            <a:r>
              <a:rPr lang="ja-JP" altLang="en-US" sz="600" dirty="0">
                <a:latin typeface="Meiryo UI" panose="020B0604030504040204" pitchFamily="50" charset="-128"/>
                <a:ea typeface="Meiryo UI" panose="020B0604030504040204" pitchFamily="50" charset="-128"/>
                <a:cs typeface="Meiryo UI" panose="020B0604030504040204" pitchFamily="50" charset="-128"/>
              </a:rPr>
              <a:t>出典：熊本素材写真アーカイブス（</a:t>
            </a:r>
            <a:r>
              <a:rPr lang="en-US" altLang="ja-JP" sz="600" dirty="0">
                <a:latin typeface="Meiryo UI" panose="020B0604030504040204" pitchFamily="50" charset="-128"/>
                <a:ea typeface="Meiryo UI" panose="020B0604030504040204" pitchFamily="50" charset="-128"/>
                <a:cs typeface="Meiryo UI" panose="020B0604030504040204" pitchFamily="50" charset="-128"/>
              </a:rPr>
              <a:t>https://kumamoto.photo/archives/pict</a:t>
            </a:r>
          </a:p>
          <a:p>
            <a:pPr algn="r"/>
            <a:r>
              <a:rPr lang="en-US" altLang="ja-JP" sz="600" dirty="0" err="1">
                <a:latin typeface="Meiryo UI" panose="020B0604030504040204" pitchFamily="50" charset="-128"/>
                <a:ea typeface="Meiryo UI" panose="020B0604030504040204" pitchFamily="50" charset="-128"/>
                <a:cs typeface="Meiryo UI" panose="020B0604030504040204" pitchFamily="50" charset="-128"/>
              </a:rPr>
              <a:t>ure.php</a:t>
            </a:r>
            <a:r>
              <a:rPr lang="en-US" altLang="ja-JP" sz="600" dirty="0">
                <a:latin typeface="Meiryo UI" panose="020B0604030504040204" pitchFamily="50" charset="-128"/>
                <a:ea typeface="Meiryo UI" panose="020B0604030504040204" pitchFamily="50" charset="-128"/>
                <a:cs typeface="Meiryo UI" panose="020B0604030504040204" pitchFamily="50" charset="-128"/>
              </a:rPr>
              <a:t>?/2712/category/263</a:t>
            </a:r>
            <a:r>
              <a:rPr lang="ja-JP" altLang="en-US" sz="600" dirty="0">
                <a:latin typeface="Meiryo UI" panose="020B0604030504040204" pitchFamily="50" charset="-128"/>
                <a:ea typeface="Meiryo UI" panose="020B0604030504040204" pitchFamily="50" charset="-128"/>
                <a:cs typeface="Meiryo UI" panose="020B0604030504040204" pitchFamily="50" charset="-128"/>
              </a:rPr>
              <a:t>　　　</a:t>
            </a:r>
            <a:r>
              <a:rPr lang="en-US" altLang="ja-JP" sz="600" dirty="0">
                <a:latin typeface="Meiryo UI" panose="020B0604030504040204" pitchFamily="50" charset="-128"/>
                <a:ea typeface="Meiryo UI" panose="020B0604030504040204" pitchFamily="50" charset="-128"/>
                <a:cs typeface="Meiryo UI" panose="020B0604030504040204" pitchFamily="50" charset="-128"/>
              </a:rPr>
              <a:t>2018</a:t>
            </a:r>
            <a:r>
              <a:rPr lang="ja-JP" altLang="en-US" sz="600" dirty="0">
                <a:latin typeface="Meiryo UI" panose="020B0604030504040204" pitchFamily="50" charset="-128"/>
                <a:ea typeface="Meiryo UI" panose="020B0604030504040204" pitchFamily="50" charset="-128"/>
                <a:cs typeface="Meiryo UI" panose="020B0604030504040204" pitchFamily="50" charset="-128"/>
              </a:rPr>
              <a:t>年</a:t>
            </a:r>
            <a:r>
              <a:rPr lang="en-US" altLang="ja-JP" sz="600" dirty="0">
                <a:latin typeface="Meiryo UI" panose="020B0604030504040204" pitchFamily="50" charset="-128"/>
                <a:ea typeface="Meiryo UI" panose="020B0604030504040204" pitchFamily="50" charset="-128"/>
                <a:cs typeface="Meiryo UI" panose="020B0604030504040204" pitchFamily="50" charset="-128"/>
              </a:rPr>
              <a:t>4</a:t>
            </a:r>
            <a:r>
              <a:rPr lang="ja-JP" altLang="en-US" sz="600" dirty="0">
                <a:latin typeface="Meiryo UI" panose="020B0604030504040204" pitchFamily="50" charset="-128"/>
                <a:ea typeface="Meiryo UI" panose="020B0604030504040204" pitchFamily="50" charset="-128"/>
                <a:cs typeface="Meiryo UI" panose="020B0604030504040204" pitchFamily="50" charset="-128"/>
              </a:rPr>
              <a:t>月</a:t>
            </a:r>
            <a:r>
              <a:rPr lang="en-US" altLang="ja-JP" sz="600" dirty="0">
                <a:latin typeface="Meiryo UI" panose="020B0604030504040204" pitchFamily="50" charset="-128"/>
                <a:ea typeface="Meiryo UI" panose="020B0604030504040204" pitchFamily="50" charset="-128"/>
                <a:cs typeface="Meiryo UI" panose="020B0604030504040204" pitchFamily="50" charset="-128"/>
              </a:rPr>
              <a:t>2</a:t>
            </a:r>
            <a:r>
              <a:rPr lang="ja-JP" altLang="en-US" sz="600" dirty="0">
                <a:latin typeface="Meiryo UI" panose="020B0604030504040204" pitchFamily="50" charset="-128"/>
                <a:ea typeface="Meiryo UI" panose="020B0604030504040204" pitchFamily="50" charset="-128"/>
                <a:cs typeface="Meiryo UI" panose="020B0604030504040204" pitchFamily="50" charset="-128"/>
              </a:rPr>
              <a:t>日</a:t>
            </a:r>
            <a:r>
              <a:rPr lang="en-US" altLang="ja-JP" sz="600" dirty="0">
                <a:latin typeface="Meiryo UI" panose="020B0604030504040204" pitchFamily="50" charset="-128"/>
                <a:ea typeface="Meiryo UI" panose="020B0604030504040204" pitchFamily="50" charset="-128"/>
                <a:cs typeface="Meiryo UI" panose="020B0604030504040204" pitchFamily="50" charset="-128"/>
              </a:rPr>
              <a:t>15:40</a:t>
            </a:r>
            <a:r>
              <a:rPr lang="ja-JP" altLang="en-US" sz="600" dirty="0">
                <a:latin typeface="Meiryo UI" panose="020B0604030504040204" pitchFamily="50" charset="-128"/>
                <a:ea typeface="Meiryo UI" panose="020B0604030504040204" pitchFamily="50" charset="-128"/>
                <a:cs typeface="Meiryo UI" panose="020B0604030504040204" pitchFamily="50" charset="-128"/>
              </a:rPr>
              <a:t>アクセス）</a:t>
            </a:r>
          </a:p>
        </p:txBody>
      </p:sp>
      <p:pic>
        <p:nvPicPr>
          <p:cNvPr id="11" name="Picture 2" descr="http://www.saigaichousa-db-isad.jp/drsdb_photo/fileget.do/attach_file/PH/18/82/PH00113374/attach_1215163403280_org.jp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5937039" y="4126372"/>
            <a:ext cx="3102413" cy="2145353"/>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38"/>
          <p:cNvSpPr>
            <a:spLocks noChangeArrowheads="1"/>
          </p:cNvSpPr>
          <p:nvPr/>
        </p:nvSpPr>
        <p:spPr bwMode="auto">
          <a:xfrm>
            <a:off x="5937039" y="5902393"/>
            <a:ext cx="3102413" cy="415498"/>
          </a:xfrm>
          <a:prstGeom prst="rect">
            <a:avLst/>
          </a:prstGeom>
          <a:solidFill>
            <a:srgbClr val="D9D9D9">
              <a:alpha val="54118"/>
            </a:srgbClr>
          </a:solidFill>
          <a:extLst/>
        </p:spPr>
        <p:txBody>
          <a:bodyPr wrap="square" lIns="0" rIns="0">
            <a:spAutoFit/>
          </a:bodyPr>
          <a:lstStyle/>
          <a:p>
            <a:pPr algn="r"/>
            <a:r>
              <a:rPr lang="en-US" altLang="ja-JP" sz="700" dirty="0">
                <a:latin typeface="Meiryo UI" panose="020B0604030504040204" pitchFamily="50" charset="-128"/>
                <a:ea typeface="Meiryo UI" panose="020B0604030504040204" pitchFamily="50" charset="-128"/>
                <a:cs typeface="Meiryo UI" panose="020B0604030504040204" pitchFamily="50" charset="-128"/>
              </a:rPr>
              <a:t>2007</a:t>
            </a:r>
            <a:r>
              <a:rPr lang="ja-JP" altLang="en-US" sz="700" dirty="0">
                <a:latin typeface="Meiryo UI" panose="020B0604030504040204" pitchFamily="50" charset="-128"/>
                <a:ea typeface="Meiryo UI" panose="020B0604030504040204" pitchFamily="50" charset="-128"/>
                <a:cs typeface="Meiryo UI" panose="020B0604030504040204" pitchFamily="50" charset="-128"/>
              </a:rPr>
              <a:t>年</a:t>
            </a:r>
            <a:r>
              <a:rPr lang="zh-TW" altLang="en-US" sz="700" dirty="0">
                <a:latin typeface="Meiryo UI" panose="020B0604030504040204" pitchFamily="50" charset="-128"/>
                <a:ea typeface="Meiryo UI" panose="020B0604030504040204" pitchFamily="50" charset="-128"/>
                <a:cs typeface="Meiryo UI" panose="020B0604030504040204" pitchFamily="50" charset="-128"/>
              </a:rPr>
              <a:t>新潟県中越沖地震</a:t>
            </a:r>
            <a:endParaRPr lang="en-US" altLang="zh-TW" sz="700" dirty="0">
              <a:latin typeface="Meiryo UI" panose="020B0604030504040204" pitchFamily="50" charset="-128"/>
              <a:ea typeface="Meiryo UI" panose="020B0604030504040204" pitchFamily="50" charset="-128"/>
              <a:cs typeface="Meiryo UI" panose="020B0604030504040204" pitchFamily="50" charset="-128"/>
            </a:endParaRPr>
          </a:p>
          <a:p>
            <a:pPr algn="r"/>
            <a:r>
              <a:rPr lang="ja-JP" altLang="en-US" sz="700" dirty="0">
                <a:latin typeface="Meiryo UI" panose="020B0604030504040204" pitchFamily="50" charset="-128"/>
                <a:ea typeface="Meiryo UI" panose="020B0604030504040204" pitchFamily="50" charset="-128"/>
                <a:cs typeface="Meiryo UI" panose="020B0604030504040204" pitchFamily="50" charset="-128"/>
              </a:rPr>
              <a:t>出典：財団法人消防科学総合センタ－</a:t>
            </a:r>
            <a:r>
              <a:rPr lang="en-US" altLang="ja-JP" sz="700" dirty="0">
                <a:latin typeface="Meiryo UI" panose="020B0604030504040204" pitchFamily="50" charset="-128"/>
                <a:ea typeface="Meiryo UI" panose="020B0604030504040204" pitchFamily="50" charset="-128"/>
                <a:cs typeface="Meiryo UI" panose="020B0604030504040204" pitchFamily="50" charset="-128"/>
              </a:rPr>
              <a:t>http://www.saigaichousa-db-isad.jp/drsdb_photo/photoSearch.do 2018</a:t>
            </a:r>
            <a:r>
              <a:rPr lang="ja-JP" altLang="en-US" sz="700" dirty="0">
                <a:latin typeface="Meiryo UI" panose="020B0604030504040204" pitchFamily="50" charset="-128"/>
                <a:ea typeface="Meiryo UI" panose="020B0604030504040204" pitchFamily="50" charset="-128"/>
                <a:cs typeface="Meiryo UI" panose="020B0604030504040204" pitchFamily="50" charset="-128"/>
              </a:rPr>
              <a:t>年</a:t>
            </a:r>
            <a:r>
              <a:rPr lang="en-US" altLang="ja-JP" sz="700" dirty="0">
                <a:latin typeface="Meiryo UI" panose="020B0604030504040204" pitchFamily="50" charset="-128"/>
                <a:ea typeface="Meiryo UI" panose="020B0604030504040204" pitchFamily="50" charset="-128"/>
                <a:cs typeface="Meiryo UI" panose="020B0604030504040204" pitchFamily="50" charset="-128"/>
              </a:rPr>
              <a:t>4</a:t>
            </a:r>
            <a:r>
              <a:rPr lang="ja-JP" altLang="en-US" sz="700" dirty="0">
                <a:latin typeface="Meiryo UI" panose="020B0604030504040204" pitchFamily="50" charset="-128"/>
                <a:ea typeface="Meiryo UI" panose="020B0604030504040204" pitchFamily="50" charset="-128"/>
                <a:cs typeface="Meiryo UI" panose="020B0604030504040204" pitchFamily="50" charset="-128"/>
              </a:rPr>
              <a:t>月</a:t>
            </a:r>
            <a:r>
              <a:rPr lang="en-US" altLang="ja-JP" sz="700" dirty="0">
                <a:latin typeface="Meiryo UI" panose="020B0604030504040204" pitchFamily="50" charset="-128"/>
                <a:ea typeface="Meiryo UI" panose="020B0604030504040204" pitchFamily="50" charset="-128"/>
                <a:cs typeface="Meiryo UI" panose="020B0604030504040204" pitchFamily="50" charset="-128"/>
              </a:rPr>
              <a:t>2</a:t>
            </a:r>
            <a:r>
              <a:rPr lang="ja-JP" altLang="en-US" sz="700" dirty="0">
                <a:latin typeface="Meiryo UI" panose="020B0604030504040204" pitchFamily="50" charset="-128"/>
                <a:ea typeface="Meiryo UI" panose="020B0604030504040204" pitchFamily="50" charset="-128"/>
                <a:cs typeface="Meiryo UI" panose="020B0604030504040204" pitchFamily="50" charset="-128"/>
              </a:rPr>
              <a:t>日</a:t>
            </a:r>
            <a:r>
              <a:rPr lang="en-US" altLang="ja-JP" sz="700" dirty="0">
                <a:latin typeface="Meiryo UI" panose="020B0604030504040204" pitchFamily="50" charset="-128"/>
                <a:ea typeface="Meiryo UI" panose="020B0604030504040204" pitchFamily="50" charset="-128"/>
                <a:cs typeface="Meiryo UI" panose="020B0604030504040204" pitchFamily="50" charset="-128"/>
              </a:rPr>
              <a:t>15:50</a:t>
            </a:r>
            <a:r>
              <a:rPr lang="ja-JP" altLang="en-US" sz="700" dirty="0">
                <a:latin typeface="Meiryo UI" panose="020B0604030504040204" pitchFamily="50" charset="-128"/>
                <a:ea typeface="Meiryo UI" panose="020B0604030504040204" pitchFamily="50" charset="-128"/>
                <a:cs typeface="Meiryo UI" panose="020B0604030504040204" pitchFamily="50" charset="-128"/>
              </a:rPr>
              <a:t>アクセス）</a:t>
            </a:r>
          </a:p>
        </p:txBody>
      </p:sp>
    </p:spTree>
    <p:extLst>
      <p:ext uri="{BB962C8B-B14F-4D97-AF65-F5344CB8AC3E}">
        <p14:creationId xmlns:p14="http://schemas.microsoft.com/office/powerpoint/2010/main" val="24496766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角丸四角形 56"/>
          <p:cNvSpPr/>
          <p:nvPr/>
        </p:nvSpPr>
        <p:spPr>
          <a:xfrm>
            <a:off x="6094977" y="-355425"/>
            <a:ext cx="3350727" cy="6330461"/>
          </a:xfrm>
          <a:prstGeom prst="roundRect">
            <a:avLst>
              <a:gd name="adj" fmla="val 9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角丸四角形 22"/>
          <p:cNvSpPr/>
          <p:nvPr/>
        </p:nvSpPr>
        <p:spPr>
          <a:xfrm>
            <a:off x="-67389" y="-83370"/>
            <a:ext cx="6197149" cy="4355671"/>
          </a:xfrm>
          <a:prstGeom prst="roundRect">
            <a:avLst>
              <a:gd name="adj" fmla="val 1108"/>
            </a:avLst>
          </a:prstGeom>
          <a:pattFill prst="dashDnDiag">
            <a:fgClr>
              <a:schemeClr val="accent2">
                <a:lumMod val="60000"/>
                <a:lumOff val="4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角丸四角形 52"/>
          <p:cNvSpPr/>
          <p:nvPr/>
        </p:nvSpPr>
        <p:spPr>
          <a:xfrm rot="201094">
            <a:off x="-1809678" y="4159020"/>
            <a:ext cx="14808500" cy="4110462"/>
          </a:xfrm>
          <a:custGeom>
            <a:avLst/>
            <a:gdLst>
              <a:gd name="connsiteX0" fmla="*/ 0 w 4936070"/>
              <a:gd name="connsiteY0" fmla="*/ 127425 h 2691125"/>
              <a:gd name="connsiteX1" fmla="*/ 127425 w 4936070"/>
              <a:gd name="connsiteY1" fmla="*/ 0 h 2691125"/>
              <a:gd name="connsiteX2" fmla="*/ 4808645 w 4936070"/>
              <a:gd name="connsiteY2" fmla="*/ 0 h 2691125"/>
              <a:gd name="connsiteX3" fmla="*/ 4936070 w 4936070"/>
              <a:gd name="connsiteY3" fmla="*/ 127425 h 2691125"/>
              <a:gd name="connsiteX4" fmla="*/ 4936070 w 4936070"/>
              <a:gd name="connsiteY4" fmla="*/ 2563700 h 2691125"/>
              <a:gd name="connsiteX5" fmla="*/ 4808645 w 4936070"/>
              <a:gd name="connsiteY5" fmla="*/ 2691125 h 2691125"/>
              <a:gd name="connsiteX6" fmla="*/ 127425 w 4936070"/>
              <a:gd name="connsiteY6" fmla="*/ 2691125 h 2691125"/>
              <a:gd name="connsiteX7" fmla="*/ 0 w 4936070"/>
              <a:gd name="connsiteY7" fmla="*/ 2563700 h 2691125"/>
              <a:gd name="connsiteX8" fmla="*/ 0 w 4936070"/>
              <a:gd name="connsiteY8" fmla="*/ 127425 h 2691125"/>
              <a:gd name="connsiteX0" fmla="*/ 2035223 w 4936070"/>
              <a:gd name="connsiteY0" fmla="*/ 1779389 h 2691125"/>
              <a:gd name="connsiteX1" fmla="*/ 127425 w 4936070"/>
              <a:gd name="connsiteY1" fmla="*/ 0 h 2691125"/>
              <a:gd name="connsiteX2" fmla="*/ 4808645 w 4936070"/>
              <a:gd name="connsiteY2" fmla="*/ 0 h 2691125"/>
              <a:gd name="connsiteX3" fmla="*/ 4936070 w 4936070"/>
              <a:gd name="connsiteY3" fmla="*/ 127425 h 2691125"/>
              <a:gd name="connsiteX4" fmla="*/ 4936070 w 4936070"/>
              <a:gd name="connsiteY4" fmla="*/ 2563700 h 2691125"/>
              <a:gd name="connsiteX5" fmla="*/ 4808645 w 4936070"/>
              <a:gd name="connsiteY5" fmla="*/ 2691125 h 2691125"/>
              <a:gd name="connsiteX6" fmla="*/ 127425 w 4936070"/>
              <a:gd name="connsiteY6" fmla="*/ 2691125 h 2691125"/>
              <a:gd name="connsiteX7" fmla="*/ 0 w 4936070"/>
              <a:gd name="connsiteY7" fmla="*/ 2563700 h 2691125"/>
              <a:gd name="connsiteX8" fmla="*/ 2035223 w 4936070"/>
              <a:gd name="connsiteY8" fmla="*/ 1779389 h 2691125"/>
              <a:gd name="connsiteX0" fmla="*/ 2035223 w 4936070"/>
              <a:gd name="connsiteY0" fmla="*/ 1779389 h 2691125"/>
              <a:gd name="connsiteX1" fmla="*/ 2796901 w 4936070"/>
              <a:gd name="connsiteY1" fmla="*/ 1700951 h 2691125"/>
              <a:gd name="connsiteX2" fmla="*/ 4808645 w 4936070"/>
              <a:gd name="connsiteY2" fmla="*/ 0 h 2691125"/>
              <a:gd name="connsiteX3" fmla="*/ 4936070 w 4936070"/>
              <a:gd name="connsiteY3" fmla="*/ 127425 h 2691125"/>
              <a:gd name="connsiteX4" fmla="*/ 4936070 w 4936070"/>
              <a:gd name="connsiteY4" fmla="*/ 2563700 h 2691125"/>
              <a:gd name="connsiteX5" fmla="*/ 4808645 w 4936070"/>
              <a:gd name="connsiteY5" fmla="*/ 2691125 h 2691125"/>
              <a:gd name="connsiteX6" fmla="*/ 127425 w 4936070"/>
              <a:gd name="connsiteY6" fmla="*/ 2691125 h 2691125"/>
              <a:gd name="connsiteX7" fmla="*/ 0 w 4936070"/>
              <a:gd name="connsiteY7" fmla="*/ 2563700 h 2691125"/>
              <a:gd name="connsiteX8" fmla="*/ 2035223 w 4936070"/>
              <a:gd name="connsiteY8" fmla="*/ 1779389 h 2691125"/>
              <a:gd name="connsiteX0" fmla="*/ 2035223 w 4936070"/>
              <a:gd name="connsiteY0" fmla="*/ 1779389 h 2691125"/>
              <a:gd name="connsiteX1" fmla="*/ 2796901 w 4936070"/>
              <a:gd name="connsiteY1" fmla="*/ 1700951 h 2691125"/>
              <a:gd name="connsiteX2" fmla="*/ 4808645 w 4936070"/>
              <a:gd name="connsiteY2" fmla="*/ 0 h 2691125"/>
              <a:gd name="connsiteX3" fmla="*/ 4418383 w 4936070"/>
              <a:gd name="connsiteY3" fmla="*/ 1371142 h 2691125"/>
              <a:gd name="connsiteX4" fmla="*/ 4936070 w 4936070"/>
              <a:gd name="connsiteY4" fmla="*/ 2563700 h 2691125"/>
              <a:gd name="connsiteX5" fmla="*/ 4808645 w 4936070"/>
              <a:gd name="connsiteY5" fmla="*/ 2691125 h 2691125"/>
              <a:gd name="connsiteX6" fmla="*/ 127425 w 4936070"/>
              <a:gd name="connsiteY6" fmla="*/ 2691125 h 2691125"/>
              <a:gd name="connsiteX7" fmla="*/ 0 w 4936070"/>
              <a:gd name="connsiteY7" fmla="*/ 2563700 h 2691125"/>
              <a:gd name="connsiteX8" fmla="*/ 2035223 w 4936070"/>
              <a:gd name="connsiteY8" fmla="*/ 1779389 h 2691125"/>
              <a:gd name="connsiteX0" fmla="*/ 2035223 w 4936070"/>
              <a:gd name="connsiteY0" fmla="*/ 419533 h 1331269"/>
              <a:gd name="connsiteX1" fmla="*/ 2796901 w 4936070"/>
              <a:gd name="connsiteY1" fmla="*/ 341095 h 1331269"/>
              <a:gd name="connsiteX2" fmla="*/ 3195714 w 4936070"/>
              <a:gd name="connsiteY2" fmla="*/ 222677 h 1331269"/>
              <a:gd name="connsiteX3" fmla="*/ 4418383 w 4936070"/>
              <a:gd name="connsiteY3" fmla="*/ 11286 h 1331269"/>
              <a:gd name="connsiteX4" fmla="*/ 4936070 w 4936070"/>
              <a:gd name="connsiteY4" fmla="*/ 1203844 h 1331269"/>
              <a:gd name="connsiteX5" fmla="*/ 4808645 w 4936070"/>
              <a:gd name="connsiteY5" fmla="*/ 1331269 h 1331269"/>
              <a:gd name="connsiteX6" fmla="*/ 127425 w 4936070"/>
              <a:gd name="connsiteY6" fmla="*/ 1331269 h 1331269"/>
              <a:gd name="connsiteX7" fmla="*/ 0 w 4936070"/>
              <a:gd name="connsiteY7" fmla="*/ 1203844 h 1331269"/>
              <a:gd name="connsiteX8" fmla="*/ 2035223 w 4936070"/>
              <a:gd name="connsiteY8" fmla="*/ 419533 h 1331269"/>
              <a:gd name="connsiteX0" fmla="*/ 2035223 w 4936070"/>
              <a:gd name="connsiteY0" fmla="*/ 196856 h 1108592"/>
              <a:gd name="connsiteX1" fmla="*/ 2796901 w 4936070"/>
              <a:gd name="connsiteY1" fmla="*/ 118418 h 1108592"/>
              <a:gd name="connsiteX2" fmla="*/ 3195714 w 4936070"/>
              <a:gd name="connsiteY2" fmla="*/ 0 h 1108592"/>
              <a:gd name="connsiteX3" fmla="*/ 3287136 w 4936070"/>
              <a:gd name="connsiteY3" fmla="*/ 346647 h 1108592"/>
              <a:gd name="connsiteX4" fmla="*/ 4936070 w 4936070"/>
              <a:gd name="connsiteY4" fmla="*/ 981167 h 1108592"/>
              <a:gd name="connsiteX5" fmla="*/ 4808645 w 4936070"/>
              <a:gd name="connsiteY5" fmla="*/ 1108592 h 1108592"/>
              <a:gd name="connsiteX6" fmla="*/ 127425 w 4936070"/>
              <a:gd name="connsiteY6" fmla="*/ 1108592 h 1108592"/>
              <a:gd name="connsiteX7" fmla="*/ 0 w 4936070"/>
              <a:gd name="connsiteY7" fmla="*/ 981167 h 1108592"/>
              <a:gd name="connsiteX8" fmla="*/ 2035223 w 4936070"/>
              <a:gd name="connsiteY8" fmla="*/ 196856 h 1108592"/>
              <a:gd name="connsiteX0" fmla="*/ 2035223 w 4936070"/>
              <a:gd name="connsiteY0" fmla="*/ 196856 h 1108592"/>
              <a:gd name="connsiteX1" fmla="*/ 2796901 w 4936070"/>
              <a:gd name="connsiteY1" fmla="*/ 118418 h 1108592"/>
              <a:gd name="connsiteX2" fmla="*/ 3195714 w 4936070"/>
              <a:gd name="connsiteY2" fmla="*/ 0 h 1108592"/>
              <a:gd name="connsiteX3" fmla="*/ 3287136 w 4936070"/>
              <a:gd name="connsiteY3" fmla="*/ 346647 h 1108592"/>
              <a:gd name="connsiteX4" fmla="*/ 4936070 w 4936070"/>
              <a:gd name="connsiteY4" fmla="*/ 981167 h 1108592"/>
              <a:gd name="connsiteX5" fmla="*/ 3368137 w 4936070"/>
              <a:gd name="connsiteY5" fmla="*/ 955881 h 1108592"/>
              <a:gd name="connsiteX6" fmla="*/ 127425 w 4936070"/>
              <a:gd name="connsiteY6" fmla="*/ 1108592 h 1108592"/>
              <a:gd name="connsiteX7" fmla="*/ 0 w 4936070"/>
              <a:gd name="connsiteY7" fmla="*/ 981167 h 1108592"/>
              <a:gd name="connsiteX8" fmla="*/ 2035223 w 4936070"/>
              <a:gd name="connsiteY8" fmla="*/ 196856 h 1108592"/>
              <a:gd name="connsiteX0" fmla="*/ 2035223 w 3584732"/>
              <a:gd name="connsiteY0" fmla="*/ 196856 h 1108592"/>
              <a:gd name="connsiteX1" fmla="*/ 2796901 w 3584732"/>
              <a:gd name="connsiteY1" fmla="*/ 118418 h 1108592"/>
              <a:gd name="connsiteX2" fmla="*/ 3195714 w 3584732"/>
              <a:gd name="connsiteY2" fmla="*/ 0 h 1108592"/>
              <a:gd name="connsiteX3" fmla="*/ 3287136 w 3584732"/>
              <a:gd name="connsiteY3" fmla="*/ 346647 h 1108592"/>
              <a:gd name="connsiteX4" fmla="*/ 3584732 w 3584732"/>
              <a:gd name="connsiteY4" fmla="*/ 984364 h 1108592"/>
              <a:gd name="connsiteX5" fmla="*/ 3368137 w 3584732"/>
              <a:gd name="connsiteY5" fmla="*/ 955881 h 1108592"/>
              <a:gd name="connsiteX6" fmla="*/ 127425 w 3584732"/>
              <a:gd name="connsiteY6" fmla="*/ 1108592 h 1108592"/>
              <a:gd name="connsiteX7" fmla="*/ 0 w 3584732"/>
              <a:gd name="connsiteY7" fmla="*/ 981167 h 1108592"/>
              <a:gd name="connsiteX8" fmla="*/ 2035223 w 3584732"/>
              <a:gd name="connsiteY8" fmla="*/ 196856 h 1108592"/>
              <a:gd name="connsiteX0" fmla="*/ 2035223 w 3584732"/>
              <a:gd name="connsiteY0" fmla="*/ 196856 h 1141764"/>
              <a:gd name="connsiteX1" fmla="*/ 2796901 w 3584732"/>
              <a:gd name="connsiteY1" fmla="*/ 118418 h 1141764"/>
              <a:gd name="connsiteX2" fmla="*/ 3195714 w 3584732"/>
              <a:gd name="connsiteY2" fmla="*/ 0 h 1141764"/>
              <a:gd name="connsiteX3" fmla="*/ 3287136 w 3584732"/>
              <a:gd name="connsiteY3" fmla="*/ 346647 h 1141764"/>
              <a:gd name="connsiteX4" fmla="*/ 3584732 w 3584732"/>
              <a:gd name="connsiteY4" fmla="*/ 984364 h 1141764"/>
              <a:gd name="connsiteX5" fmla="*/ 3368137 w 3584732"/>
              <a:gd name="connsiteY5" fmla="*/ 955881 h 1141764"/>
              <a:gd name="connsiteX6" fmla="*/ 181572 w 3584732"/>
              <a:gd name="connsiteY6" fmla="*/ 1141764 h 1141764"/>
              <a:gd name="connsiteX7" fmla="*/ 0 w 3584732"/>
              <a:gd name="connsiteY7" fmla="*/ 981167 h 1141764"/>
              <a:gd name="connsiteX8" fmla="*/ 2035223 w 3584732"/>
              <a:gd name="connsiteY8" fmla="*/ 196856 h 1141764"/>
              <a:gd name="connsiteX0" fmla="*/ 2035223 w 3584732"/>
              <a:gd name="connsiteY0" fmla="*/ 196856 h 1141764"/>
              <a:gd name="connsiteX1" fmla="*/ 2796901 w 3584732"/>
              <a:gd name="connsiteY1" fmla="*/ 118418 h 1141764"/>
              <a:gd name="connsiteX2" fmla="*/ 3195714 w 3584732"/>
              <a:gd name="connsiteY2" fmla="*/ 0 h 1141764"/>
              <a:gd name="connsiteX3" fmla="*/ 3287136 w 3584732"/>
              <a:gd name="connsiteY3" fmla="*/ 346647 h 1141764"/>
              <a:gd name="connsiteX4" fmla="*/ 3584732 w 3584732"/>
              <a:gd name="connsiteY4" fmla="*/ 984364 h 1141764"/>
              <a:gd name="connsiteX5" fmla="*/ 3368137 w 3584732"/>
              <a:gd name="connsiteY5" fmla="*/ 955881 h 1141764"/>
              <a:gd name="connsiteX6" fmla="*/ 1336737 w 3584732"/>
              <a:gd name="connsiteY6" fmla="*/ 948333 h 1141764"/>
              <a:gd name="connsiteX7" fmla="*/ 181572 w 3584732"/>
              <a:gd name="connsiteY7" fmla="*/ 1141764 h 1141764"/>
              <a:gd name="connsiteX8" fmla="*/ 0 w 3584732"/>
              <a:gd name="connsiteY8" fmla="*/ 981167 h 1141764"/>
              <a:gd name="connsiteX9" fmla="*/ 2035223 w 3584732"/>
              <a:gd name="connsiteY9" fmla="*/ 196856 h 1141764"/>
              <a:gd name="connsiteX0" fmla="*/ 3053541 w 4603050"/>
              <a:gd name="connsiteY0" fmla="*/ 196856 h 1466139"/>
              <a:gd name="connsiteX1" fmla="*/ 3815219 w 4603050"/>
              <a:gd name="connsiteY1" fmla="*/ 118418 h 1466139"/>
              <a:gd name="connsiteX2" fmla="*/ 4214032 w 4603050"/>
              <a:gd name="connsiteY2" fmla="*/ 0 h 1466139"/>
              <a:gd name="connsiteX3" fmla="*/ 4305454 w 4603050"/>
              <a:gd name="connsiteY3" fmla="*/ 346647 h 1466139"/>
              <a:gd name="connsiteX4" fmla="*/ 4603050 w 4603050"/>
              <a:gd name="connsiteY4" fmla="*/ 984364 h 1466139"/>
              <a:gd name="connsiteX5" fmla="*/ 4386455 w 4603050"/>
              <a:gd name="connsiteY5" fmla="*/ 955881 h 1466139"/>
              <a:gd name="connsiteX6" fmla="*/ 2355055 w 4603050"/>
              <a:gd name="connsiteY6" fmla="*/ 948333 h 1466139"/>
              <a:gd name="connsiteX7" fmla="*/ 3280 w 4603050"/>
              <a:gd name="connsiteY7" fmla="*/ 1466139 h 1466139"/>
              <a:gd name="connsiteX8" fmla="*/ 1018318 w 4603050"/>
              <a:gd name="connsiteY8" fmla="*/ 981167 h 1466139"/>
              <a:gd name="connsiteX9" fmla="*/ 3053541 w 4603050"/>
              <a:gd name="connsiteY9" fmla="*/ 196856 h 1466139"/>
              <a:gd name="connsiteX0" fmla="*/ 3091289 w 4640798"/>
              <a:gd name="connsiteY0" fmla="*/ 196856 h 1508481"/>
              <a:gd name="connsiteX1" fmla="*/ 3852967 w 4640798"/>
              <a:gd name="connsiteY1" fmla="*/ 118418 h 1508481"/>
              <a:gd name="connsiteX2" fmla="*/ 4251780 w 4640798"/>
              <a:gd name="connsiteY2" fmla="*/ 0 h 1508481"/>
              <a:gd name="connsiteX3" fmla="*/ 4343202 w 4640798"/>
              <a:gd name="connsiteY3" fmla="*/ 346647 h 1508481"/>
              <a:gd name="connsiteX4" fmla="*/ 4640798 w 4640798"/>
              <a:gd name="connsiteY4" fmla="*/ 984364 h 1508481"/>
              <a:gd name="connsiteX5" fmla="*/ 4424203 w 4640798"/>
              <a:gd name="connsiteY5" fmla="*/ 955881 h 1508481"/>
              <a:gd name="connsiteX6" fmla="*/ 2392803 w 4640798"/>
              <a:gd name="connsiteY6" fmla="*/ 948333 h 1508481"/>
              <a:gd name="connsiteX7" fmla="*/ 3173 w 4640798"/>
              <a:gd name="connsiteY7" fmla="*/ 1508481 h 1508481"/>
              <a:gd name="connsiteX8" fmla="*/ 1056066 w 4640798"/>
              <a:gd name="connsiteY8" fmla="*/ 981167 h 1508481"/>
              <a:gd name="connsiteX9" fmla="*/ 3091289 w 4640798"/>
              <a:gd name="connsiteY9" fmla="*/ 196856 h 1508481"/>
              <a:gd name="connsiteX0" fmla="*/ 3091289 w 4640798"/>
              <a:gd name="connsiteY0" fmla="*/ 196856 h 1508481"/>
              <a:gd name="connsiteX1" fmla="*/ 3852967 w 4640798"/>
              <a:gd name="connsiteY1" fmla="*/ 118418 h 1508481"/>
              <a:gd name="connsiteX2" fmla="*/ 4251780 w 4640798"/>
              <a:gd name="connsiteY2" fmla="*/ 0 h 1508481"/>
              <a:gd name="connsiteX3" fmla="*/ 4343202 w 4640798"/>
              <a:gd name="connsiteY3" fmla="*/ 346647 h 1508481"/>
              <a:gd name="connsiteX4" fmla="*/ 4640798 w 4640798"/>
              <a:gd name="connsiteY4" fmla="*/ 984364 h 1508481"/>
              <a:gd name="connsiteX5" fmla="*/ 4424203 w 4640798"/>
              <a:gd name="connsiteY5" fmla="*/ 955881 h 1508481"/>
              <a:gd name="connsiteX6" fmla="*/ 2392803 w 4640798"/>
              <a:gd name="connsiteY6" fmla="*/ 948333 h 1508481"/>
              <a:gd name="connsiteX7" fmla="*/ 3173 w 4640798"/>
              <a:gd name="connsiteY7" fmla="*/ 1508481 h 1508481"/>
              <a:gd name="connsiteX8" fmla="*/ 1056066 w 4640798"/>
              <a:gd name="connsiteY8" fmla="*/ 981167 h 1508481"/>
              <a:gd name="connsiteX9" fmla="*/ 3091289 w 4640798"/>
              <a:gd name="connsiteY9" fmla="*/ 196856 h 1508481"/>
              <a:gd name="connsiteX0" fmla="*/ 3496921 w 5046430"/>
              <a:gd name="connsiteY0" fmla="*/ 196856 h 1792673"/>
              <a:gd name="connsiteX1" fmla="*/ 4258599 w 5046430"/>
              <a:gd name="connsiteY1" fmla="*/ 118418 h 1792673"/>
              <a:gd name="connsiteX2" fmla="*/ 4657412 w 5046430"/>
              <a:gd name="connsiteY2" fmla="*/ 0 h 1792673"/>
              <a:gd name="connsiteX3" fmla="*/ 4748834 w 5046430"/>
              <a:gd name="connsiteY3" fmla="*/ 346647 h 1792673"/>
              <a:gd name="connsiteX4" fmla="*/ 5046430 w 5046430"/>
              <a:gd name="connsiteY4" fmla="*/ 984364 h 1792673"/>
              <a:gd name="connsiteX5" fmla="*/ 4829835 w 5046430"/>
              <a:gd name="connsiteY5" fmla="*/ 955881 h 1792673"/>
              <a:gd name="connsiteX6" fmla="*/ 2798435 w 5046430"/>
              <a:gd name="connsiteY6" fmla="*/ 948333 h 1792673"/>
              <a:gd name="connsiteX7" fmla="*/ 2355 w 5046430"/>
              <a:gd name="connsiteY7" fmla="*/ 1792673 h 1792673"/>
              <a:gd name="connsiteX8" fmla="*/ 1461698 w 5046430"/>
              <a:gd name="connsiteY8" fmla="*/ 981167 h 1792673"/>
              <a:gd name="connsiteX9" fmla="*/ 3496921 w 5046430"/>
              <a:gd name="connsiteY9" fmla="*/ 196856 h 1792673"/>
              <a:gd name="connsiteX0" fmla="*/ 4478746 w 6028255"/>
              <a:gd name="connsiteY0" fmla="*/ 931591 h 2527408"/>
              <a:gd name="connsiteX1" fmla="*/ 5240424 w 6028255"/>
              <a:gd name="connsiteY1" fmla="*/ 853153 h 2527408"/>
              <a:gd name="connsiteX2" fmla="*/ 5639237 w 6028255"/>
              <a:gd name="connsiteY2" fmla="*/ 734735 h 2527408"/>
              <a:gd name="connsiteX3" fmla="*/ 5730659 w 6028255"/>
              <a:gd name="connsiteY3" fmla="*/ 1081382 h 2527408"/>
              <a:gd name="connsiteX4" fmla="*/ 6028255 w 6028255"/>
              <a:gd name="connsiteY4" fmla="*/ 1719099 h 2527408"/>
              <a:gd name="connsiteX5" fmla="*/ 5811660 w 6028255"/>
              <a:gd name="connsiteY5" fmla="*/ 1690616 h 2527408"/>
              <a:gd name="connsiteX6" fmla="*/ 3780260 w 6028255"/>
              <a:gd name="connsiteY6" fmla="*/ 1683068 h 2527408"/>
              <a:gd name="connsiteX7" fmla="*/ 984180 w 6028255"/>
              <a:gd name="connsiteY7" fmla="*/ 2527408 h 2527408"/>
              <a:gd name="connsiteX8" fmla="*/ 0 w 6028255"/>
              <a:gd name="connsiteY8" fmla="*/ 171250 h 2527408"/>
              <a:gd name="connsiteX9" fmla="*/ 4478746 w 6028255"/>
              <a:gd name="connsiteY9" fmla="*/ 931591 h 2527408"/>
              <a:gd name="connsiteX0" fmla="*/ 4208910 w 6028255"/>
              <a:gd name="connsiteY0" fmla="*/ 2773 h 2898810"/>
              <a:gd name="connsiteX1" fmla="*/ 5240424 w 6028255"/>
              <a:gd name="connsiteY1" fmla="*/ 1224555 h 2898810"/>
              <a:gd name="connsiteX2" fmla="*/ 5639237 w 6028255"/>
              <a:gd name="connsiteY2" fmla="*/ 1106137 h 2898810"/>
              <a:gd name="connsiteX3" fmla="*/ 5730659 w 6028255"/>
              <a:gd name="connsiteY3" fmla="*/ 1452784 h 2898810"/>
              <a:gd name="connsiteX4" fmla="*/ 6028255 w 6028255"/>
              <a:gd name="connsiteY4" fmla="*/ 2090501 h 2898810"/>
              <a:gd name="connsiteX5" fmla="*/ 5811660 w 6028255"/>
              <a:gd name="connsiteY5" fmla="*/ 2062018 h 2898810"/>
              <a:gd name="connsiteX6" fmla="*/ 3780260 w 6028255"/>
              <a:gd name="connsiteY6" fmla="*/ 2054470 h 2898810"/>
              <a:gd name="connsiteX7" fmla="*/ 984180 w 6028255"/>
              <a:gd name="connsiteY7" fmla="*/ 2898810 h 2898810"/>
              <a:gd name="connsiteX8" fmla="*/ 0 w 6028255"/>
              <a:gd name="connsiteY8" fmla="*/ 542652 h 2898810"/>
              <a:gd name="connsiteX9" fmla="*/ 4208910 w 6028255"/>
              <a:gd name="connsiteY9" fmla="*/ 2773 h 2898810"/>
              <a:gd name="connsiteX0" fmla="*/ 4208910 w 6028255"/>
              <a:gd name="connsiteY0" fmla="*/ 2773 h 2898810"/>
              <a:gd name="connsiteX1" fmla="*/ 5240424 w 6028255"/>
              <a:gd name="connsiteY1" fmla="*/ 1224555 h 2898810"/>
              <a:gd name="connsiteX2" fmla="*/ 5639237 w 6028255"/>
              <a:gd name="connsiteY2" fmla="*/ 1106137 h 2898810"/>
              <a:gd name="connsiteX3" fmla="*/ 5730659 w 6028255"/>
              <a:gd name="connsiteY3" fmla="*/ 1452784 h 2898810"/>
              <a:gd name="connsiteX4" fmla="*/ 6028255 w 6028255"/>
              <a:gd name="connsiteY4" fmla="*/ 2090501 h 2898810"/>
              <a:gd name="connsiteX5" fmla="*/ 5811660 w 6028255"/>
              <a:gd name="connsiteY5" fmla="*/ 2062018 h 2898810"/>
              <a:gd name="connsiteX6" fmla="*/ 3780260 w 6028255"/>
              <a:gd name="connsiteY6" fmla="*/ 2054470 h 2898810"/>
              <a:gd name="connsiteX7" fmla="*/ 984180 w 6028255"/>
              <a:gd name="connsiteY7" fmla="*/ 2898810 h 2898810"/>
              <a:gd name="connsiteX8" fmla="*/ 0 w 6028255"/>
              <a:gd name="connsiteY8" fmla="*/ 542652 h 2898810"/>
              <a:gd name="connsiteX9" fmla="*/ 4208910 w 6028255"/>
              <a:gd name="connsiteY9" fmla="*/ 2773 h 2898810"/>
              <a:gd name="connsiteX0" fmla="*/ 4208910 w 6028255"/>
              <a:gd name="connsiteY0" fmla="*/ 0 h 2896037"/>
              <a:gd name="connsiteX1" fmla="*/ 5240424 w 6028255"/>
              <a:gd name="connsiteY1" fmla="*/ 1221782 h 2896037"/>
              <a:gd name="connsiteX2" fmla="*/ 5639237 w 6028255"/>
              <a:gd name="connsiteY2" fmla="*/ 1103364 h 2896037"/>
              <a:gd name="connsiteX3" fmla="*/ 5730659 w 6028255"/>
              <a:gd name="connsiteY3" fmla="*/ 1450011 h 2896037"/>
              <a:gd name="connsiteX4" fmla="*/ 6028255 w 6028255"/>
              <a:gd name="connsiteY4" fmla="*/ 2087728 h 2896037"/>
              <a:gd name="connsiteX5" fmla="*/ 5811660 w 6028255"/>
              <a:gd name="connsiteY5" fmla="*/ 2059245 h 2896037"/>
              <a:gd name="connsiteX6" fmla="*/ 3780260 w 6028255"/>
              <a:gd name="connsiteY6" fmla="*/ 2051697 h 2896037"/>
              <a:gd name="connsiteX7" fmla="*/ 984180 w 6028255"/>
              <a:gd name="connsiteY7" fmla="*/ 2896037 h 2896037"/>
              <a:gd name="connsiteX8" fmla="*/ 0 w 6028255"/>
              <a:gd name="connsiteY8" fmla="*/ 539879 h 2896037"/>
              <a:gd name="connsiteX9" fmla="*/ 4208910 w 6028255"/>
              <a:gd name="connsiteY9" fmla="*/ 0 h 2896037"/>
              <a:gd name="connsiteX0" fmla="*/ 4208910 w 6028255"/>
              <a:gd name="connsiteY0" fmla="*/ 0 h 2896037"/>
              <a:gd name="connsiteX1" fmla="*/ 5240424 w 6028255"/>
              <a:gd name="connsiteY1" fmla="*/ 1221782 h 2896037"/>
              <a:gd name="connsiteX2" fmla="*/ 6004298 w 6028255"/>
              <a:gd name="connsiteY2" fmla="*/ 2092557 h 2896037"/>
              <a:gd name="connsiteX3" fmla="*/ 5730659 w 6028255"/>
              <a:gd name="connsiteY3" fmla="*/ 1450011 h 2896037"/>
              <a:gd name="connsiteX4" fmla="*/ 6028255 w 6028255"/>
              <a:gd name="connsiteY4" fmla="*/ 2087728 h 2896037"/>
              <a:gd name="connsiteX5" fmla="*/ 5811660 w 6028255"/>
              <a:gd name="connsiteY5" fmla="*/ 2059245 h 2896037"/>
              <a:gd name="connsiteX6" fmla="*/ 3780260 w 6028255"/>
              <a:gd name="connsiteY6" fmla="*/ 2051697 h 2896037"/>
              <a:gd name="connsiteX7" fmla="*/ 984180 w 6028255"/>
              <a:gd name="connsiteY7" fmla="*/ 2896037 h 2896037"/>
              <a:gd name="connsiteX8" fmla="*/ 0 w 6028255"/>
              <a:gd name="connsiteY8" fmla="*/ 539879 h 2896037"/>
              <a:gd name="connsiteX9" fmla="*/ 4208910 w 6028255"/>
              <a:gd name="connsiteY9" fmla="*/ 0 h 2896037"/>
              <a:gd name="connsiteX0" fmla="*/ 4208910 w 6013790"/>
              <a:gd name="connsiteY0" fmla="*/ 0 h 2896037"/>
              <a:gd name="connsiteX1" fmla="*/ 5240424 w 6013790"/>
              <a:gd name="connsiteY1" fmla="*/ 1221782 h 2896037"/>
              <a:gd name="connsiteX2" fmla="*/ 6004298 w 6013790"/>
              <a:gd name="connsiteY2" fmla="*/ 2092557 h 2896037"/>
              <a:gd name="connsiteX3" fmla="*/ 5730659 w 6013790"/>
              <a:gd name="connsiteY3" fmla="*/ 1450011 h 2896037"/>
              <a:gd name="connsiteX4" fmla="*/ 5811660 w 6013790"/>
              <a:gd name="connsiteY4" fmla="*/ 2059245 h 2896037"/>
              <a:gd name="connsiteX5" fmla="*/ 3780260 w 6013790"/>
              <a:gd name="connsiteY5" fmla="*/ 2051697 h 2896037"/>
              <a:gd name="connsiteX6" fmla="*/ 984180 w 6013790"/>
              <a:gd name="connsiteY6" fmla="*/ 2896037 h 2896037"/>
              <a:gd name="connsiteX7" fmla="*/ 0 w 6013790"/>
              <a:gd name="connsiteY7" fmla="*/ 539879 h 2896037"/>
              <a:gd name="connsiteX8" fmla="*/ 4208910 w 6013790"/>
              <a:gd name="connsiteY8" fmla="*/ 0 h 2896037"/>
              <a:gd name="connsiteX0" fmla="*/ 4208910 w 6085208"/>
              <a:gd name="connsiteY0" fmla="*/ 0 h 2896037"/>
              <a:gd name="connsiteX1" fmla="*/ 5240424 w 6085208"/>
              <a:gd name="connsiteY1" fmla="*/ 1221782 h 2896037"/>
              <a:gd name="connsiteX2" fmla="*/ 6004298 w 6085208"/>
              <a:gd name="connsiteY2" fmla="*/ 2092557 h 2896037"/>
              <a:gd name="connsiteX3" fmla="*/ 5811660 w 6085208"/>
              <a:gd name="connsiteY3" fmla="*/ 2059245 h 2896037"/>
              <a:gd name="connsiteX4" fmla="*/ 3780260 w 6085208"/>
              <a:gd name="connsiteY4" fmla="*/ 2051697 h 2896037"/>
              <a:gd name="connsiteX5" fmla="*/ 984180 w 6085208"/>
              <a:gd name="connsiteY5" fmla="*/ 2896037 h 2896037"/>
              <a:gd name="connsiteX6" fmla="*/ 0 w 6085208"/>
              <a:gd name="connsiteY6" fmla="*/ 539879 h 2896037"/>
              <a:gd name="connsiteX7" fmla="*/ 4208910 w 6085208"/>
              <a:gd name="connsiteY7" fmla="*/ 0 h 2896037"/>
              <a:gd name="connsiteX0" fmla="*/ 4208910 w 7066884"/>
              <a:gd name="connsiteY0" fmla="*/ 0 h 2896037"/>
              <a:gd name="connsiteX1" fmla="*/ 7066884 w 7066884"/>
              <a:gd name="connsiteY1" fmla="*/ 1658601 h 2896037"/>
              <a:gd name="connsiteX2" fmla="*/ 6004298 w 7066884"/>
              <a:gd name="connsiteY2" fmla="*/ 2092557 h 2896037"/>
              <a:gd name="connsiteX3" fmla="*/ 5811660 w 7066884"/>
              <a:gd name="connsiteY3" fmla="*/ 2059245 h 2896037"/>
              <a:gd name="connsiteX4" fmla="*/ 3780260 w 7066884"/>
              <a:gd name="connsiteY4" fmla="*/ 2051697 h 2896037"/>
              <a:gd name="connsiteX5" fmla="*/ 984180 w 7066884"/>
              <a:gd name="connsiteY5" fmla="*/ 2896037 h 2896037"/>
              <a:gd name="connsiteX6" fmla="*/ 0 w 7066884"/>
              <a:gd name="connsiteY6" fmla="*/ 539879 h 2896037"/>
              <a:gd name="connsiteX7" fmla="*/ 4208910 w 7066884"/>
              <a:gd name="connsiteY7" fmla="*/ 0 h 2896037"/>
              <a:gd name="connsiteX0" fmla="*/ 0 w 7066884"/>
              <a:gd name="connsiteY0" fmla="*/ 26306 h 2382464"/>
              <a:gd name="connsiteX1" fmla="*/ 7066884 w 7066884"/>
              <a:gd name="connsiteY1" fmla="*/ 1145028 h 2382464"/>
              <a:gd name="connsiteX2" fmla="*/ 6004298 w 7066884"/>
              <a:gd name="connsiteY2" fmla="*/ 1578984 h 2382464"/>
              <a:gd name="connsiteX3" fmla="*/ 5811660 w 7066884"/>
              <a:gd name="connsiteY3" fmla="*/ 1545672 h 2382464"/>
              <a:gd name="connsiteX4" fmla="*/ 3780260 w 7066884"/>
              <a:gd name="connsiteY4" fmla="*/ 1538124 h 2382464"/>
              <a:gd name="connsiteX5" fmla="*/ 984180 w 7066884"/>
              <a:gd name="connsiteY5" fmla="*/ 2382464 h 2382464"/>
              <a:gd name="connsiteX6" fmla="*/ 0 w 7066884"/>
              <a:gd name="connsiteY6" fmla="*/ 26306 h 2382464"/>
              <a:gd name="connsiteX0" fmla="*/ 0 w 7066884"/>
              <a:gd name="connsiteY0" fmla="*/ 432918 h 2789076"/>
              <a:gd name="connsiteX1" fmla="*/ 4318641 w 7066884"/>
              <a:gd name="connsiteY1" fmla="*/ 64325 h 2789076"/>
              <a:gd name="connsiteX2" fmla="*/ 7066884 w 7066884"/>
              <a:gd name="connsiteY2" fmla="*/ 1551640 h 2789076"/>
              <a:gd name="connsiteX3" fmla="*/ 6004298 w 7066884"/>
              <a:gd name="connsiteY3" fmla="*/ 1985596 h 2789076"/>
              <a:gd name="connsiteX4" fmla="*/ 5811660 w 7066884"/>
              <a:gd name="connsiteY4" fmla="*/ 1952284 h 2789076"/>
              <a:gd name="connsiteX5" fmla="*/ 3780260 w 7066884"/>
              <a:gd name="connsiteY5" fmla="*/ 1944736 h 2789076"/>
              <a:gd name="connsiteX6" fmla="*/ 984180 w 7066884"/>
              <a:gd name="connsiteY6" fmla="*/ 2789076 h 2789076"/>
              <a:gd name="connsiteX7" fmla="*/ 0 w 7066884"/>
              <a:gd name="connsiteY7" fmla="*/ 432918 h 2789076"/>
              <a:gd name="connsiteX0" fmla="*/ 0 w 7066884"/>
              <a:gd name="connsiteY0" fmla="*/ 432918 h 2789076"/>
              <a:gd name="connsiteX1" fmla="*/ 4318641 w 7066884"/>
              <a:gd name="connsiteY1" fmla="*/ 64325 h 2789076"/>
              <a:gd name="connsiteX2" fmla="*/ 7066884 w 7066884"/>
              <a:gd name="connsiteY2" fmla="*/ 1551640 h 2789076"/>
              <a:gd name="connsiteX3" fmla="*/ 6004298 w 7066884"/>
              <a:gd name="connsiteY3" fmla="*/ 1985596 h 2789076"/>
              <a:gd name="connsiteX4" fmla="*/ 5811660 w 7066884"/>
              <a:gd name="connsiteY4" fmla="*/ 1952284 h 2789076"/>
              <a:gd name="connsiteX5" fmla="*/ 3780260 w 7066884"/>
              <a:gd name="connsiteY5" fmla="*/ 1944736 h 2789076"/>
              <a:gd name="connsiteX6" fmla="*/ 984180 w 7066884"/>
              <a:gd name="connsiteY6" fmla="*/ 2789076 h 2789076"/>
              <a:gd name="connsiteX7" fmla="*/ 0 w 7066884"/>
              <a:gd name="connsiteY7" fmla="*/ 432918 h 2789076"/>
              <a:gd name="connsiteX0" fmla="*/ 0 w 7066884"/>
              <a:gd name="connsiteY0" fmla="*/ 432918 h 2789076"/>
              <a:gd name="connsiteX1" fmla="*/ 4318641 w 7066884"/>
              <a:gd name="connsiteY1" fmla="*/ 64325 h 2789076"/>
              <a:gd name="connsiteX2" fmla="*/ 7066884 w 7066884"/>
              <a:gd name="connsiteY2" fmla="*/ 1551640 h 2789076"/>
              <a:gd name="connsiteX3" fmla="*/ 6004298 w 7066884"/>
              <a:gd name="connsiteY3" fmla="*/ 1985596 h 2789076"/>
              <a:gd name="connsiteX4" fmla="*/ 5811660 w 7066884"/>
              <a:gd name="connsiteY4" fmla="*/ 1952284 h 2789076"/>
              <a:gd name="connsiteX5" fmla="*/ 3780260 w 7066884"/>
              <a:gd name="connsiteY5" fmla="*/ 1944736 h 2789076"/>
              <a:gd name="connsiteX6" fmla="*/ 984180 w 7066884"/>
              <a:gd name="connsiteY6" fmla="*/ 2789076 h 2789076"/>
              <a:gd name="connsiteX7" fmla="*/ 0 w 7066884"/>
              <a:gd name="connsiteY7" fmla="*/ 432918 h 2789076"/>
              <a:gd name="connsiteX0" fmla="*/ 0 w 7066884"/>
              <a:gd name="connsiteY0" fmla="*/ 432918 h 2789076"/>
              <a:gd name="connsiteX1" fmla="*/ 4318641 w 7066884"/>
              <a:gd name="connsiteY1" fmla="*/ 64325 h 2789076"/>
              <a:gd name="connsiteX2" fmla="*/ 7066884 w 7066884"/>
              <a:gd name="connsiteY2" fmla="*/ 1551640 h 2789076"/>
              <a:gd name="connsiteX3" fmla="*/ 6013116 w 7066884"/>
              <a:gd name="connsiteY3" fmla="*/ 1931909 h 2789076"/>
              <a:gd name="connsiteX4" fmla="*/ 5811660 w 7066884"/>
              <a:gd name="connsiteY4" fmla="*/ 1952284 h 2789076"/>
              <a:gd name="connsiteX5" fmla="*/ 3780260 w 7066884"/>
              <a:gd name="connsiteY5" fmla="*/ 1944736 h 2789076"/>
              <a:gd name="connsiteX6" fmla="*/ 984180 w 7066884"/>
              <a:gd name="connsiteY6" fmla="*/ 2789076 h 2789076"/>
              <a:gd name="connsiteX7" fmla="*/ 0 w 7066884"/>
              <a:gd name="connsiteY7" fmla="*/ 432918 h 2789076"/>
              <a:gd name="connsiteX0" fmla="*/ 0 w 7037568"/>
              <a:gd name="connsiteY0" fmla="*/ 429561 h 2785719"/>
              <a:gd name="connsiteX1" fmla="*/ 4318641 w 7037568"/>
              <a:gd name="connsiteY1" fmla="*/ 60968 h 2785719"/>
              <a:gd name="connsiteX2" fmla="*/ 7037568 w 7037568"/>
              <a:gd name="connsiteY2" fmla="*/ 1499684 h 2785719"/>
              <a:gd name="connsiteX3" fmla="*/ 6013116 w 7037568"/>
              <a:gd name="connsiteY3" fmla="*/ 1928552 h 2785719"/>
              <a:gd name="connsiteX4" fmla="*/ 5811660 w 7037568"/>
              <a:gd name="connsiteY4" fmla="*/ 1948927 h 2785719"/>
              <a:gd name="connsiteX5" fmla="*/ 3780260 w 7037568"/>
              <a:gd name="connsiteY5" fmla="*/ 1941379 h 2785719"/>
              <a:gd name="connsiteX6" fmla="*/ 984180 w 7037568"/>
              <a:gd name="connsiteY6" fmla="*/ 2785719 h 2785719"/>
              <a:gd name="connsiteX7" fmla="*/ 0 w 7037568"/>
              <a:gd name="connsiteY7" fmla="*/ 429561 h 2785719"/>
              <a:gd name="connsiteX0" fmla="*/ 0 w 7037568"/>
              <a:gd name="connsiteY0" fmla="*/ 429561 h 2785719"/>
              <a:gd name="connsiteX1" fmla="*/ 4318641 w 7037568"/>
              <a:gd name="connsiteY1" fmla="*/ 60968 h 2785719"/>
              <a:gd name="connsiteX2" fmla="*/ 7037568 w 7037568"/>
              <a:gd name="connsiteY2" fmla="*/ 1499684 h 2785719"/>
              <a:gd name="connsiteX3" fmla="*/ 6054834 w 7037568"/>
              <a:gd name="connsiteY3" fmla="*/ 1881890 h 2785719"/>
              <a:gd name="connsiteX4" fmla="*/ 5811660 w 7037568"/>
              <a:gd name="connsiteY4" fmla="*/ 1948927 h 2785719"/>
              <a:gd name="connsiteX5" fmla="*/ 3780260 w 7037568"/>
              <a:gd name="connsiteY5" fmla="*/ 1941379 h 2785719"/>
              <a:gd name="connsiteX6" fmla="*/ 984180 w 7037568"/>
              <a:gd name="connsiteY6" fmla="*/ 2785719 h 2785719"/>
              <a:gd name="connsiteX7" fmla="*/ 0 w 7037568"/>
              <a:gd name="connsiteY7" fmla="*/ 429561 h 2785719"/>
              <a:gd name="connsiteX0" fmla="*/ 0 w 7037568"/>
              <a:gd name="connsiteY0" fmla="*/ 429561 h 2785719"/>
              <a:gd name="connsiteX1" fmla="*/ 4318641 w 7037568"/>
              <a:gd name="connsiteY1" fmla="*/ 60968 h 2785719"/>
              <a:gd name="connsiteX2" fmla="*/ 7037568 w 7037568"/>
              <a:gd name="connsiteY2" fmla="*/ 1499684 h 2785719"/>
              <a:gd name="connsiteX3" fmla="*/ 6054834 w 7037568"/>
              <a:gd name="connsiteY3" fmla="*/ 1881890 h 2785719"/>
              <a:gd name="connsiteX4" fmla="*/ 5567452 w 7037568"/>
              <a:gd name="connsiteY4" fmla="*/ 1915306 h 2785719"/>
              <a:gd name="connsiteX5" fmla="*/ 3780260 w 7037568"/>
              <a:gd name="connsiteY5" fmla="*/ 1941379 h 2785719"/>
              <a:gd name="connsiteX6" fmla="*/ 984180 w 7037568"/>
              <a:gd name="connsiteY6" fmla="*/ 2785719 h 2785719"/>
              <a:gd name="connsiteX7" fmla="*/ 0 w 7037568"/>
              <a:gd name="connsiteY7" fmla="*/ 429561 h 2785719"/>
              <a:gd name="connsiteX0" fmla="*/ 0 w 7037568"/>
              <a:gd name="connsiteY0" fmla="*/ 429561 h 2785719"/>
              <a:gd name="connsiteX1" fmla="*/ 4318641 w 7037568"/>
              <a:gd name="connsiteY1" fmla="*/ 60968 h 2785719"/>
              <a:gd name="connsiteX2" fmla="*/ 7037568 w 7037568"/>
              <a:gd name="connsiteY2" fmla="*/ 1499684 h 2785719"/>
              <a:gd name="connsiteX3" fmla="*/ 6054834 w 7037568"/>
              <a:gd name="connsiteY3" fmla="*/ 1881890 h 2785719"/>
              <a:gd name="connsiteX4" fmla="*/ 5567452 w 7037568"/>
              <a:gd name="connsiteY4" fmla="*/ 1915306 h 2785719"/>
              <a:gd name="connsiteX5" fmla="*/ 3780260 w 7037568"/>
              <a:gd name="connsiteY5" fmla="*/ 1941379 h 2785719"/>
              <a:gd name="connsiteX6" fmla="*/ 984180 w 7037568"/>
              <a:gd name="connsiteY6" fmla="*/ 2785719 h 2785719"/>
              <a:gd name="connsiteX7" fmla="*/ 0 w 7037568"/>
              <a:gd name="connsiteY7" fmla="*/ 429561 h 2785719"/>
              <a:gd name="connsiteX0" fmla="*/ 0 w 7037568"/>
              <a:gd name="connsiteY0" fmla="*/ 429561 h 2785719"/>
              <a:gd name="connsiteX1" fmla="*/ 4318641 w 7037568"/>
              <a:gd name="connsiteY1" fmla="*/ 60968 h 2785719"/>
              <a:gd name="connsiteX2" fmla="*/ 7037568 w 7037568"/>
              <a:gd name="connsiteY2" fmla="*/ 1499684 h 2785719"/>
              <a:gd name="connsiteX3" fmla="*/ 6054834 w 7037568"/>
              <a:gd name="connsiteY3" fmla="*/ 1881890 h 2785719"/>
              <a:gd name="connsiteX4" fmla="*/ 5567452 w 7037568"/>
              <a:gd name="connsiteY4" fmla="*/ 1915306 h 2785719"/>
              <a:gd name="connsiteX5" fmla="*/ 3780260 w 7037568"/>
              <a:gd name="connsiteY5" fmla="*/ 1941379 h 2785719"/>
              <a:gd name="connsiteX6" fmla="*/ 984180 w 7037568"/>
              <a:gd name="connsiteY6" fmla="*/ 2785719 h 2785719"/>
              <a:gd name="connsiteX7" fmla="*/ 0 w 7037568"/>
              <a:gd name="connsiteY7" fmla="*/ 429561 h 2785719"/>
              <a:gd name="connsiteX0" fmla="*/ 0 w 7011617"/>
              <a:gd name="connsiteY0" fmla="*/ 424538 h 2780696"/>
              <a:gd name="connsiteX1" fmla="*/ 4318641 w 7011617"/>
              <a:gd name="connsiteY1" fmla="*/ 55945 h 2780696"/>
              <a:gd name="connsiteX2" fmla="*/ 7011617 w 7011617"/>
              <a:gd name="connsiteY2" fmla="*/ 1421551 h 2780696"/>
              <a:gd name="connsiteX3" fmla="*/ 6054834 w 7011617"/>
              <a:gd name="connsiteY3" fmla="*/ 1876867 h 2780696"/>
              <a:gd name="connsiteX4" fmla="*/ 5567452 w 7011617"/>
              <a:gd name="connsiteY4" fmla="*/ 1910283 h 2780696"/>
              <a:gd name="connsiteX5" fmla="*/ 3780260 w 7011617"/>
              <a:gd name="connsiteY5" fmla="*/ 1936356 h 2780696"/>
              <a:gd name="connsiteX6" fmla="*/ 984180 w 7011617"/>
              <a:gd name="connsiteY6" fmla="*/ 2780696 h 2780696"/>
              <a:gd name="connsiteX7" fmla="*/ 0 w 7011617"/>
              <a:gd name="connsiteY7" fmla="*/ 424538 h 2780696"/>
              <a:gd name="connsiteX0" fmla="*/ 0 w 7011617"/>
              <a:gd name="connsiteY0" fmla="*/ 424538 h 2780696"/>
              <a:gd name="connsiteX1" fmla="*/ 4318641 w 7011617"/>
              <a:gd name="connsiteY1" fmla="*/ 55945 h 2780696"/>
              <a:gd name="connsiteX2" fmla="*/ 7011617 w 7011617"/>
              <a:gd name="connsiteY2" fmla="*/ 1421551 h 2780696"/>
              <a:gd name="connsiteX3" fmla="*/ 6030018 w 7011617"/>
              <a:gd name="connsiteY3" fmla="*/ 1870946 h 2780696"/>
              <a:gd name="connsiteX4" fmla="*/ 5567452 w 7011617"/>
              <a:gd name="connsiteY4" fmla="*/ 1910283 h 2780696"/>
              <a:gd name="connsiteX5" fmla="*/ 3780260 w 7011617"/>
              <a:gd name="connsiteY5" fmla="*/ 1936356 h 2780696"/>
              <a:gd name="connsiteX6" fmla="*/ 984180 w 7011617"/>
              <a:gd name="connsiteY6" fmla="*/ 2780696 h 2780696"/>
              <a:gd name="connsiteX7" fmla="*/ 0 w 7011617"/>
              <a:gd name="connsiteY7" fmla="*/ 424538 h 2780696"/>
              <a:gd name="connsiteX0" fmla="*/ 0 w 7011617"/>
              <a:gd name="connsiteY0" fmla="*/ 424538 h 2780696"/>
              <a:gd name="connsiteX1" fmla="*/ 4318641 w 7011617"/>
              <a:gd name="connsiteY1" fmla="*/ 55945 h 2780696"/>
              <a:gd name="connsiteX2" fmla="*/ 7011617 w 7011617"/>
              <a:gd name="connsiteY2" fmla="*/ 1421551 h 2780696"/>
              <a:gd name="connsiteX3" fmla="*/ 6030018 w 7011617"/>
              <a:gd name="connsiteY3" fmla="*/ 1870946 h 2780696"/>
              <a:gd name="connsiteX4" fmla="*/ 5567452 w 7011617"/>
              <a:gd name="connsiteY4" fmla="*/ 1910283 h 2780696"/>
              <a:gd name="connsiteX5" fmla="*/ 3780260 w 7011617"/>
              <a:gd name="connsiteY5" fmla="*/ 1936356 h 2780696"/>
              <a:gd name="connsiteX6" fmla="*/ 984180 w 7011617"/>
              <a:gd name="connsiteY6" fmla="*/ 2780696 h 2780696"/>
              <a:gd name="connsiteX7" fmla="*/ 0 w 7011617"/>
              <a:gd name="connsiteY7" fmla="*/ 424538 h 2780696"/>
              <a:gd name="connsiteX0" fmla="*/ 0 w 7037210"/>
              <a:gd name="connsiteY0" fmla="*/ 424538 h 2780696"/>
              <a:gd name="connsiteX1" fmla="*/ 4318641 w 7037210"/>
              <a:gd name="connsiteY1" fmla="*/ 55945 h 2780696"/>
              <a:gd name="connsiteX2" fmla="*/ 7011617 w 7037210"/>
              <a:gd name="connsiteY2" fmla="*/ 1421551 h 2780696"/>
              <a:gd name="connsiteX3" fmla="*/ 5567452 w 7037210"/>
              <a:gd name="connsiteY3" fmla="*/ 1910283 h 2780696"/>
              <a:gd name="connsiteX4" fmla="*/ 3780260 w 7037210"/>
              <a:gd name="connsiteY4" fmla="*/ 1936356 h 2780696"/>
              <a:gd name="connsiteX5" fmla="*/ 984180 w 7037210"/>
              <a:gd name="connsiteY5" fmla="*/ 2780696 h 2780696"/>
              <a:gd name="connsiteX6" fmla="*/ 0 w 7037210"/>
              <a:gd name="connsiteY6" fmla="*/ 424538 h 2780696"/>
              <a:gd name="connsiteX0" fmla="*/ 0 w 7054786"/>
              <a:gd name="connsiteY0" fmla="*/ 424538 h 2780696"/>
              <a:gd name="connsiteX1" fmla="*/ 4318641 w 7054786"/>
              <a:gd name="connsiteY1" fmla="*/ 55945 h 2780696"/>
              <a:gd name="connsiteX2" fmla="*/ 7011617 w 7054786"/>
              <a:gd name="connsiteY2" fmla="*/ 1421551 h 2780696"/>
              <a:gd name="connsiteX3" fmla="*/ 5936277 w 7054786"/>
              <a:gd name="connsiteY3" fmla="*/ 1891012 h 2780696"/>
              <a:gd name="connsiteX4" fmla="*/ 5567452 w 7054786"/>
              <a:gd name="connsiteY4" fmla="*/ 1910283 h 2780696"/>
              <a:gd name="connsiteX5" fmla="*/ 3780260 w 7054786"/>
              <a:gd name="connsiteY5" fmla="*/ 1936356 h 2780696"/>
              <a:gd name="connsiteX6" fmla="*/ 984180 w 7054786"/>
              <a:gd name="connsiteY6" fmla="*/ 2780696 h 2780696"/>
              <a:gd name="connsiteX7" fmla="*/ 0 w 7054786"/>
              <a:gd name="connsiteY7" fmla="*/ 424538 h 2780696"/>
              <a:gd name="connsiteX0" fmla="*/ 0 w 7054786"/>
              <a:gd name="connsiteY0" fmla="*/ 424538 h 2780696"/>
              <a:gd name="connsiteX1" fmla="*/ 4318641 w 7054786"/>
              <a:gd name="connsiteY1" fmla="*/ 55945 h 2780696"/>
              <a:gd name="connsiteX2" fmla="*/ 7011617 w 7054786"/>
              <a:gd name="connsiteY2" fmla="*/ 1421551 h 2780696"/>
              <a:gd name="connsiteX3" fmla="*/ 5936277 w 7054786"/>
              <a:gd name="connsiteY3" fmla="*/ 1891012 h 2780696"/>
              <a:gd name="connsiteX4" fmla="*/ 5567452 w 7054786"/>
              <a:gd name="connsiteY4" fmla="*/ 1910283 h 2780696"/>
              <a:gd name="connsiteX5" fmla="*/ 3780260 w 7054786"/>
              <a:gd name="connsiteY5" fmla="*/ 1936356 h 2780696"/>
              <a:gd name="connsiteX6" fmla="*/ 984180 w 7054786"/>
              <a:gd name="connsiteY6" fmla="*/ 2780696 h 2780696"/>
              <a:gd name="connsiteX7" fmla="*/ 0 w 7054786"/>
              <a:gd name="connsiteY7" fmla="*/ 424538 h 2780696"/>
              <a:gd name="connsiteX0" fmla="*/ 0 w 7111143"/>
              <a:gd name="connsiteY0" fmla="*/ 424538 h 2780696"/>
              <a:gd name="connsiteX1" fmla="*/ 4318641 w 7111143"/>
              <a:gd name="connsiteY1" fmla="*/ 55945 h 2780696"/>
              <a:gd name="connsiteX2" fmla="*/ 7011617 w 7111143"/>
              <a:gd name="connsiteY2" fmla="*/ 1421551 h 2780696"/>
              <a:gd name="connsiteX3" fmla="*/ 5936277 w 7111143"/>
              <a:gd name="connsiteY3" fmla="*/ 1891012 h 2780696"/>
              <a:gd name="connsiteX4" fmla="*/ 5567452 w 7111143"/>
              <a:gd name="connsiteY4" fmla="*/ 1910283 h 2780696"/>
              <a:gd name="connsiteX5" fmla="*/ 3780260 w 7111143"/>
              <a:gd name="connsiteY5" fmla="*/ 1936356 h 2780696"/>
              <a:gd name="connsiteX6" fmla="*/ 984180 w 7111143"/>
              <a:gd name="connsiteY6" fmla="*/ 2780696 h 2780696"/>
              <a:gd name="connsiteX7" fmla="*/ 0 w 7111143"/>
              <a:gd name="connsiteY7" fmla="*/ 424538 h 2780696"/>
              <a:gd name="connsiteX0" fmla="*/ 0 w 7288873"/>
              <a:gd name="connsiteY0" fmla="*/ 424538 h 2780696"/>
              <a:gd name="connsiteX1" fmla="*/ 4318641 w 7288873"/>
              <a:gd name="connsiteY1" fmla="*/ 55945 h 2780696"/>
              <a:gd name="connsiteX2" fmla="*/ 7011617 w 7288873"/>
              <a:gd name="connsiteY2" fmla="*/ 1421551 h 2780696"/>
              <a:gd name="connsiteX3" fmla="*/ 7080691 w 7288873"/>
              <a:gd name="connsiteY3" fmla="*/ 1552920 h 2780696"/>
              <a:gd name="connsiteX4" fmla="*/ 5936277 w 7288873"/>
              <a:gd name="connsiteY4" fmla="*/ 1891012 h 2780696"/>
              <a:gd name="connsiteX5" fmla="*/ 5567452 w 7288873"/>
              <a:gd name="connsiteY5" fmla="*/ 1910283 h 2780696"/>
              <a:gd name="connsiteX6" fmla="*/ 3780260 w 7288873"/>
              <a:gd name="connsiteY6" fmla="*/ 1936356 h 2780696"/>
              <a:gd name="connsiteX7" fmla="*/ 984180 w 7288873"/>
              <a:gd name="connsiteY7" fmla="*/ 2780696 h 2780696"/>
              <a:gd name="connsiteX8" fmla="*/ 0 w 7288873"/>
              <a:gd name="connsiteY8" fmla="*/ 424538 h 2780696"/>
              <a:gd name="connsiteX0" fmla="*/ 0 w 7254460"/>
              <a:gd name="connsiteY0" fmla="*/ 424538 h 2780696"/>
              <a:gd name="connsiteX1" fmla="*/ 4318641 w 7254460"/>
              <a:gd name="connsiteY1" fmla="*/ 55945 h 2780696"/>
              <a:gd name="connsiteX2" fmla="*/ 7011617 w 7254460"/>
              <a:gd name="connsiteY2" fmla="*/ 1421551 h 2780696"/>
              <a:gd name="connsiteX3" fmla="*/ 6989539 w 7254460"/>
              <a:gd name="connsiteY3" fmla="*/ 1424101 h 2780696"/>
              <a:gd name="connsiteX4" fmla="*/ 5936277 w 7254460"/>
              <a:gd name="connsiteY4" fmla="*/ 1891012 h 2780696"/>
              <a:gd name="connsiteX5" fmla="*/ 5567452 w 7254460"/>
              <a:gd name="connsiteY5" fmla="*/ 1910283 h 2780696"/>
              <a:gd name="connsiteX6" fmla="*/ 3780260 w 7254460"/>
              <a:gd name="connsiteY6" fmla="*/ 1936356 h 2780696"/>
              <a:gd name="connsiteX7" fmla="*/ 984180 w 7254460"/>
              <a:gd name="connsiteY7" fmla="*/ 2780696 h 2780696"/>
              <a:gd name="connsiteX8" fmla="*/ 0 w 7254460"/>
              <a:gd name="connsiteY8" fmla="*/ 424538 h 2780696"/>
              <a:gd name="connsiteX0" fmla="*/ 0 w 7256222"/>
              <a:gd name="connsiteY0" fmla="*/ 424538 h 2780696"/>
              <a:gd name="connsiteX1" fmla="*/ 4318641 w 7256222"/>
              <a:gd name="connsiteY1" fmla="*/ 55945 h 2780696"/>
              <a:gd name="connsiteX2" fmla="*/ 7011617 w 7256222"/>
              <a:gd name="connsiteY2" fmla="*/ 1421551 h 2780696"/>
              <a:gd name="connsiteX3" fmla="*/ 6994730 w 7256222"/>
              <a:gd name="connsiteY3" fmla="*/ 1438724 h 2780696"/>
              <a:gd name="connsiteX4" fmla="*/ 5936277 w 7256222"/>
              <a:gd name="connsiteY4" fmla="*/ 1891012 h 2780696"/>
              <a:gd name="connsiteX5" fmla="*/ 5567452 w 7256222"/>
              <a:gd name="connsiteY5" fmla="*/ 1910283 h 2780696"/>
              <a:gd name="connsiteX6" fmla="*/ 3780260 w 7256222"/>
              <a:gd name="connsiteY6" fmla="*/ 1936356 h 2780696"/>
              <a:gd name="connsiteX7" fmla="*/ 984180 w 7256222"/>
              <a:gd name="connsiteY7" fmla="*/ 2780696 h 2780696"/>
              <a:gd name="connsiteX8" fmla="*/ 0 w 7256222"/>
              <a:gd name="connsiteY8" fmla="*/ 424538 h 2780696"/>
              <a:gd name="connsiteX0" fmla="*/ 0 w 7256222"/>
              <a:gd name="connsiteY0" fmla="*/ 424538 h 2780696"/>
              <a:gd name="connsiteX1" fmla="*/ 4318641 w 7256222"/>
              <a:gd name="connsiteY1" fmla="*/ 55945 h 2780696"/>
              <a:gd name="connsiteX2" fmla="*/ 7011617 w 7256222"/>
              <a:gd name="connsiteY2" fmla="*/ 1421551 h 2780696"/>
              <a:gd name="connsiteX3" fmla="*/ 6994730 w 7256222"/>
              <a:gd name="connsiteY3" fmla="*/ 1438724 h 2780696"/>
              <a:gd name="connsiteX4" fmla="*/ 5957146 w 7256222"/>
              <a:gd name="connsiteY4" fmla="*/ 1907144 h 2780696"/>
              <a:gd name="connsiteX5" fmla="*/ 5567452 w 7256222"/>
              <a:gd name="connsiteY5" fmla="*/ 1910283 h 2780696"/>
              <a:gd name="connsiteX6" fmla="*/ 3780260 w 7256222"/>
              <a:gd name="connsiteY6" fmla="*/ 1936356 h 2780696"/>
              <a:gd name="connsiteX7" fmla="*/ 984180 w 7256222"/>
              <a:gd name="connsiteY7" fmla="*/ 2780696 h 2780696"/>
              <a:gd name="connsiteX8" fmla="*/ 0 w 7256222"/>
              <a:gd name="connsiteY8" fmla="*/ 424538 h 2780696"/>
              <a:gd name="connsiteX0" fmla="*/ 0 w 7256222"/>
              <a:gd name="connsiteY0" fmla="*/ 424538 h 2780696"/>
              <a:gd name="connsiteX1" fmla="*/ 4318641 w 7256222"/>
              <a:gd name="connsiteY1" fmla="*/ 55945 h 2780696"/>
              <a:gd name="connsiteX2" fmla="*/ 7011617 w 7256222"/>
              <a:gd name="connsiteY2" fmla="*/ 1421551 h 2780696"/>
              <a:gd name="connsiteX3" fmla="*/ 6994730 w 7256222"/>
              <a:gd name="connsiteY3" fmla="*/ 1438724 h 2780696"/>
              <a:gd name="connsiteX4" fmla="*/ 5957146 w 7256222"/>
              <a:gd name="connsiteY4" fmla="*/ 1907144 h 2780696"/>
              <a:gd name="connsiteX5" fmla="*/ 5567452 w 7256222"/>
              <a:gd name="connsiteY5" fmla="*/ 1910283 h 2780696"/>
              <a:gd name="connsiteX6" fmla="*/ 3780260 w 7256222"/>
              <a:gd name="connsiteY6" fmla="*/ 1936356 h 2780696"/>
              <a:gd name="connsiteX7" fmla="*/ 984180 w 7256222"/>
              <a:gd name="connsiteY7" fmla="*/ 2780696 h 2780696"/>
              <a:gd name="connsiteX8" fmla="*/ 0 w 7256222"/>
              <a:gd name="connsiteY8" fmla="*/ 424538 h 2780696"/>
              <a:gd name="connsiteX0" fmla="*/ 6994730 w 7096072"/>
              <a:gd name="connsiteY0" fmla="*/ 1438724 h 2780696"/>
              <a:gd name="connsiteX1" fmla="*/ 5957146 w 7096072"/>
              <a:gd name="connsiteY1" fmla="*/ 1907144 h 2780696"/>
              <a:gd name="connsiteX2" fmla="*/ 5567452 w 7096072"/>
              <a:gd name="connsiteY2" fmla="*/ 1910283 h 2780696"/>
              <a:gd name="connsiteX3" fmla="*/ 3780260 w 7096072"/>
              <a:gd name="connsiteY3" fmla="*/ 1936356 h 2780696"/>
              <a:gd name="connsiteX4" fmla="*/ 984180 w 7096072"/>
              <a:gd name="connsiteY4" fmla="*/ 2780696 h 2780696"/>
              <a:gd name="connsiteX5" fmla="*/ 0 w 7096072"/>
              <a:gd name="connsiteY5" fmla="*/ 424538 h 2780696"/>
              <a:gd name="connsiteX6" fmla="*/ 4318641 w 7096072"/>
              <a:gd name="connsiteY6" fmla="*/ 55945 h 2780696"/>
              <a:gd name="connsiteX7" fmla="*/ 7096072 w 7096072"/>
              <a:gd name="connsiteY7" fmla="*/ 1515933 h 2780696"/>
              <a:gd name="connsiteX0" fmla="*/ 6994730 w 6994730"/>
              <a:gd name="connsiteY0" fmla="*/ 1438724 h 2780696"/>
              <a:gd name="connsiteX1" fmla="*/ 5957146 w 6994730"/>
              <a:gd name="connsiteY1" fmla="*/ 1907144 h 2780696"/>
              <a:gd name="connsiteX2" fmla="*/ 5567452 w 6994730"/>
              <a:gd name="connsiteY2" fmla="*/ 1910283 h 2780696"/>
              <a:gd name="connsiteX3" fmla="*/ 3780260 w 6994730"/>
              <a:gd name="connsiteY3" fmla="*/ 1936356 h 2780696"/>
              <a:gd name="connsiteX4" fmla="*/ 984180 w 6994730"/>
              <a:gd name="connsiteY4" fmla="*/ 2780696 h 2780696"/>
              <a:gd name="connsiteX5" fmla="*/ 0 w 6994730"/>
              <a:gd name="connsiteY5" fmla="*/ 424538 h 2780696"/>
              <a:gd name="connsiteX6" fmla="*/ 4318641 w 6994730"/>
              <a:gd name="connsiteY6" fmla="*/ 55945 h 2780696"/>
              <a:gd name="connsiteX0" fmla="*/ 6944989 w 6944989"/>
              <a:gd name="connsiteY0" fmla="*/ 1443194 h 2785166"/>
              <a:gd name="connsiteX1" fmla="*/ 5907405 w 6944989"/>
              <a:gd name="connsiteY1" fmla="*/ 1911614 h 2785166"/>
              <a:gd name="connsiteX2" fmla="*/ 5517711 w 6944989"/>
              <a:gd name="connsiteY2" fmla="*/ 1914753 h 2785166"/>
              <a:gd name="connsiteX3" fmla="*/ 3730519 w 6944989"/>
              <a:gd name="connsiteY3" fmla="*/ 1940826 h 2785166"/>
              <a:gd name="connsiteX4" fmla="*/ 934439 w 6944989"/>
              <a:gd name="connsiteY4" fmla="*/ 2785166 h 2785166"/>
              <a:gd name="connsiteX5" fmla="*/ 0 w 6944989"/>
              <a:gd name="connsiteY5" fmla="*/ 398497 h 2785166"/>
              <a:gd name="connsiteX6" fmla="*/ 4268900 w 6944989"/>
              <a:gd name="connsiteY6" fmla="*/ 60415 h 2785166"/>
              <a:gd name="connsiteX0" fmla="*/ 6944989 w 6944989"/>
              <a:gd name="connsiteY0" fmla="*/ 1443194 h 2773565"/>
              <a:gd name="connsiteX1" fmla="*/ 5907405 w 6944989"/>
              <a:gd name="connsiteY1" fmla="*/ 1911614 h 2773565"/>
              <a:gd name="connsiteX2" fmla="*/ 5517711 w 6944989"/>
              <a:gd name="connsiteY2" fmla="*/ 1914753 h 2773565"/>
              <a:gd name="connsiteX3" fmla="*/ 3730519 w 6944989"/>
              <a:gd name="connsiteY3" fmla="*/ 1940826 h 2773565"/>
              <a:gd name="connsiteX4" fmla="*/ 960607 w 6944989"/>
              <a:gd name="connsiteY4" fmla="*/ 2773565 h 2773565"/>
              <a:gd name="connsiteX5" fmla="*/ 0 w 6944989"/>
              <a:gd name="connsiteY5" fmla="*/ 398497 h 2773565"/>
              <a:gd name="connsiteX6" fmla="*/ 4268900 w 6944989"/>
              <a:gd name="connsiteY6" fmla="*/ 60415 h 2773565"/>
              <a:gd name="connsiteX0" fmla="*/ 6938447 w 6938447"/>
              <a:gd name="connsiteY0" fmla="*/ 1443651 h 2774022"/>
              <a:gd name="connsiteX1" fmla="*/ 5900863 w 6938447"/>
              <a:gd name="connsiteY1" fmla="*/ 1912071 h 2774022"/>
              <a:gd name="connsiteX2" fmla="*/ 5511169 w 6938447"/>
              <a:gd name="connsiteY2" fmla="*/ 1915210 h 2774022"/>
              <a:gd name="connsiteX3" fmla="*/ 3723977 w 6938447"/>
              <a:gd name="connsiteY3" fmla="*/ 1941283 h 2774022"/>
              <a:gd name="connsiteX4" fmla="*/ 954065 w 6938447"/>
              <a:gd name="connsiteY4" fmla="*/ 2774022 h 2774022"/>
              <a:gd name="connsiteX5" fmla="*/ 0 w 6938447"/>
              <a:gd name="connsiteY5" fmla="*/ 396053 h 2774022"/>
              <a:gd name="connsiteX6" fmla="*/ 4262358 w 6938447"/>
              <a:gd name="connsiteY6" fmla="*/ 60872 h 2774022"/>
              <a:gd name="connsiteX0" fmla="*/ 6938447 w 6938447"/>
              <a:gd name="connsiteY0" fmla="*/ 1443651 h 2774022"/>
              <a:gd name="connsiteX1" fmla="*/ 5900863 w 6938447"/>
              <a:gd name="connsiteY1" fmla="*/ 1912071 h 2774022"/>
              <a:gd name="connsiteX2" fmla="*/ 5511169 w 6938447"/>
              <a:gd name="connsiteY2" fmla="*/ 1915210 h 2774022"/>
              <a:gd name="connsiteX3" fmla="*/ 3723977 w 6938447"/>
              <a:gd name="connsiteY3" fmla="*/ 1941283 h 2774022"/>
              <a:gd name="connsiteX4" fmla="*/ 954065 w 6938447"/>
              <a:gd name="connsiteY4" fmla="*/ 2774022 h 2774022"/>
              <a:gd name="connsiteX5" fmla="*/ 0 w 6938447"/>
              <a:gd name="connsiteY5" fmla="*/ 396053 h 2774022"/>
              <a:gd name="connsiteX6" fmla="*/ 4262358 w 6938447"/>
              <a:gd name="connsiteY6" fmla="*/ 60872 h 2774022"/>
              <a:gd name="connsiteX0" fmla="*/ 6938447 w 6938447"/>
              <a:gd name="connsiteY0" fmla="*/ 1443651 h 2775291"/>
              <a:gd name="connsiteX1" fmla="*/ 5900863 w 6938447"/>
              <a:gd name="connsiteY1" fmla="*/ 1912071 h 2775291"/>
              <a:gd name="connsiteX2" fmla="*/ 5511169 w 6938447"/>
              <a:gd name="connsiteY2" fmla="*/ 1915210 h 2775291"/>
              <a:gd name="connsiteX3" fmla="*/ 3723977 w 6938447"/>
              <a:gd name="connsiteY3" fmla="*/ 1941283 h 2775291"/>
              <a:gd name="connsiteX4" fmla="*/ 893945 w 6938447"/>
              <a:gd name="connsiteY4" fmla="*/ 2775291 h 2775291"/>
              <a:gd name="connsiteX5" fmla="*/ 0 w 6938447"/>
              <a:gd name="connsiteY5" fmla="*/ 396053 h 2775291"/>
              <a:gd name="connsiteX6" fmla="*/ 4262358 w 6938447"/>
              <a:gd name="connsiteY6" fmla="*/ 60872 h 2775291"/>
              <a:gd name="connsiteX0" fmla="*/ 6938447 w 6938447"/>
              <a:gd name="connsiteY0" fmla="*/ 1443651 h 2775363"/>
              <a:gd name="connsiteX1" fmla="*/ 5900863 w 6938447"/>
              <a:gd name="connsiteY1" fmla="*/ 1912071 h 2775363"/>
              <a:gd name="connsiteX2" fmla="*/ 5511169 w 6938447"/>
              <a:gd name="connsiteY2" fmla="*/ 1915210 h 2775363"/>
              <a:gd name="connsiteX3" fmla="*/ 3723977 w 6938447"/>
              <a:gd name="connsiteY3" fmla="*/ 1941283 h 2775363"/>
              <a:gd name="connsiteX4" fmla="*/ 893945 w 6938447"/>
              <a:gd name="connsiteY4" fmla="*/ 2775291 h 2775363"/>
              <a:gd name="connsiteX5" fmla="*/ 0 w 6938447"/>
              <a:gd name="connsiteY5" fmla="*/ 396053 h 2775363"/>
              <a:gd name="connsiteX6" fmla="*/ 4262358 w 6938447"/>
              <a:gd name="connsiteY6" fmla="*/ 60872 h 2775363"/>
              <a:gd name="connsiteX0" fmla="*/ 6938447 w 6938447"/>
              <a:gd name="connsiteY0" fmla="*/ 1443651 h 2792762"/>
              <a:gd name="connsiteX1" fmla="*/ 5900863 w 6938447"/>
              <a:gd name="connsiteY1" fmla="*/ 1912071 h 2792762"/>
              <a:gd name="connsiteX2" fmla="*/ 5511169 w 6938447"/>
              <a:gd name="connsiteY2" fmla="*/ 1915210 h 2792762"/>
              <a:gd name="connsiteX3" fmla="*/ 3723977 w 6938447"/>
              <a:gd name="connsiteY3" fmla="*/ 1941283 h 2792762"/>
              <a:gd name="connsiteX4" fmla="*/ 854693 w 6938447"/>
              <a:gd name="connsiteY4" fmla="*/ 2792691 h 2792762"/>
              <a:gd name="connsiteX5" fmla="*/ 0 w 6938447"/>
              <a:gd name="connsiteY5" fmla="*/ 396053 h 2792762"/>
              <a:gd name="connsiteX6" fmla="*/ 4262358 w 6938447"/>
              <a:gd name="connsiteY6" fmla="*/ 60872 h 2792762"/>
              <a:gd name="connsiteX0" fmla="*/ 6969805 w 6969805"/>
              <a:gd name="connsiteY0" fmla="*/ 1444134 h 2793245"/>
              <a:gd name="connsiteX1" fmla="*/ 5932221 w 6969805"/>
              <a:gd name="connsiteY1" fmla="*/ 1912554 h 2793245"/>
              <a:gd name="connsiteX2" fmla="*/ 5542527 w 6969805"/>
              <a:gd name="connsiteY2" fmla="*/ 1915693 h 2793245"/>
              <a:gd name="connsiteX3" fmla="*/ 3755335 w 6969805"/>
              <a:gd name="connsiteY3" fmla="*/ 1941766 h 2793245"/>
              <a:gd name="connsiteX4" fmla="*/ 886051 w 6969805"/>
              <a:gd name="connsiteY4" fmla="*/ 2793174 h 2793245"/>
              <a:gd name="connsiteX5" fmla="*/ 0 w 6969805"/>
              <a:gd name="connsiteY5" fmla="*/ 393515 h 2793245"/>
              <a:gd name="connsiteX6" fmla="*/ 4293716 w 6969805"/>
              <a:gd name="connsiteY6" fmla="*/ 61355 h 2793245"/>
              <a:gd name="connsiteX0" fmla="*/ 6969805 w 6969805"/>
              <a:gd name="connsiteY0" fmla="*/ 1444134 h 2793245"/>
              <a:gd name="connsiteX1" fmla="*/ 5932221 w 6969805"/>
              <a:gd name="connsiteY1" fmla="*/ 1912554 h 2793245"/>
              <a:gd name="connsiteX2" fmla="*/ 5542527 w 6969805"/>
              <a:gd name="connsiteY2" fmla="*/ 1915693 h 2793245"/>
              <a:gd name="connsiteX3" fmla="*/ 3755335 w 6969805"/>
              <a:gd name="connsiteY3" fmla="*/ 1941766 h 2793245"/>
              <a:gd name="connsiteX4" fmla="*/ 886051 w 6969805"/>
              <a:gd name="connsiteY4" fmla="*/ 2793174 h 2793245"/>
              <a:gd name="connsiteX5" fmla="*/ 0 w 6969805"/>
              <a:gd name="connsiteY5" fmla="*/ 393515 h 2793245"/>
              <a:gd name="connsiteX6" fmla="*/ 4293716 w 6969805"/>
              <a:gd name="connsiteY6" fmla="*/ 61355 h 2793245"/>
              <a:gd name="connsiteX0" fmla="*/ 6969805 w 6969805"/>
              <a:gd name="connsiteY0" fmla="*/ 1444134 h 2793245"/>
              <a:gd name="connsiteX1" fmla="*/ 5932221 w 6969805"/>
              <a:gd name="connsiteY1" fmla="*/ 1912554 h 2793245"/>
              <a:gd name="connsiteX2" fmla="*/ 5542527 w 6969805"/>
              <a:gd name="connsiteY2" fmla="*/ 1915693 h 2793245"/>
              <a:gd name="connsiteX3" fmla="*/ 3755335 w 6969805"/>
              <a:gd name="connsiteY3" fmla="*/ 1941766 h 2793245"/>
              <a:gd name="connsiteX4" fmla="*/ 886051 w 6969805"/>
              <a:gd name="connsiteY4" fmla="*/ 2793174 h 2793245"/>
              <a:gd name="connsiteX5" fmla="*/ 0 w 6969805"/>
              <a:gd name="connsiteY5" fmla="*/ 393515 h 2793245"/>
              <a:gd name="connsiteX6" fmla="*/ 4293716 w 6969805"/>
              <a:gd name="connsiteY6" fmla="*/ 61355 h 2793245"/>
              <a:gd name="connsiteX0" fmla="*/ 6969805 w 6969805"/>
              <a:gd name="connsiteY0" fmla="*/ 1444134 h 2794634"/>
              <a:gd name="connsiteX1" fmla="*/ 5932221 w 6969805"/>
              <a:gd name="connsiteY1" fmla="*/ 1912554 h 2794634"/>
              <a:gd name="connsiteX2" fmla="*/ 5542527 w 6969805"/>
              <a:gd name="connsiteY2" fmla="*/ 1915693 h 2794634"/>
              <a:gd name="connsiteX3" fmla="*/ 3755335 w 6969805"/>
              <a:gd name="connsiteY3" fmla="*/ 1941766 h 2794634"/>
              <a:gd name="connsiteX4" fmla="*/ 863830 w 6969805"/>
              <a:gd name="connsiteY4" fmla="*/ 2794563 h 2794634"/>
              <a:gd name="connsiteX5" fmla="*/ 0 w 6969805"/>
              <a:gd name="connsiteY5" fmla="*/ 393515 h 2794634"/>
              <a:gd name="connsiteX6" fmla="*/ 4293716 w 6969805"/>
              <a:gd name="connsiteY6" fmla="*/ 61355 h 2794634"/>
              <a:gd name="connsiteX0" fmla="*/ 6969805 w 6969805"/>
              <a:gd name="connsiteY0" fmla="*/ 1444134 h 2810766"/>
              <a:gd name="connsiteX1" fmla="*/ 5932221 w 6969805"/>
              <a:gd name="connsiteY1" fmla="*/ 1912554 h 2810766"/>
              <a:gd name="connsiteX2" fmla="*/ 5542527 w 6969805"/>
              <a:gd name="connsiteY2" fmla="*/ 1915693 h 2810766"/>
              <a:gd name="connsiteX3" fmla="*/ 3755335 w 6969805"/>
              <a:gd name="connsiteY3" fmla="*/ 1941766 h 2810766"/>
              <a:gd name="connsiteX4" fmla="*/ 884699 w 6969805"/>
              <a:gd name="connsiteY4" fmla="*/ 2810696 h 2810766"/>
              <a:gd name="connsiteX5" fmla="*/ 0 w 6969805"/>
              <a:gd name="connsiteY5" fmla="*/ 393515 h 2810766"/>
              <a:gd name="connsiteX6" fmla="*/ 4293716 w 6969805"/>
              <a:gd name="connsiteY6" fmla="*/ 61355 h 2810766"/>
              <a:gd name="connsiteX0" fmla="*/ 6969805 w 6969805"/>
              <a:gd name="connsiteY0" fmla="*/ 1444134 h 2819468"/>
              <a:gd name="connsiteX1" fmla="*/ 5932221 w 6969805"/>
              <a:gd name="connsiteY1" fmla="*/ 1912554 h 2819468"/>
              <a:gd name="connsiteX2" fmla="*/ 5542527 w 6969805"/>
              <a:gd name="connsiteY2" fmla="*/ 1915693 h 2819468"/>
              <a:gd name="connsiteX3" fmla="*/ 3755335 w 6969805"/>
              <a:gd name="connsiteY3" fmla="*/ 1941766 h 2819468"/>
              <a:gd name="connsiteX4" fmla="*/ 865073 w 6969805"/>
              <a:gd name="connsiteY4" fmla="*/ 2819398 h 2819468"/>
              <a:gd name="connsiteX5" fmla="*/ 0 w 6969805"/>
              <a:gd name="connsiteY5" fmla="*/ 393515 h 2819468"/>
              <a:gd name="connsiteX6" fmla="*/ 4293716 w 6969805"/>
              <a:gd name="connsiteY6" fmla="*/ 61355 h 2819468"/>
              <a:gd name="connsiteX0" fmla="*/ 6969805 w 6969805"/>
              <a:gd name="connsiteY0" fmla="*/ 1444134 h 2819468"/>
              <a:gd name="connsiteX1" fmla="*/ 5932221 w 6969805"/>
              <a:gd name="connsiteY1" fmla="*/ 1912554 h 2819468"/>
              <a:gd name="connsiteX2" fmla="*/ 5542527 w 6969805"/>
              <a:gd name="connsiteY2" fmla="*/ 1915693 h 2819468"/>
              <a:gd name="connsiteX3" fmla="*/ 3755335 w 6969805"/>
              <a:gd name="connsiteY3" fmla="*/ 1941766 h 2819468"/>
              <a:gd name="connsiteX4" fmla="*/ 865073 w 6969805"/>
              <a:gd name="connsiteY4" fmla="*/ 2819398 h 2819468"/>
              <a:gd name="connsiteX5" fmla="*/ 0 w 6969805"/>
              <a:gd name="connsiteY5" fmla="*/ 393515 h 2819468"/>
              <a:gd name="connsiteX6" fmla="*/ 4293716 w 6969805"/>
              <a:gd name="connsiteY6" fmla="*/ 61355 h 2819468"/>
              <a:gd name="connsiteX7" fmla="*/ 6969805 w 6969805"/>
              <a:gd name="connsiteY7" fmla="*/ 1444134 h 2819468"/>
              <a:gd name="connsiteX0" fmla="*/ 7016249 w 7016249"/>
              <a:gd name="connsiteY0" fmla="*/ 1444157 h 2819491"/>
              <a:gd name="connsiteX1" fmla="*/ 5978665 w 7016249"/>
              <a:gd name="connsiteY1" fmla="*/ 1912577 h 2819491"/>
              <a:gd name="connsiteX2" fmla="*/ 5588971 w 7016249"/>
              <a:gd name="connsiteY2" fmla="*/ 1915716 h 2819491"/>
              <a:gd name="connsiteX3" fmla="*/ 3801779 w 7016249"/>
              <a:gd name="connsiteY3" fmla="*/ 1941789 h 2819491"/>
              <a:gd name="connsiteX4" fmla="*/ 911517 w 7016249"/>
              <a:gd name="connsiteY4" fmla="*/ 2819421 h 2819491"/>
              <a:gd name="connsiteX5" fmla="*/ 0 w 7016249"/>
              <a:gd name="connsiteY5" fmla="*/ 393397 h 2819491"/>
              <a:gd name="connsiteX6" fmla="*/ 4340160 w 7016249"/>
              <a:gd name="connsiteY6" fmla="*/ 61378 h 2819491"/>
              <a:gd name="connsiteX7" fmla="*/ 7016249 w 7016249"/>
              <a:gd name="connsiteY7" fmla="*/ 1444157 h 2819491"/>
              <a:gd name="connsiteX0" fmla="*/ 6332000 w 6332000"/>
              <a:gd name="connsiteY0" fmla="*/ 1111753 h 2819491"/>
              <a:gd name="connsiteX1" fmla="*/ 5978665 w 6332000"/>
              <a:gd name="connsiteY1" fmla="*/ 1912577 h 2819491"/>
              <a:gd name="connsiteX2" fmla="*/ 5588971 w 6332000"/>
              <a:gd name="connsiteY2" fmla="*/ 1915716 h 2819491"/>
              <a:gd name="connsiteX3" fmla="*/ 3801779 w 6332000"/>
              <a:gd name="connsiteY3" fmla="*/ 1941789 h 2819491"/>
              <a:gd name="connsiteX4" fmla="*/ 911517 w 6332000"/>
              <a:gd name="connsiteY4" fmla="*/ 2819421 h 2819491"/>
              <a:gd name="connsiteX5" fmla="*/ 0 w 6332000"/>
              <a:gd name="connsiteY5" fmla="*/ 393397 h 2819491"/>
              <a:gd name="connsiteX6" fmla="*/ 4340160 w 6332000"/>
              <a:gd name="connsiteY6" fmla="*/ 61378 h 2819491"/>
              <a:gd name="connsiteX7" fmla="*/ 6332000 w 6332000"/>
              <a:gd name="connsiteY7" fmla="*/ 1111753 h 2819491"/>
              <a:gd name="connsiteX0" fmla="*/ 6332000 w 6332000"/>
              <a:gd name="connsiteY0" fmla="*/ 1111753 h 2819491"/>
              <a:gd name="connsiteX1" fmla="*/ 5907750 w 6332000"/>
              <a:gd name="connsiteY1" fmla="*/ 1875193 h 2819491"/>
              <a:gd name="connsiteX2" fmla="*/ 5588971 w 6332000"/>
              <a:gd name="connsiteY2" fmla="*/ 1915716 h 2819491"/>
              <a:gd name="connsiteX3" fmla="*/ 3801779 w 6332000"/>
              <a:gd name="connsiteY3" fmla="*/ 1941789 h 2819491"/>
              <a:gd name="connsiteX4" fmla="*/ 911517 w 6332000"/>
              <a:gd name="connsiteY4" fmla="*/ 2819421 h 2819491"/>
              <a:gd name="connsiteX5" fmla="*/ 0 w 6332000"/>
              <a:gd name="connsiteY5" fmla="*/ 393397 h 2819491"/>
              <a:gd name="connsiteX6" fmla="*/ 4340160 w 6332000"/>
              <a:gd name="connsiteY6" fmla="*/ 61378 h 2819491"/>
              <a:gd name="connsiteX7" fmla="*/ 6332000 w 6332000"/>
              <a:gd name="connsiteY7" fmla="*/ 1111753 h 2819491"/>
              <a:gd name="connsiteX0" fmla="*/ 6332000 w 6332000"/>
              <a:gd name="connsiteY0" fmla="*/ 1111753 h 2483571"/>
              <a:gd name="connsiteX1" fmla="*/ 5907750 w 6332000"/>
              <a:gd name="connsiteY1" fmla="*/ 1875193 h 2483571"/>
              <a:gd name="connsiteX2" fmla="*/ 5588971 w 6332000"/>
              <a:gd name="connsiteY2" fmla="*/ 1915716 h 2483571"/>
              <a:gd name="connsiteX3" fmla="*/ 3801779 w 6332000"/>
              <a:gd name="connsiteY3" fmla="*/ 1941789 h 2483571"/>
              <a:gd name="connsiteX4" fmla="*/ 1278823 w 6332000"/>
              <a:gd name="connsiteY4" fmla="*/ 2483490 h 2483571"/>
              <a:gd name="connsiteX5" fmla="*/ 0 w 6332000"/>
              <a:gd name="connsiteY5" fmla="*/ 393397 h 2483571"/>
              <a:gd name="connsiteX6" fmla="*/ 4340160 w 6332000"/>
              <a:gd name="connsiteY6" fmla="*/ 61378 h 2483571"/>
              <a:gd name="connsiteX7" fmla="*/ 6332000 w 6332000"/>
              <a:gd name="connsiteY7" fmla="*/ 1111753 h 2483571"/>
              <a:gd name="connsiteX0" fmla="*/ 6306920 w 6306920"/>
              <a:gd name="connsiteY0" fmla="*/ 1111525 h 2483343"/>
              <a:gd name="connsiteX1" fmla="*/ 5882670 w 6306920"/>
              <a:gd name="connsiteY1" fmla="*/ 1874965 h 2483343"/>
              <a:gd name="connsiteX2" fmla="*/ 5563891 w 6306920"/>
              <a:gd name="connsiteY2" fmla="*/ 1915488 h 2483343"/>
              <a:gd name="connsiteX3" fmla="*/ 3776699 w 6306920"/>
              <a:gd name="connsiteY3" fmla="*/ 1941561 h 2483343"/>
              <a:gd name="connsiteX4" fmla="*/ 1253743 w 6306920"/>
              <a:gd name="connsiteY4" fmla="*/ 2483262 h 2483343"/>
              <a:gd name="connsiteX5" fmla="*/ 0 w 6306920"/>
              <a:gd name="connsiteY5" fmla="*/ 394596 h 2483343"/>
              <a:gd name="connsiteX6" fmla="*/ 4315080 w 6306920"/>
              <a:gd name="connsiteY6" fmla="*/ 61150 h 2483343"/>
              <a:gd name="connsiteX7" fmla="*/ 6306920 w 6306920"/>
              <a:gd name="connsiteY7" fmla="*/ 1111525 h 2483343"/>
              <a:gd name="connsiteX0" fmla="*/ 6306920 w 6306920"/>
              <a:gd name="connsiteY0" fmla="*/ 1111525 h 2440482"/>
              <a:gd name="connsiteX1" fmla="*/ 5882670 w 6306920"/>
              <a:gd name="connsiteY1" fmla="*/ 1874965 h 2440482"/>
              <a:gd name="connsiteX2" fmla="*/ 5563891 w 6306920"/>
              <a:gd name="connsiteY2" fmla="*/ 1915488 h 2440482"/>
              <a:gd name="connsiteX3" fmla="*/ 3776699 w 6306920"/>
              <a:gd name="connsiteY3" fmla="*/ 1941561 h 2440482"/>
              <a:gd name="connsiteX4" fmla="*/ 1203757 w 6306920"/>
              <a:gd name="connsiteY4" fmla="*/ 2440399 h 2440482"/>
              <a:gd name="connsiteX5" fmla="*/ 0 w 6306920"/>
              <a:gd name="connsiteY5" fmla="*/ 394596 h 2440482"/>
              <a:gd name="connsiteX6" fmla="*/ 4315080 w 6306920"/>
              <a:gd name="connsiteY6" fmla="*/ 61150 h 2440482"/>
              <a:gd name="connsiteX7" fmla="*/ 6306920 w 6306920"/>
              <a:gd name="connsiteY7" fmla="*/ 1111525 h 2440482"/>
              <a:gd name="connsiteX0" fmla="*/ 6306920 w 6353688"/>
              <a:gd name="connsiteY0" fmla="*/ 1111525 h 2440482"/>
              <a:gd name="connsiteX1" fmla="*/ 5563891 w 6353688"/>
              <a:gd name="connsiteY1" fmla="*/ 1915488 h 2440482"/>
              <a:gd name="connsiteX2" fmla="*/ 3776699 w 6353688"/>
              <a:gd name="connsiteY2" fmla="*/ 1941561 h 2440482"/>
              <a:gd name="connsiteX3" fmla="*/ 1203757 w 6353688"/>
              <a:gd name="connsiteY3" fmla="*/ 2440399 h 2440482"/>
              <a:gd name="connsiteX4" fmla="*/ 0 w 6353688"/>
              <a:gd name="connsiteY4" fmla="*/ 394596 h 2440482"/>
              <a:gd name="connsiteX5" fmla="*/ 4315080 w 6353688"/>
              <a:gd name="connsiteY5" fmla="*/ 61150 h 2440482"/>
              <a:gd name="connsiteX6" fmla="*/ 6306920 w 6353688"/>
              <a:gd name="connsiteY6" fmla="*/ 1111525 h 2440482"/>
              <a:gd name="connsiteX0" fmla="*/ 6306920 w 6306920"/>
              <a:gd name="connsiteY0" fmla="*/ 1111525 h 2440482"/>
              <a:gd name="connsiteX1" fmla="*/ 3776699 w 6306920"/>
              <a:gd name="connsiteY1" fmla="*/ 1941561 h 2440482"/>
              <a:gd name="connsiteX2" fmla="*/ 1203757 w 6306920"/>
              <a:gd name="connsiteY2" fmla="*/ 2440399 h 2440482"/>
              <a:gd name="connsiteX3" fmla="*/ 0 w 6306920"/>
              <a:gd name="connsiteY3" fmla="*/ 394596 h 2440482"/>
              <a:gd name="connsiteX4" fmla="*/ 4315080 w 6306920"/>
              <a:gd name="connsiteY4" fmla="*/ 61150 h 2440482"/>
              <a:gd name="connsiteX5" fmla="*/ 6306920 w 6306920"/>
              <a:gd name="connsiteY5" fmla="*/ 1111525 h 2440482"/>
              <a:gd name="connsiteX0" fmla="*/ 6306920 w 6306920"/>
              <a:gd name="connsiteY0" fmla="*/ 1111525 h 2449799"/>
              <a:gd name="connsiteX1" fmla="*/ 1203757 w 6306920"/>
              <a:gd name="connsiteY1" fmla="*/ 2440399 h 2449799"/>
              <a:gd name="connsiteX2" fmla="*/ 0 w 6306920"/>
              <a:gd name="connsiteY2" fmla="*/ 394596 h 2449799"/>
              <a:gd name="connsiteX3" fmla="*/ 4315080 w 6306920"/>
              <a:gd name="connsiteY3" fmla="*/ 61150 h 2449799"/>
              <a:gd name="connsiteX4" fmla="*/ 6306920 w 6306920"/>
              <a:gd name="connsiteY4" fmla="*/ 1111525 h 2449799"/>
              <a:gd name="connsiteX0" fmla="*/ 6306920 w 6306920"/>
              <a:gd name="connsiteY0" fmla="*/ 1111525 h 2440482"/>
              <a:gd name="connsiteX1" fmla="*/ 1203757 w 6306920"/>
              <a:gd name="connsiteY1" fmla="*/ 2440399 h 2440482"/>
              <a:gd name="connsiteX2" fmla="*/ 0 w 6306920"/>
              <a:gd name="connsiteY2" fmla="*/ 394596 h 2440482"/>
              <a:gd name="connsiteX3" fmla="*/ 4315080 w 6306920"/>
              <a:gd name="connsiteY3" fmla="*/ 61150 h 2440482"/>
              <a:gd name="connsiteX4" fmla="*/ 6306920 w 6306920"/>
              <a:gd name="connsiteY4" fmla="*/ 1111525 h 24404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6920" h="2440482">
                <a:moveTo>
                  <a:pt x="6306920" y="1111525"/>
                </a:moveTo>
                <a:lnTo>
                  <a:pt x="1203757" y="2440399"/>
                </a:lnTo>
                <a:cubicBezTo>
                  <a:pt x="1214372" y="2455264"/>
                  <a:pt x="45686" y="487025"/>
                  <a:pt x="0" y="394596"/>
                </a:cubicBezTo>
                <a:cubicBezTo>
                  <a:pt x="545887" y="87839"/>
                  <a:pt x="3146477" y="-105019"/>
                  <a:pt x="4315080" y="61150"/>
                </a:cubicBezTo>
                <a:cubicBezTo>
                  <a:pt x="5207110" y="522076"/>
                  <a:pt x="5414890" y="650599"/>
                  <a:pt x="6306920" y="1111525"/>
                </a:cubicBezTo>
                <a:close/>
              </a:path>
            </a:pathLst>
          </a:custGeom>
          <a:pattFill prst="diagBrick">
            <a:fgClr>
              <a:srgbClr val="FFCC9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円/楕円 2"/>
          <p:cNvSpPr/>
          <p:nvPr/>
        </p:nvSpPr>
        <p:spPr>
          <a:xfrm>
            <a:off x="3463049" y="1723963"/>
            <a:ext cx="1275332" cy="899545"/>
          </a:xfrm>
          <a:prstGeom prst="ellipse">
            <a:avLst/>
          </a:prstGeom>
          <a:solidFill>
            <a:schemeClr val="accent5">
              <a:lumMod val="60000"/>
              <a:lumOff val="40000"/>
            </a:schemeClr>
          </a:solidFill>
          <a:ln w="3175">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円/楕円 19"/>
          <p:cNvSpPr>
            <a:spLocks noChangeAspect="1"/>
          </p:cNvSpPr>
          <p:nvPr/>
        </p:nvSpPr>
        <p:spPr>
          <a:xfrm>
            <a:off x="4373328" y="2190407"/>
            <a:ext cx="1661538" cy="1661538"/>
          </a:xfrm>
          <a:prstGeom prst="ellipse">
            <a:avLst/>
          </a:prstGeom>
          <a:noFill/>
          <a:ln w="6350">
            <a:solidFill>
              <a:schemeClr val="tx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円/楕円 20"/>
          <p:cNvSpPr>
            <a:spLocks noChangeAspect="1"/>
          </p:cNvSpPr>
          <p:nvPr/>
        </p:nvSpPr>
        <p:spPr>
          <a:xfrm>
            <a:off x="3532765" y="1366454"/>
            <a:ext cx="3323077" cy="3323077"/>
          </a:xfrm>
          <a:prstGeom prst="ellipse">
            <a:avLst/>
          </a:prstGeom>
          <a:noFill/>
          <a:ln w="6350">
            <a:solidFill>
              <a:schemeClr val="tx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角丸四角形吹き出し 1"/>
          <p:cNvSpPr/>
          <p:nvPr/>
        </p:nvSpPr>
        <p:spPr>
          <a:xfrm>
            <a:off x="5635255" y="2065400"/>
            <a:ext cx="897017" cy="416882"/>
          </a:xfrm>
          <a:prstGeom prst="wedgeRoundRectCallout">
            <a:avLst>
              <a:gd name="adj1" fmla="val -41064"/>
              <a:gd name="adj2" fmla="val 86495"/>
              <a:gd name="adj3" fmla="val 16667"/>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ja-JP" altLang="en-US" sz="923"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当社：京都駅より徒歩</a:t>
            </a:r>
            <a:r>
              <a:rPr lang="en-US" altLang="ja-JP" sz="923"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923"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分</a:t>
            </a:r>
          </a:p>
        </p:txBody>
      </p:sp>
      <p:sp>
        <p:nvSpPr>
          <p:cNvPr id="24" name="正方形/長方形 23"/>
          <p:cNvSpPr/>
          <p:nvPr/>
        </p:nvSpPr>
        <p:spPr>
          <a:xfrm>
            <a:off x="425283" y="537602"/>
            <a:ext cx="1244718" cy="33234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京都</a:t>
            </a:r>
            <a:r>
              <a:rPr kumimoji="1" lang="ja-JP" altLang="en-US"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市</a:t>
            </a:r>
          </a:p>
        </p:txBody>
      </p:sp>
      <p:sp>
        <p:nvSpPr>
          <p:cNvPr id="26" name="テキスト ボックス 25"/>
          <p:cNvSpPr txBox="1"/>
          <p:nvPr/>
        </p:nvSpPr>
        <p:spPr>
          <a:xfrm>
            <a:off x="5722691" y="3454406"/>
            <a:ext cx="267702" cy="170496"/>
          </a:xfrm>
          <a:prstGeom prst="rect">
            <a:avLst/>
          </a:prstGeom>
          <a:solidFill>
            <a:schemeClr val="bg1"/>
          </a:solidFill>
        </p:spPr>
        <p:txBody>
          <a:bodyPr wrap="none" lIns="0" tIns="0" rIns="0" bIns="0" rtlCol="0">
            <a:spAutoFit/>
          </a:bodyPr>
          <a:lstStyle>
            <a:defPPr>
              <a:defRPr lang="ja-JP"/>
            </a:defPPr>
            <a:lvl1pPr>
              <a:defRPr sz="1200"/>
            </a:lvl1pPr>
          </a:lstStyle>
          <a:p>
            <a:r>
              <a:rPr lang="en-US" altLang="ja-JP" sz="1108" dirty="0"/>
              <a:t>5km</a:t>
            </a:r>
            <a:endParaRPr lang="ja-JP" altLang="en-US" sz="1108" dirty="0"/>
          </a:p>
        </p:txBody>
      </p:sp>
      <p:sp>
        <p:nvSpPr>
          <p:cNvPr id="27" name="テキスト ボックス 26"/>
          <p:cNvSpPr txBox="1"/>
          <p:nvPr/>
        </p:nvSpPr>
        <p:spPr>
          <a:xfrm>
            <a:off x="6365395" y="4037385"/>
            <a:ext cx="346249" cy="170496"/>
          </a:xfrm>
          <a:prstGeom prst="rect">
            <a:avLst/>
          </a:prstGeom>
          <a:solidFill>
            <a:schemeClr val="bg1"/>
          </a:solidFill>
        </p:spPr>
        <p:txBody>
          <a:bodyPr wrap="none" lIns="0" tIns="0" rIns="0" bIns="0" rtlCol="0">
            <a:spAutoFit/>
          </a:bodyPr>
          <a:lstStyle>
            <a:defPPr>
              <a:defRPr lang="ja-JP"/>
            </a:defPPr>
            <a:lvl1pPr>
              <a:defRPr sz="1200"/>
            </a:lvl1pPr>
          </a:lstStyle>
          <a:p>
            <a:r>
              <a:rPr lang="en-US" altLang="ja-JP" sz="1108" dirty="0"/>
              <a:t>10km</a:t>
            </a:r>
            <a:endParaRPr lang="ja-JP" altLang="en-US" sz="1108" dirty="0"/>
          </a:p>
        </p:txBody>
      </p:sp>
      <p:pic>
        <p:nvPicPr>
          <p:cNvPr id="1026" name="Picture 2" descr="C:\Program Files\Microsoft Office\MEDIA\CAGCAT10\j0205462.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08816" y="2594998"/>
            <a:ext cx="330441" cy="303488"/>
          </a:xfrm>
          <a:prstGeom prst="rect">
            <a:avLst/>
          </a:prstGeom>
          <a:noFill/>
          <a:extLst>
            <a:ext uri="{909E8E84-426E-40DD-AFC4-6F175D3DCCD1}">
              <a14:hiddenFill xmlns:a14="http://schemas.microsoft.com/office/drawing/2010/main">
                <a:solidFill>
                  <a:srgbClr val="FFFFFF"/>
                </a:solidFill>
              </a14:hiddenFill>
            </a:ext>
          </a:extLst>
        </p:spPr>
      </p:pic>
      <p:sp>
        <p:nvSpPr>
          <p:cNvPr id="108" name="円/楕円 107"/>
          <p:cNvSpPr>
            <a:spLocks noChangeAspect="1"/>
          </p:cNvSpPr>
          <p:nvPr/>
        </p:nvSpPr>
        <p:spPr>
          <a:xfrm>
            <a:off x="2691760" y="521833"/>
            <a:ext cx="4984615" cy="4984615"/>
          </a:xfrm>
          <a:prstGeom prst="ellipse">
            <a:avLst/>
          </a:prstGeom>
          <a:noFill/>
          <a:ln w="6350">
            <a:solidFill>
              <a:schemeClr val="tx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9" name="円/楕円 108"/>
          <p:cNvSpPr>
            <a:spLocks noChangeAspect="1"/>
          </p:cNvSpPr>
          <p:nvPr/>
        </p:nvSpPr>
        <p:spPr>
          <a:xfrm>
            <a:off x="1875949" y="-295577"/>
            <a:ext cx="6646154" cy="6646154"/>
          </a:xfrm>
          <a:prstGeom prst="ellipse">
            <a:avLst/>
          </a:prstGeom>
          <a:noFill/>
          <a:ln w="6350">
            <a:solidFill>
              <a:schemeClr val="tx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1" name="テキスト ボックス 90"/>
          <p:cNvSpPr txBox="1"/>
          <p:nvPr/>
        </p:nvSpPr>
        <p:spPr>
          <a:xfrm>
            <a:off x="6864151" y="4604300"/>
            <a:ext cx="346249" cy="170496"/>
          </a:xfrm>
          <a:prstGeom prst="rect">
            <a:avLst/>
          </a:prstGeom>
          <a:solidFill>
            <a:schemeClr val="bg1"/>
          </a:solidFill>
        </p:spPr>
        <p:txBody>
          <a:bodyPr wrap="none" lIns="0" tIns="0" rIns="0" bIns="0" rtlCol="0">
            <a:spAutoFit/>
          </a:bodyPr>
          <a:lstStyle>
            <a:defPPr>
              <a:defRPr lang="ja-JP"/>
            </a:defPPr>
            <a:lvl1pPr>
              <a:defRPr sz="1200"/>
            </a:lvl1pPr>
          </a:lstStyle>
          <a:p>
            <a:r>
              <a:rPr lang="en-US" altLang="ja-JP" sz="1108" dirty="0"/>
              <a:t>15km</a:t>
            </a:r>
            <a:endParaRPr lang="ja-JP" altLang="en-US" sz="1108" dirty="0"/>
          </a:p>
        </p:txBody>
      </p:sp>
      <p:sp>
        <p:nvSpPr>
          <p:cNvPr id="110" name="テキスト ボックス 109"/>
          <p:cNvSpPr txBox="1"/>
          <p:nvPr/>
        </p:nvSpPr>
        <p:spPr>
          <a:xfrm>
            <a:off x="7518328" y="5172433"/>
            <a:ext cx="346249" cy="170496"/>
          </a:xfrm>
          <a:prstGeom prst="rect">
            <a:avLst/>
          </a:prstGeom>
          <a:solidFill>
            <a:schemeClr val="bg1"/>
          </a:solidFill>
        </p:spPr>
        <p:txBody>
          <a:bodyPr wrap="none" lIns="0" tIns="0" rIns="0" bIns="0" rtlCol="0">
            <a:spAutoFit/>
          </a:bodyPr>
          <a:lstStyle>
            <a:defPPr>
              <a:defRPr lang="ja-JP"/>
            </a:defPPr>
            <a:lvl1pPr>
              <a:defRPr sz="1200"/>
            </a:lvl1pPr>
          </a:lstStyle>
          <a:p>
            <a:r>
              <a:rPr lang="en-US" altLang="ja-JP" sz="1108" dirty="0"/>
              <a:t>20km</a:t>
            </a:r>
            <a:endParaRPr lang="ja-JP" altLang="en-US" sz="1108" dirty="0"/>
          </a:p>
        </p:txBody>
      </p:sp>
      <p:sp>
        <p:nvSpPr>
          <p:cNvPr id="111" name="円/楕円 110"/>
          <p:cNvSpPr>
            <a:spLocks noChangeAspect="1"/>
          </p:cNvSpPr>
          <p:nvPr/>
        </p:nvSpPr>
        <p:spPr>
          <a:xfrm>
            <a:off x="1045180" y="-1117510"/>
            <a:ext cx="8307692" cy="8307692"/>
          </a:xfrm>
          <a:prstGeom prst="ellipse">
            <a:avLst/>
          </a:prstGeom>
          <a:noFill/>
          <a:ln w="6350">
            <a:solidFill>
              <a:schemeClr val="tx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2" name="テキスト ボックス 111"/>
          <p:cNvSpPr txBox="1"/>
          <p:nvPr/>
        </p:nvSpPr>
        <p:spPr>
          <a:xfrm>
            <a:off x="8084161" y="5747307"/>
            <a:ext cx="346249" cy="170496"/>
          </a:xfrm>
          <a:prstGeom prst="rect">
            <a:avLst/>
          </a:prstGeom>
          <a:solidFill>
            <a:schemeClr val="bg1"/>
          </a:solidFill>
        </p:spPr>
        <p:txBody>
          <a:bodyPr wrap="none" lIns="0" tIns="0" rIns="0" bIns="0" rtlCol="0">
            <a:spAutoFit/>
          </a:bodyPr>
          <a:lstStyle>
            <a:defPPr>
              <a:defRPr lang="ja-JP"/>
            </a:defPPr>
            <a:lvl1pPr>
              <a:defRPr sz="1200"/>
            </a:lvl1pPr>
          </a:lstStyle>
          <a:p>
            <a:r>
              <a:rPr lang="en-US" altLang="ja-JP" sz="1108" dirty="0"/>
              <a:t>25km</a:t>
            </a:r>
            <a:endParaRPr lang="ja-JP" altLang="en-US" sz="1108" dirty="0"/>
          </a:p>
        </p:txBody>
      </p:sp>
      <p:sp>
        <p:nvSpPr>
          <p:cNvPr id="58" name="正方形/長方形 57"/>
          <p:cNvSpPr/>
          <p:nvPr/>
        </p:nvSpPr>
        <p:spPr>
          <a:xfrm>
            <a:off x="7466613" y="519525"/>
            <a:ext cx="1303234" cy="332345"/>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大津市</a:t>
            </a:r>
          </a:p>
        </p:txBody>
      </p:sp>
      <p:sp>
        <p:nvSpPr>
          <p:cNvPr id="56" name="正方形/長方形 55"/>
          <p:cNvSpPr/>
          <p:nvPr/>
        </p:nvSpPr>
        <p:spPr>
          <a:xfrm>
            <a:off x="478479" y="5524795"/>
            <a:ext cx="1339254" cy="33234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乙訓地域</a:t>
            </a:r>
          </a:p>
        </p:txBody>
      </p:sp>
      <p:sp>
        <p:nvSpPr>
          <p:cNvPr id="12" name="正方形/長方形 11"/>
          <p:cNvSpPr/>
          <p:nvPr/>
        </p:nvSpPr>
        <p:spPr>
          <a:xfrm>
            <a:off x="8084160" y="2431316"/>
            <a:ext cx="811466" cy="232601"/>
          </a:xfrm>
          <a:prstGeom prst="rect">
            <a:avLst/>
          </a:prstGeom>
          <a:solidFill>
            <a:schemeClr val="accent6">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ja-JP" altLang="en-US" sz="1108"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琵琶湖線</a:t>
            </a:r>
            <a:endParaRPr lang="en-US" altLang="ja-JP" sz="1108"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正方形/長方形 12"/>
          <p:cNvSpPr/>
          <p:nvPr/>
        </p:nvSpPr>
        <p:spPr>
          <a:xfrm>
            <a:off x="4615870" y="371429"/>
            <a:ext cx="288030" cy="695996"/>
          </a:xfrm>
          <a:prstGeom prst="rect">
            <a:avLst/>
          </a:prstGeom>
          <a:solidFill>
            <a:schemeClr val="tx2">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ja-JP" altLang="en-US" sz="1108"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地下鉄線</a:t>
            </a:r>
            <a:endParaRPr lang="en-US" altLang="ja-JP" sz="1108"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1025" name="グループ化 1024"/>
          <p:cNvGrpSpPr/>
          <p:nvPr/>
        </p:nvGrpSpPr>
        <p:grpSpPr>
          <a:xfrm>
            <a:off x="0" y="2715138"/>
            <a:ext cx="9144001" cy="623808"/>
            <a:chOff x="0" y="2655649"/>
            <a:chExt cx="9906001" cy="675792"/>
          </a:xfrm>
        </p:grpSpPr>
        <p:grpSp>
          <p:nvGrpSpPr>
            <p:cNvPr id="8" name="グループ化 7"/>
            <p:cNvGrpSpPr/>
            <p:nvPr/>
          </p:nvGrpSpPr>
          <p:grpSpPr>
            <a:xfrm rot="5400000">
              <a:off x="4910689" y="-1949723"/>
              <a:ext cx="84624" cy="9906001"/>
              <a:chOff x="4960845" y="614811"/>
              <a:chExt cx="108782" cy="5588190"/>
            </a:xfrm>
          </p:grpSpPr>
          <p:sp>
            <p:nvSpPr>
              <p:cNvPr id="9" name="正方形/長方形 8"/>
              <p:cNvSpPr/>
              <p:nvPr/>
            </p:nvSpPr>
            <p:spPr>
              <a:xfrm>
                <a:off x="4960845" y="614811"/>
                <a:ext cx="108782" cy="5588190"/>
              </a:xfrm>
              <a:prstGeom prst="rect">
                <a:avLst/>
              </a:prstGeom>
              <a:solidFill>
                <a:schemeClr val="bg1"/>
              </a:solidFill>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0" name="直線コネクタ 9"/>
              <p:cNvCxnSpPr>
                <a:stCxn id="9" idx="0"/>
                <a:endCxn id="9" idx="2"/>
              </p:cNvCxnSpPr>
              <p:nvPr/>
            </p:nvCxnSpPr>
            <p:spPr>
              <a:xfrm rot="16200000" flipH="1">
                <a:off x="2221141" y="3408905"/>
                <a:ext cx="5588190" cy="1"/>
              </a:xfrm>
              <a:prstGeom prst="line">
                <a:avLst/>
              </a:prstGeom>
              <a:ln w="85725">
                <a:solidFill>
                  <a:schemeClr val="accent6">
                    <a:lumMod val="7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34" name="正方形/長方形 33"/>
            <p:cNvSpPr/>
            <p:nvPr/>
          </p:nvSpPr>
          <p:spPr>
            <a:xfrm>
              <a:off x="4737772" y="2688122"/>
              <a:ext cx="160446" cy="640548"/>
            </a:xfrm>
            <a:prstGeom prst="rect">
              <a:avLst/>
            </a:prstGeom>
            <a:solidFill>
              <a:schemeClr val="bg1"/>
            </a:solidFill>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wrap="none" lIns="33231" tIns="0" rIns="33231" bIns="0" rtlCol="0" anchor="ctr"/>
            <a:lstStyle/>
            <a:p>
              <a:pPr algn="ctr">
                <a:lnSpc>
                  <a:spcPts val="738"/>
                </a:lnSpc>
              </a:pPr>
              <a:r>
                <a:rPr lang="ja-JP" altLang="en-US" sz="831" dirty="0">
                  <a:solidFill>
                    <a:schemeClr val="tx1"/>
                  </a:solidFill>
                  <a:latin typeface="Meiryo UI" panose="020B0604030504040204" pitchFamily="50" charset="-128"/>
                  <a:ea typeface="Meiryo UI" panose="020B0604030504040204" pitchFamily="50" charset="-128"/>
                  <a:cs typeface="メイリオ" panose="020B0604030504040204" pitchFamily="50" charset="-128"/>
                </a:rPr>
                <a:t>丹波口</a:t>
              </a:r>
              <a:endParaRPr lang="en-US" altLang="ja-JP" sz="83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5" name="正方形/長方形 34"/>
            <p:cNvSpPr/>
            <p:nvPr/>
          </p:nvSpPr>
          <p:spPr>
            <a:xfrm>
              <a:off x="3889565" y="2695059"/>
              <a:ext cx="182128" cy="633956"/>
            </a:xfrm>
            <a:prstGeom prst="rect">
              <a:avLst/>
            </a:prstGeom>
            <a:solidFill>
              <a:schemeClr val="bg1"/>
            </a:solidFill>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wrap="none" lIns="33231" tIns="0" rIns="33231" bIns="0" rtlCol="0" anchor="ctr"/>
            <a:lstStyle/>
            <a:p>
              <a:pPr algn="ctr">
                <a:lnSpc>
                  <a:spcPts val="738"/>
                </a:lnSpc>
              </a:pPr>
              <a:r>
                <a:rPr lang="ja-JP" altLang="en-US" sz="83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二 条</a:t>
              </a:r>
              <a:r>
                <a:rPr lang="en-US" altLang="ja-JP" sz="83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p>
          </p:txBody>
        </p:sp>
        <p:sp>
          <p:nvSpPr>
            <p:cNvPr id="37" name="正方形/長方形 36"/>
            <p:cNvSpPr/>
            <p:nvPr/>
          </p:nvSpPr>
          <p:spPr>
            <a:xfrm>
              <a:off x="2948006" y="2695059"/>
              <a:ext cx="156270" cy="636382"/>
            </a:xfrm>
            <a:prstGeom prst="rect">
              <a:avLst/>
            </a:prstGeom>
            <a:solidFill>
              <a:schemeClr val="bg1"/>
            </a:solidFill>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wrap="none" lIns="33231" tIns="0" rIns="33231" bIns="0" rtlCol="0" anchor="ctr"/>
            <a:lstStyle/>
            <a:p>
              <a:pPr algn="ctr">
                <a:lnSpc>
                  <a:spcPts val="738"/>
                </a:lnSpc>
              </a:pPr>
              <a:r>
                <a:rPr lang="ja-JP" altLang="en-US" sz="83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円 町</a:t>
              </a:r>
              <a:r>
                <a:rPr lang="en-US" altLang="ja-JP" sz="83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p>
          </p:txBody>
        </p:sp>
        <p:sp>
          <p:nvSpPr>
            <p:cNvPr id="38" name="正方形/長方形 37"/>
            <p:cNvSpPr/>
            <p:nvPr/>
          </p:nvSpPr>
          <p:spPr>
            <a:xfrm>
              <a:off x="1951039" y="2686657"/>
              <a:ext cx="179069" cy="624249"/>
            </a:xfrm>
            <a:prstGeom prst="rect">
              <a:avLst/>
            </a:prstGeom>
            <a:solidFill>
              <a:schemeClr val="bg1"/>
            </a:solidFill>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wrap="none" lIns="33231" tIns="0" rIns="33231" bIns="0" rtlCol="0" anchor="ctr"/>
            <a:lstStyle/>
            <a:p>
              <a:pPr algn="ctr">
                <a:lnSpc>
                  <a:spcPts val="738"/>
                </a:lnSpc>
              </a:pPr>
              <a:r>
                <a:rPr lang="ja-JP" altLang="en-US" sz="83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花 園</a:t>
              </a:r>
              <a:r>
                <a:rPr lang="en-US" altLang="ja-JP" sz="83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p>
          </p:txBody>
        </p:sp>
        <p:sp>
          <p:nvSpPr>
            <p:cNvPr id="39" name="正方形/長方形 38"/>
            <p:cNvSpPr/>
            <p:nvPr/>
          </p:nvSpPr>
          <p:spPr>
            <a:xfrm>
              <a:off x="1154760" y="2663804"/>
              <a:ext cx="145961" cy="629102"/>
            </a:xfrm>
            <a:prstGeom prst="rect">
              <a:avLst/>
            </a:prstGeom>
            <a:solidFill>
              <a:schemeClr val="bg1"/>
            </a:solidFill>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wrap="none" lIns="33231" tIns="0" rIns="33231" bIns="0" rtlCol="0" anchor="ctr"/>
            <a:lstStyle/>
            <a:p>
              <a:pPr algn="ctr">
                <a:lnSpc>
                  <a:spcPts val="738"/>
                </a:lnSpc>
              </a:pPr>
              <a:r>
                <a:rPr lang="ja-JP" altLang="en-US" sz="83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太 秦</a:t>
              </a:r>
              <a:r>
                <a:rPr lang="en-US" altLang="ja-JP" sz="83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p>
          </p:txBody>
        </p:sp>
        <p:sp>
          <p:nvSpPr>
            <p:cNvPr id="94" name="正方形/長方形 93"/>
            <p:cNvSpPr/>
            <p:nvPr/>
          </p:nvSpPr>
          <p:spPr>
            <a:xfrm>
              <a:off x="402578" y="2663602"/>
              <a:ext cx="181439" cy="626674"/>
            </a:xfrm>
            <a:prstGeom prst="rect">
              <a:avLst/>
            </a:prstGeom>
            <a:solidFill>
              <a:schemeClr val="bg1"/>
            </a:solidFill>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wrap="none" lIns="33231" tIns="0" rIns="33231" bIns="0" rtlCol="0" anchor="ctr"/>
            <a:lstStyle/>
            <a:p>
              <a:pPr algn="ctr">
                <a:lnSpc>
                  <a:spcPts val="738"/>
                </a:lnSpc>
              </a:pPr>
              <a:r>
                <a:rPr lang="ja-JP" altLang="en-US" sz="83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嵯峨嵐山</a:t>
              </a:r>
              <a:r>
                <a:rPr lang="en-US" altLang="ja-JP" sz="83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p>
          </p:txBody>
        </p:sp>
        <p:sp>
          <p:nvSpPr>
            <p:cNvPr id="99" name="正方形/長方形 98"/>
            <p:cNvSpPr/>
            <p:nvPr/>
          </p:nvSpPr>
          <p:spPr>
            <a:xfrm>
              <a:off x="9537925" y="2666029"/>
              <a:ext cx="179069" cy="624249"/>
            </a:xfrm>
            <a:prstGeom prst="rect">
              <a:avLst/>
            </a:prstGeom>
            <a:solidFill>
              <a:schemeClr val="bg1"/>
            </a:solidFill>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wrap="none" lIns="33231" tIns="0" rIns="33231" bIns="0" rtlCol="0" anchor="ctr"/>
            <a:lstStyle/>
            <a:p>
              <a:pPr algn="ctr">
                <a:lnSpc>
                  <a:spcPts val="738"/>
                </a:lnSpc>
              </a:pPr>
              <a:r>
                <a:rPr lang="ja-JP" altLang="en-US" sz="83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瀬 田</a:t>
              </a:r>
              <a:r>
                <a:rPr lang="en-US" altLang="ja-JP" sz="83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p>
          </p:txBody>
        </p:sp>
        <p:sp>
          <p:nvSpPr>
            <p:cNvPr id="100" name="正方形/長方形 99"/>
            <p:cNvSpPr/>
            <p:nvPr/>
          </p:nvSpPr>
          <p:spPr>
            <a:xfrm>
              <a:off x="8860388" y="2655649"/>
              <a:ext cx="145961" cy="629102"/>
            </a:xfrm>
            <a:prstGeom prst="rect">
              <a:avLst/>
            </a:prstGeom>
            <a:solidFill>
              <a:schemeClr val="bg1"/>
            </a:solidFill>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wrap="none" lIns="33231" tIns="0" rIns="33231" bIns="0" rtlCol="0" anchor="ctr"/>
            <a:lstStyle/>
            <a:p>
              <a:pPr algn="ctr">
                <a:lnSpc>
                  <a:spcPts val="738"/>
                </a:lnSpc>
              </a:pPr>
              <a:r>
                <a:rPr lang="ja-JP" altLang="en-US" sz="83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石 山</a:t>
              </a:r>
              <a:r>
                <a:rPr lang="en-US" altLang="ja-JP" sz="83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p>
          </p:txBody>
        </p:sp>
        <p:sp>
          <p:nvSpPr>
            <p:cNvPr id="101" name="正方形/長方形 100"/>
            <p:cNvSpPr/>
            <p:nvPr/>
          </p:nvSpPr>
          <p:spPr>
            <a:xfrm>
              <a:off x="8053314" y="2690276"/>
              <a:ext cx="183082" cy="626675"/>
            </a:xfrm>
            <a:prstGeom prst="rect">
              <a:avLst/>
            </a:prstGeom>
            <a:solidFill>
              <a:schemeClr val="bg1"/>
            </a:solidFill>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wrap="none" lIns="33231" tIns="0" rIns="33231" bIns="0" rtlCol="0" anchor="ctr"/>
            <a:lstStyle/>
            <a:p>
              <a:pPr algn="ctr">
                <a:lnSpc>
                  <a:spcPts val="738"/>
                </a:lnSpc>
              </a:pPr>
              <a:r>
                <a:rPr lang="ja-JP" altLang="en-US" sz="83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膳 所</a:t>
              </a:r>
              <a:r>
                <a:rPr lang="en-US" altLang="ja-JP" sz="83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p>
          </p:txBody>
        </p:sp>
        <p:sp>
          <p:nvSpPr>
            <p:cNvPr id="102" name="正方形/長方形 101"/>
            <p:cNvSpPr/>
            <p:nvPr/>
          </p:nvSpPr>
          <p:spPr>
            <a:xfrm>
              <a:off x="7231886" y="2666030"/>
              <a:ext cx="181439" cy="626674"/>
            </a:xfrm>
            <a:prstGeom prst="rect">
              <a:avLst/>
            </a:prstGeom>
            <a:solidFill>
              <a:schemeClr val="bg1"/>
            </a:solidFill>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wrap="none" lIns="33231" tIns="0" rIns="33231" bIns="0" rtlCol="0" anchor="ctr"/>
            <a:lstStyle/>
            <a:p>
              <a:pPr algn="ctr">
                <a:lnSpc>
                  <a:spcPts val="738"/>
                </a:lnSpc>
              </a:pPr>
              <a:r>
                <a:rPr lang="ja-JP" altLang="en-US" sz="83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大 津</a:t>
              </a:r>
              <a:r>
                <a:rPr lang="en-US" altLang="ja-JP" sz="83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p>
          </p:txBody>
        </p:sp>
        <p:sp>
          <p:nvSpPr>
            <p:cNvPr id="103" name="正方形/長方形 102"/>
            <p:cNvSpPr/>
            <p:nvPr/>
          </p:nvSpPr>
          <p:spPr>
            <a:xfrm>
              <a:off x="6381372" y="2666232"/>
              <a:ext cx="181439" cy="626674"/>
            </a:xfrm>
            <a:prstGeom prst="rect">
              <a:avLst/>
            </a:prstGeom>
            <a:solidFill>
              <a:schemeClr val="bg1"/>
            </a:solidFill>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wrap="none" lIns="33231" tIns="0" rIns="33231" bIns="0" rtlCol="0" anchor="ctr"/>
            <a:lstStyle/>
            <a:p>
              <a:pPr algn="ctr">
                <a:lnSpc>
                  <a:spcPts val="738"/>
                </a:lnSpc>
              </a:pPr>
              <a:r>
                <a:rPr lang="ja-JP" altLang="en-US" sz="83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山 科</a:t>
              </a:r>
              <a:r>
                <a:rPr lang="en-US" altLang="ja-JP" sz="83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p>
          </p:txBody>
        </p:sp>
      </p:grpSp>
      <p:grpSp>
        <p:nvGrpSpPr>
          <p:cNvPr id="1029" name="グループ化 1028"/>
          <p:cNvGrpSpPr/>
          <p:nvPr/>
        </p:nvGrpSpPr>
        <p:grpSpPr>
          <a:xfrm>
            <a:off x="4942274" y="263769"/>
            <a:ext cx="512927" cy="6355737"/>
            <a:chOff x="5354130" y="0"/>
            <a:chExt cx="555671" cy="6733942"/>
          </a:xfrm>
        </p:grpSpPr>
        <p:grpSp>
          <p:nvGrpSpPr>
            <p:cNvPr id="18" name="グループ化 17"/>
            <p:cNvGrpSpPr/>
            <p:nvPr/>
          </p:nvGrpSpPr>
          <p:grpSpPr>
            <a:xfrm>
              <a:off x="5354130" y="0"/>
              <a:ext cx="555671" cy="6733942"/>
              <a:chOff x="5354130" y="0"/>
              <a:chExt cx="555671" cy="6733937"/>
            </a:xfrm>
          </p:grpSpPr>
          <p:grpSp>
            <p:nvGrpSpPr>
              <p:cNvPr id="7" name="グループ化 6"/>
              <p:cNvGrpSpPr/>
              <p:nvPr/>
            </p:nvGrpSpPr>
            <p:grpSpPr>
              <a:xfrm>
                <a:off x="5589070" y="0"/>
                <a:ext cx="97403" cy="6733937"/>
                <a:chOff x="4946276" y="473749"/>
                <a:chExt cx="115542" cy="5889751"/>
              </a:xfrm>
            </p:grpSpPr>
            <p:sp>
              <p:nvSpPr>
                <p:cNvPr id="6" name="正方形/長方形 5"/>
                <p:cNvSpPr/>
                <p:nvPr/>
              </p:nvSpPr>
              <p:spPr>
                <a:xfrm>
                  <a:off x="4946276" y="473749"/>
                  <a:ext cx="115542" cy="588975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5" name="直線コネクタ 4"/>
                <p:cNvCxnSpPr>
                  <a:stCxn id="6" idx="0"/>
                </p:cNvCxnSpPr>
                <p:nvPr/>
              </p:nvCxnSpPr>
              <p:spPr>
                <a:xfrm flipH="1">
                  <a:off x="5002859" y="473749"/>
                  <a:ext cx="1189" cy="5866327"/>
                </a:xfrm>
                <a:prstGeom prst="line">
                  <a:avLst/>
                </a:prstGeom>
                <a:ln w="88900">
                  <a:solidFill>
                    <a:schemeClr val="tx2"/>
                  </a:solidFill>
                  <a:prstDash val="sysDot"/>
                </a:ln>
              </p:spPr>
              <p:style>
                <a:lnRef idx="1">
                  <a:schemeClr val="accent1"/>
                </a:lnRef>
                <a:fillRef idx="0">
                  <a:schemeClr val="accent1"/>
                </a:fillRef>
                <a:effectRef idx="0">
                  <a:schemeClr val="accent1"/>
                </a:effectRef>
                <a:fontRef idx="minor">
                  <a:schemeClr val="tx1"/>
                </a:fontRef>
              </p:style>
            </p:cxnSp>
          </p:grpSp>
          <p:sp>
            <p:nvSpPr>
              <p:cNvPr id="46" name="正方形/長方形 45"/>
              <p:cNvSpPr/>
              <p:nvPr/>
            </p:nvSpPr>
            <p:spPr>
              <a:xfrm>
                <a:off x="5385916" y="3594568"/>
                <a:ext cx="523885" cy="14727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ct val="150000"/>
                  </a:lnSpc>
                </a:pPr>
                <a:r>
                  <a:rPr lang="ja-JP" altLang="en-US" sz="831" dirty="0">
                    <a:solidFill>
                      <a:schemeClr val="tx1"/>
                    </a:solidFill>
                    <a:latin typeface="Meiryo UI" panose="020B0604030504040204" pitchFamily="50" charset="-128"/>
                    <a:ea typeface="Meiryo UI" panose="020B0604030504040204" pitchFamily="50" charset="-128"/>
                    <a:cs typeface="メイリオ" panose="020B0604030504040204" pitchFamily="50" charset="-128"/>
                  </a:rPr>
                  <a:t>西大路</a:t>
                </a:r>
                <a:r>
                  <a:rPr lang="en-US" altLang="ja-JP" sz="83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a:t>
                </a:r>
              </a:p>
            </p:txBody>
          </p:sp>
          <p:sp>
            <p:nvSpPr>
              <p:cNvPr id="48" name="正方形/長方形 47"/>
              <p:cNvSpPr/>
              <p:nvPr/>
            </p:nvSpPr>
            <p:spPr>
              <a:xfrm>
                <a:off x="5375880" y="4148941"/>
                <a:ext cx="512795" cy="149837"/>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ct val="150000"/>
                  </a:lnSpc>
                </a:pPr>
                <a:r>
                  <a:rPr lang="ja-JP" altLang="en-US" sz="831" dirty="0">
                    <a:solidFill>
                      <a:schemeClr val="tx1"/>
                    </a:solidFill>
                    <a:latin typeface="Meiryo UI" panose="020B0604030504040204" pitchFamily="50" charset="-128"/>
                    <a:ea typeface="Meiryo UI" panose="020B0604030504040204" pitchFamily="50" charset="-128"/>
                    <a:cs typeface="メイリオ" panose="020B0604030504040204" pitchFamily="50" charset="-128"/>
                  </a:rPr>
                  <a:t>桂 川</a:t>
                </a:r>
                <a:r>
                  <a:rPr lang="en-US" altLang="ja-JP" sz="83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a:t>
                </a:r>
              </a:p>
            </p:txBody>
          </p:sp>
          <p:sp>
            <p:nvSpPr>
              <p:cNvPr id="49" name="正方形/長方形 48"/>
              <p:cNvSpPr/>
              <p:nvPr/>
            </p:nvSpPr>
            <p:spPr>
              <a:xfrm>
                <a:off x="5374828" y="4705069"/>
                <a:ext cx="512795" cy="149837"/>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ct val="150000"/>
                  </a:lnSpc>
                </a:pPr>
                <a:r>
                  <a:rPr lang="ja-JP" altLang="en-US" sz="831" dirty="0">
                    <a:solidFill>
                      <a:schemeClr val="tx1"/>
                    </a:solidFill>
                    <a:latin typeface="Meiryo UI" panose="020B0604030504040204" pitchFamily="50" charset="-128"/>
                    <a:ea typeface="Meiryo UI" panose="020B0604030504040204" pitchFamily="50" charset="-128"/>
                    <a:cs typeface="メイリオ" panose="020B0604030504040204" pitchFamily="50" charset="-128"/>
                  </a:rPr>
                  <a:t>向日町</a:t>
                </a:r>
                <a:r>
                  <a:rPr lang="en-US" altLang="ja-JP" sz="83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a:t>
                </a:r>
              </a:p>
            </p:txBody>
          </p:sp>
          <p:sp>
            <p:nvSpPr>
              <p:cNvPr id="11" name="正方形/長方形 10"/>
              <p:cNvSpPr/>
              <p:nvPr/>
            </p:nvSpPr>
            <p:spPr>
              <a:xfrm>
                <a:off x="5374828" y="2872055"/>
                <a:ext cx="523885" cy="149837"/>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ct val="150000"/>
                  </a:lnSpc>
                </a:pPr>
                <a:r>
                  <a:rPr lang="ja-JP" altLang="en-US" sz="831" dirty="0">
                    <a:solidFill>
                      <a:schemeClr val="tx1"/>
                    </a:solidFill>
                    <a:latin typeface="Meiryo UI" panose="020B0604030504040204" pitchFamily="50" charset="-128"/>
                    <a:ea typeface="Meiryo UI" panose="020B0604030504040204" pitchFamily="50" charset="-128"/>
                    <a:cs typeface="メイリオ" panose="020B0604030504040204" pitchFamily="50" charset="-128"/>
                  </a:rPr>
                  <a:t>京 都</a:t>
                </a:r>
                <a:r>
                  <a:rPr lang="en-US" altLang="ja-JP" sz="83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a:t>
                </a:r>
              </a:p>
            </p:txBody>
          </p:sp>
          <p:sp>
            <p:nvSpPr>
              <p:cNvPr id="41" name="正方形/長方形 40"/>
              <p:cNvSpPr/>
              <p:nvPr/>
            </p:nvSpPr>
            <p:spPr>
              <a:xfrm>
                <a:off x="5354130" y="2125246"/>
                <a:ext cx="523885" cy="149837"/>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ct val="150000"/>
                  </a:lnSpc>
                </a:pPr>
                <a:r>
                  <a:rPr lang="ja-JP" altLang="en-US" sz="831" dirty="0">
                    <a:solidFill>
                      <a:schemeClr val="tx1"/>
                    </a:solidFill>
                    <a:latin typeface="Meiryo UI" panose="020B0604030504040204" pitchFamily="50" charset="-128"/>
                    <a:ea typeface="Meiryo UI" panose="020B0604030504040204" pitchFamily="50" charset="-128"/>
                    <a:cs typeface="メイリオ" panose="020B0604030504040204" pitchFamily="50" charset="-128"/>
                  </a:rPr>
                  <a:t>烏丸御池</a:t>
                </a:r>
                <a:r>
                  <a:rPr lang="en-US" altLang="ja-JP" sz="83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a:t>
                </a:r>
              </a:p>
            </p:txBody>
          </p:sp>
          <p:sp>
            <p:nvSpPr>
              <p:cNvPr id="43" name="正方形/長方形 42"/>
              <p:cNvSpPr/>
              <p:nvPr/>
            </p:nvSpPr>
            <p:spPr>
              <a:xfrm>
                <a:off x="5365219" y="1471252"/>
                <a:ext cx="523885" cy="149837"/>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ct val="150000"/>
                  </a:lnSpc>
                </a:pPr>
                <a:r>
                  <a:rPr lang="ja-JP" altLang="en-US" sz="831" dirty="0">
                    <a:solidFill>
                      <a:schemeClr val="tx1"/>
                    </a:solidFill>
                    <a:latin typeface="Meiryo UI" panose="020B0604030504040204" pitchFamily="50" charset="-128"/>
                    <a:ea typeface="Meiryo UI" panose="020B0604030504040204" pitchFamily="50" charset="-128"/>
                    <a:cs typeface="メイリオ" panose="020B0604030504040204" pitchFamily="50" charset="-128"/>
                  </a:rPr>
                  <a:t>今出川</a:t>
                </a:r>
                <a:r>
                  <a:rPr lang="en-US" altLang="ja-JP" sz="83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a:t>
                </a:r>
              </a:p>
            </p:txBody>
          </p:sp>
          <p:sp>
            <p:nvSpPr>
              <p:cNvPr id="44" name="正方形/長方形 43"/>
              <p:cNvSpPr/>
              <p:nvPr/>
            </p:nvSpPr>
            <p:spPr>
              <a:xfrm>
                <a:off x="5374827" y="819954"/>
                <a:ext cx="523885" cy="149837"/>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ct val="150000"/>
                  </a:lnSpc>
                </a:pPr>
                <a:r>
                  <a:rPr lang="ja-JP" altLang="en-US" sz="831" dirty="0">
                    <a:solidFill>
                      <a:schemeClr val="tx1"/>
                    </a:solidFill>
                    <a:latin typeface="Meiryo UI" panose="020B0604030504040204" pitchFamily="50" charset="-128"/>
                    <a:ea typeface="Meiryo UI" panose="020B0604030504040204" pitchFamily="50" charset="-128"/>
                    <a:cs typeface="メイリオ" panose="020B0604030504040204" pitchFamily="50" charset="-128"/>
                  </a:rPr>
                  <a:t>北大路</a:t>
                </a:r>
                <a:r>
                  <a:rPr lang="en-US" altLang="ja-JP" sz="83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a:t>
                </a:r>
              </a:p>
            </p:txBody>
          </p:sp>
        </p:grpSp>
        <p:sp>
          <p:nvSpPr>
            <p:cNvPr id="50" name="正方形/長方形 49"/>
            <p:cNvSpPr/>
            <p:nvPr/>
          </p:nvSpPr>
          <p:spPr>
            <a:xfrm>
              <a:off x="5368905" y="5306444"/>
              <a:ext cx="512795" cy="149837"/>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ct val="150000"/>
                </a:lnSpc>
              </a:pPr>
              <a:r>
                <a:rPr lang="ja-JP" altLang="en-US" sz="831" dirty="0">
                  <a:solidFill>
                    <a:schemeClr val="tx1"/>
                  </a:solidFill>
                  <a:latin typeface="Meiryo UI" panose="020B0604030504040204" pitchFamily="50" charset="-128"/>
                  <a:ea typeface="Meiryo UI" panose="020B0604030504040204" pitchFamily="50" charset="-128"/>
                  <a:cs typeface="メイリオ" panose="020B0604030504040204" pitchFamily="50" charset="-128"/>
                </a:rPr>
                <a:t>長岡京</a:t>
              </a:r>
              <a:r>
                <a:rPr lang="en-US" altLang="ja-JP" sz="83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a:t>
              </a:r>
            </a:p>
          </p:txBody>
        </p:sp>
        <p:sp>
          <p:nvSpPr>
            <p:cNvPr id="51" name="正方形/長方形 50"/>
            <p:cNvSpPr/>
            <p:nvPr/>
          </p:nvSpPr>
          <p:spPr>
            <a:xfrm>
              <a:off x="5379407" y="5871473"/>
              <a:ext cx="525639" cy="149837"/>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ct val="150000"/>
                </a:lnSpc>
              </a:pPr>
              <a:r>
                <a:rPr lang="ja-JP" altLang="en-US" sz="831" dirty="0">
                  <a:solidFill>
                    <a:schemeClr val="tx1"/>
                  </a:solidFill>
                  <a:latin typeface="Meiryo UI" panose="020B0604030504040204" pitchFamily="50" charset="-128"/>
                  <a:ea typeface="Meiryo UI" panose="020B0604030504040204" pitchFamily="50" charset="-128"/>
                  <a:cs typeface="メイリオ" panose="020B0604030504040204" pitchFamily="50" charset="-128"/>
                </a:rPr>
                <a:t>山 崎</a:t>
              </a:r>
              <a:r>
                <a:rPr lang="en-US" altLang="ja-JP" sz="83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a:t>
              </a:r>
            </a:p>
          </p:txBody>
        </p:sp>
        <p:sp>
          <p:nvSpPr>
            <p:cNvPr id="52" name="正方形/長方形 51"/>
            <p:cNvSpPr/>
            <p:nvPr/>
          </p:nvSpPr>
          <p:spPr>
            <a:xfrm>
              <a:off x="5393328" y="6340807"/>
              <a:ext cx="512795" cy="15341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ct val="150000"/>
                </a:lnSpc>
              </a:pPr>
              <a:r>
                <a:rPr lang="ja-JP" altLang="en-US" sz="831" dirty="0">
                  <a:solidFill>
                    <a:schemeClr val="tx1"/>
                  </a:solidFill>
                  <a:latin typeface="Meiryo UI" panose="020B0604030504040204" pitchFamily="50" charset="-128"/>
                  <a:ea typeface="Meiryo UI" panose="020B0604030504040204" pitchFamily="50" charset="-128"/>
                  <a:cs typeface="メイリオ" panose="020B0604030504040204" pitchFamily="50" charset="-128"/>
                </a:rPr>
                <a:t>島 本</a:t>
              </a:r>
              <a:r>
                <a:rPr lang="en-US" altLang="ja-JP" sz="83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a:t>
              </a:r>
            </a:p>
          </p:txBody>
        </p:sp>
      </p:grpSp>
      <p:sp>
        <p:nvSpPr>
          <p:cNvPr id="104" name="正方形/長方形 103"/>
          <p:cNvSpPr/>
          <p:nvPr/>
        </p:nvSpPr>
        <p:spPr>
          <a:xfrm>
            <a:off x="4950795" y="450370"/>
            <a:ext cx="483586" cy="13831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ct val="150000"/>
              </a:lnSpc>
            </a:pPr>
            <a:r>
              <a:rPr lang="ja-JP" altLang="en-US" sz="831" dirty="0">
                <a:solidFill>
                  <a:schemeClr val="tx1"/>
                </a:solidFill>
                <a:latin typeface="Meiryo UI" panose="020B0604030504040204" pitchFamily="50" charset="-128"/>
                <a:ea typeface="Meiryo UI" panose="020B0604030504040204" pitchFamily="50" charset="-128"/>
                <a:cs typeface="メイリオ" panose="020B0604030504040204" pitchFamily="50" charset="-128"/>
              </a:rPr>
              <a:t>北 山</a:t>
            </a:r>
            <a:r>
              <a:rPr lang="en-US" altLang="ja-JP" sz="83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a:t>
            </a:r>
          </a:p>
        </p:txBody>
      </p:sp>
      <p:sp>
        <p:nvSpPr>
          <p:cNvPr id="54" name="正方形/長方形 53"/>
          <p:cNvSpPr/>
          <p:nvPr/>
        </p:nvSpPr>
        <p:spPr>
          <a:xfrm>
            <a:off x="3351987" y="2038696"/>
            <a:ext cx="1497455" cy="337568"/>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92"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木造住宅密集エリア</a:t>
            </a:r>
          </a:p>
        </p:txBody>
      </p:sp>
      <p:sp>
        <p:nvSpPr>
          <p:cNvPr id="59" name="正方形/長方形 58">
            <a:extLst>
              <a:ext uri="{FF2B5EF4-FFF2-40B4-BE49-F238E27FC236}">
                <a16:creationId xmlns="" xmlns:a16="http://schemas.microsoft.com/office/drawing/2014/main" id="{21F06571-942C-434A-B090-D4B5A5AA8029}"/>
              </a:ext>
            </a:extLst>
          </p:cNvPr>
          <p:cNvSpPr/>
          <p:nvPr/>
        </p:nvSpPr>
        <p:spPr>
          <a:xfrm>
            <a:off x="125280" y="2425965"/>
            <a:ext cx="811466" cy="232601"/>
          </a:xfrm>
          <a:prstGeom prst="rect">
            <a:avLst/>
          </a:prstGeom>
          <a:solidFill>
            <a:schemeClr val="accent6">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ja-JP" altLang="en-US" sz="1108"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嵯峨野線</a:t>
            </a:r>
            <a:endParaRPr lang="en-US" altLang="ja-JP" sz="1108"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61" name="AutoShape 18">
            <a:extLst>
              <a:ext uri="{FF2B5EF4-FFF2-40B4-BE49-F238E27FC236}">
                <a16:creationId xmlns="" xmlns:a16="http://schemas.microsoft.com/office/drawing/2014/main" id="{F507BCFF-58D2-47BA-A95B-90AA520ED8D4}"/>
              </a:ext>
            </a:extLst>
          </p:cNvPr>
          <p:cNvSpPr>
            <a:spLocks noChangeArrowheads="1"/>
          </p:cNvSpPr>
          <p:nvPr/>
        </p:nvSpPr>
        <p:spPr bwMode="auto">
          <a:xfrm rot="2700000">
            <a:off x="5814170" y="684719"/>
            <a:ext cx="578827" cy="578827"/>
          </a:xfrm>
          <a:prstGeom prst="plus">
            <a:avLst>
              <a:gd name="adj" fmla="val 30403"/>
            </a:avLst>
          </a:prstGeom>
          <a:solidFill>
            <a:srgbClr val="CE002C"/>
          </a:solidFill>
          <a:ln w="28575">
            <a:solidFill>
              <a:schemeClr val="bg1"/>
            </a:solidFill>
            <a:miter lim="800000"/>
            <a:headEnd/>
            <a:tailEnd/>
          </a:ln>
        </p:spPr>
        <p:txBody>
          <a:bodyPr wrap="none" anchor="ctr"/>
          <a:lstStyle/>
          <a:p>
            <a:endParaRPr lang="ja-JP" altLang="en-US"/>
          </a:p>
        </p:txBody>
      </p:sp>
      <p:sp>
        <p:nvSpPr>
          <p:cNvPr id="62" name="Oval 24">
            <a:extLst>
              <a:ext uri="{FF2B5EF4-FFF2-40B4-BE49-F238E27FC236}">
                <a16:creationId xmlns="" xmlns:a16="http://schemas.microsoft.com/office/drawing/2014/main" id="{8B69A10F-6017-48A0-AB76-278878A4C90A}"/>
              </a:ext>
            </a:extLst>
          </p:cNvPr>
          <p:cNvSpPr>
            <a:spLocks noChangeArrowheads="1"/>
          </p:cNvSpPr>
          <p:nvPr/>
        </p:nvSpPr>
        <p:spPr bwMode="auto">
          <a:xfrm>
            <a:off x="6167255" y="371430"/>
            <a:ext cx="378069" cy="328246"/>
          </a:xfrm>
          <a:prstGeom prst="ellipse">
            <a:avLst/>
          </a:prstGeom>
          <a:solidFill>
            <a:srgbClr val="FF0000"/>
          </a:solidFill>
          <a:ln w="12700">
            <a:solidFill>
              <a:schemeClr val="bg1"/>
            </a:solidFill>
            <a:round/>
            <a:headEnd/>
            <a:tailEnd/>
          </a:ln>
          <a:effectLst/>
          <a:extLst/>
        </p:spPr>
        <p:txBody>
          <a:bodyPr wrap="none" anchor="ctr"/>
          <a:lstStyle/>
          <a:p>
            <a:pPr algn="ctr">
              <a:defRPr/>
            </a:pPr>
            <a:r>
              <a:rPr lang="en-US" altLang="ja-JP" b="1" dirty="0">
                <a:solidFill>
                  <a:schemeClr val="bg1"/>
                </a:solidFill>
                <a:effectLst>
                  <a:outerShdw blurRad="38100" dist="38100" dir="2700000" algn="tl">
                    <a:srgbClr val="000000"/>
                  </a:outerShdw>
                </a:effectLst>
                <a:latin typeface="Arial Black" pitchFamily="34" charset="0"/>
                <a:ea typeface="ＭＳ Ｐゴシック" pitchFamily="50" charset="-128"/>
              </a:rPr>
              <a:t>7</a:t>
            </a:r>
          </a:p>
        </p:txBody>
      </p:sp>
      <p:sp>
        <p:nvSpPr>
          <p:cNvPr id="63" name="Oval 57">
            <a:extLst>
              <a:ext uri="{FF2B5EF4-FFF2-40B4-BE49-F238E27FC236}">
                <a16:creationId xmlns="" xmlns:a16="http://schemas.microsoft.com/office/drawing/2014/main" id="{B89C0D83-CD49-4379-893A-A9C967468D26}"/>
              </a:ext>
            </a:extLst>
          </p:cNvPr>
          <p:cNvSpPr>
            <a:spLocks noChangeArrowheads="1"/>
          </p:cNvSpPr>
          <p:nvPr/>
        </p:nvSpPr>
        <p:spPr bwMode="auto">
          <a:xfrm>
            <a:off x="6946511" y="400716"/>
            <a:ext cx="376604" cy="328246"/>
          </a:xfrm>
          <a:prstGeom prst="ellipse">
            <a:avLst/>
          </a:prstGeom>
          <a:solidFill>
            <a:srgbClr val="FF6600"/>
          </a:solidFill>
          <a:ln w="12700">
            <a:solidFill>
              <a:schemeClr val="bg1"/>
            </a:solidFill>
            <a:round/>
            <a:headEnd/>
            <a:tailEnd/>
          </a:ln>
          <a:effectLst/>
          <a:extLst/>
        </p:spPr>
        <p:txBody>
          <a:bodyPr wrap="none" anchor="ctr"/>
          <a:lstStyle/>
          <a:p>
            <a:pPr algn="ctr">
              <a:defRPr/>
            </a:pPr>
            <a:r>
              <a:rPr lang="en-US" altLang="ja-JP" dirty="0">
                <a:solidFill>
                  <a:schemeClr val="bg1"/>
                </a:solidFill>
                <a:effectLst>
                  <a:outerShdw blurRad="38100" dist="38100" dir="2700000" algn="tl">
                    <a:srgbClr val="000000"/>
                  </a:outerShdw>
                </a:effectLst>
                <a:latin typeface="Arial Black" pitchFamily="34" charset="0"/>
                <a:ea typeface="ＭＳ Ｐゴシック" pitchFamily="50" charset="-128"/>
              </a:rPr>
              <a:t>6</a:t>
            </a:r>
            <a:r>
              <a:rPr lang="ja-JP" altLang="en-US" sz="1108" baseline="70000" dirty="0">
                <a:solidFill>
                  <a:schemeClr val="bg1"/>
                </a:solidFill>
                <a:effectLst>
                  <a:outerShdw blurRad="38100" dist="38100" dir="2700000" algn="tl">
                    <a:srgbClr val="000000"/>
                  </a:outerShdw>
                </a:effectLst>
                <a:latin typeface="Arial Black" pitchFamily="34" charset="0"/>
              </a:rPr>
              <a:t>＋</a:t>
            </a:r>
            <a:endParaRPr lang="en-US" altLang="ja-JP" sz="1108" baseline="70000" dirty="0">
              <a:solidFill>
                <a:schemeClr val="bg1"/>
              </a:solidFill>
              <a:effectLst>
                <a:outerShdw blurRad="38100" dist="38100" dir="2700000" algn="tl">
                  <a:srgbClr val="000000"/>
                </a:outerShdw>
              </a:effectLst>
              <a:latin typeface="Arial Black" pitchFamily="34" charset="0"/>
            </a:endParaRPr>
          </a:p>
        </p:txBody>
      </p:sp>
      <p:sp>
        <p:nvSpPr>
          <p:cNvPr id="64" name="Oval 57">
            <a:extLst>
              <a:ext uri="{FF2B5EF4-FFF2-40B4-BE49-F238E27FC236}">
                <a16:creationId xmlns="" xmlns:a16="http://schemas.microsoft.com/office/drawing/2014/main" id="{4A3E6877-3DC3-4A58-9EFC-211B734BCFEF}"/>
              </a:ext>
            </a:extLst>
          </p:cNvPr>
          <p:cNvSpPr>
            <a:spLocks noChangeArrowheads="1"/>
          </p:cNvSpPr>
          <p:nvPr/>
        </p:nvSpPr>
        <p:spPr bwMode="auto">
          <a:xfrm>
            <a:off x="7052476" y="2247256"/>
            <a:ext cx="376604" cy="328246"/>
          </a:xfrm>
          <a:prstGeom prst="ellipse">
            <a:avLst/>
          </a:prstGeom>
          <a:solidFill>
            <a:srgbClr val="FF6600"/>
          </a:solidFill>
          <a:ln w="12700">
            <a:solidFill>
              <a:schemeClr val="bg1"/>
            </a:solidFill>
            <a:round/>
            <a:headEnd/>
            <a:tailEnd/>
          </a:ln>
          <a:effectLst/>
          <a:extLst/>
        </p:spPr>
        <p:txBody>
          <a:bodyPr wrap="none" anchor="ctr"/>
          <a:lstStyle/>
          <a:p>
            <a:pPr algn="ctr">
              <a:defRPr/>
            </a:pPr>
            <a:r>
              <a:rPr lang="en-US" altLang="ja-JP" dirty="0">
                <a:solidFill>
                  <a:schemeClr val="bg1"/>
                </a:solidFill>
                <a:effectLst>
                  <a:outerShdw blurRad="38100" dist="38100" dir="2700000" algn="tl">
                    <a:srgbClr val="000000"/>
                  </a:outerShdw>
                </a:effectLst>
                <a:latin typeface="Arial Black" pitchFamily="34" charset="0"/>
                <a:ea typeface="ＭＳ Ｐゴシック" pitchFamily="50" charset="-128"/>
              </a:rPr>
              <a:t>6</a:t>
            </a:r>
            <a:r>
              <a:rPr lang="ja-JP" altLang="en-US" sz="1108" baseline="70000" dirty="0">
                <a:solidFill>
                  <a:schemeClr val="bg1"/>
                </a:solidFill>
                <a:effectLst>
                  <a:outerShdw blurRad="38100" dist="38100" dir="2700000" algn="tl">
                    <a:srgbClr val="000000"/>
                  </a:outerShdw>
                </a:effectLst>
                <a:latin typeface="Arial Black" pitchFamily="34" charset="0"/>
              </a:rPr>
              <a:t>＋</a:t>
            </a:r>
            <a:endParaRPr lang="en-US" altLang="ja-JP" sz="1108" baseline="70000" dirty="0">
              <a:solidFill>
                <a:schemeClr val="bg1"/>
              </a:solidFill>
              <a:effectLst>
                <a:outerShdw blurRad="38100" dist="38100" dir="2700000" algn="tl">
                  <a:srgbClr val="000000"/>
                </a:outerShdw>
              </a:effectLst>
              <a:latin typeface="Arial Black" pitchFamily="34" charset="0"/>
            </a:endParaRPr>
          </a:p>
        </p:txBody>
      </p:sp>
      <p:sp>
        <p:nvSpPr>
          <p:cNvPr id="65" name="Oval 57">
            <a:extLst>
              <a:ext uri="{FF2B5EF4-FFF2-40B4-BE49-F238E27FC236}">
                <a16:creationId xmlns="" xmlns:a16="http://schemas.microsoft.com/office/drawing/2014/main" id="{442534CA-2829-40F6-99A2-81E3D405993A}"/>
              </a:ext>
            </a:extLst>
          </p:cNvPr>
          <p:cNvSpPr>
            <a:spLocks noChangeArrowheads="1"/>
          </p:cNvSpPr>
          <p:nvPr/>
        </p:nvSpPr>
        <p:spPr bwMode="auto">
          <a:xfrm>
            <a:off x="6559069" y="1703164"/>
            <a:ext cx="376604" cy="328246"/>
          </a:xfrm>
          <a:prstGeom prst="ellipse">
            <a:avLst/>
          </a:prstGeom>
          <a:solidFill>
            <a:srgbClr val="FF6600"/>
          </a:solidFill>
          <a:ln w="12700">
            <a:solidFill>
              <a:schemeClr val="bg1"/>
            </a:solidFill>
            <a:round/>
            <a:headEnd/>
            <a:tailEnd/>
          </a:ln>
          <a:effectLst/>
          <a:extLst/>
        </p:spPr>
        <p:txBody>
          <a:bodyPr wrap="none" anchor="ctr"/>
          <a:lstStyle/>
          <a:p>
            <a:pPr algn="ctr">
              <a:defRPr/>
            </a:pPr>
            <a:r>
              <a:rPr lang="en-US" altLang="ja-JP" dirty="0">
                <a:solidFill>
                  <a:schemeClr val="bg1"/>
                </a:solidFill>
                <a:effectLst>
                  <a:outerShdw blurRad="38100" dist="38100" dir="2700000" algn="tl">
                    <a:srgbClr val="000000"/>
                  </a:outerShdw>
                </a:effectLst>
                <a:latin typeface="Arial Black" pitchFamily="34" charset="0"/>
                <a:ea typeface="ＭＳ Ｐゴシック" pitchFamily="50" charset="-128"/>
              </a:rPr>
              <a:t>6</a:t>
            </a:r>
            <a:r>
              <a:rPr lang="ja-JP" altLang="en-US" sz="1108" baseline="70000" dirty="0">
                <a:solidFill>
                  <a:schemeClr val="bg1"/>
                </a:solidFill>
                <a:effectLst>
                  <a:outerShdw blurRad="38100" dist="38100" dir="2700000" algn="tl">
                    <a:srgbClr val="000000"/>
                  </a:outerShdw>
                </a:effectLst>
                <a:latin typeface="Arial Black" pitchFamily="34" charset="0"/>
              </a:rPr>
              <a:t>＋</a:t>
            </a:r>
            <a:endParaRPr lang="en-US" altLang="ja-JP" sz="1108" baseline="70000" dirty="0">
              <a:solidFill>
                <a:schemeClr val="bg1"/>
              </a:solidFill>
              <a:effectLst>
                <a:outerShdw blurRad="38100" dist="38100" dir="2700000" algn="tl">
                  <a:srgbClr val="000000"/>
                </a:outerShdw>
              </a:effectLst>
              <a:latin typeface="Arial Black" pitchFamily="34" charset="0"/>
            </a:endParaRPr>
          </a:p>
        </p:txBody>
      </p:sp>
      <p:sp>
        <p:nvSpPr>
          <p:cNvPr id="66" name="Oval 57">
            <a:extLst>
              <a:ext uri="{FF2B5EF4-FFF2-40B4-BE49-F238E27FC236}">
                <a16:creationId xmlns="" xmlns:a16="http://schemas.microsoft.com/office/drawing/2014/main" id="{C525953B-0B94-4B4D-8B30-6E0BFDF6F185}"/>
              </a:ext>
            </a:extLst>
          </p:cNvPr>
          <p:cNvSpPr>
            <a:spLocks noChangeArrowheads="1"/>
          </p:cNvSpPr>
          <p:nvPr/>
        </p:nvSpPr>
        <p:spPr bwMode="auto">
          <a:xfrm>
            <a:off x="5663179" y="1419836"/>
            <a:ext cx="376604" cy="328246"/>
          </a:xfrm>
          <a:prstGeom prst="ellipse">
            <a:avLst/>
          </a:prstGeom>
          <a:solidFill>
            <a:srgbClr val="FF6600"/>
          </a:solidFill>
          <a:ln w="12700">
            <a:solidFill>
              <a:schemeClr val="bg1"/>
            </a:solidFill>
            <a:round/>
            <a:headEnd/>
            <a:tailEnd/>
          </a:ln>
          <a:effectLst/>
          <a:extLst/>
        </p:spPr>
        <p:txBody>
          <a:bodyPr wrap="none" anchor="ctr"/>
          <a:lstStyle/>
          <a:p>
            <a:pPr algn="ctr">
              <a:defRPr/>
            </a:pPr>
            <a:r>
              <a:rPr lang="en-US" altLang="ja-JP" dirty="0">
                <a:solidFill>
                  <a:schemeClr val="bg1"/>
                </a:solidFill>
                <a:effectLst>
                  <a:outerShdw blurRad="38100" dist="38100" dir="2700000" algn="tl">
                    <a:srgbClr val="000000"/>
                  </a:outerShdw>
                </a:effectLst>
                <a:latin typeface="Arial Black" pitchFamily="34" charset="0"/>
                <a:ea typeface="ＭＳ Ｐゴシック" pitchFamily="50" charset="-128"/>
              </a:rPr>
              <a:t>6</a:t>
            </a:r>
            <a:r>
              <a:rPr lang="ja-JP" altLang="en-US" sz="1108" baseline="70000" dirty="0">
                <a:solidFill>
                  <a:schemeClr val="bg1"/>
                </a:solidFill>
                <a:effectLst>
                  <a:outerShdw blurRad="38100" dist="38100" dir="2700000" algn="tl">
                    <a:srgbClr val="000000"/>
                  </a:outerShdw>
                </a:effectLst>
                <a:latin typeface="Arial Black" pitchFamily="34" charset="0"/>
              </a:rPr>
              <a:t>＋</a:t>
            </a:r>
            <a:endParaRPr lang="en-US" altLang="ja-JP" sz="1108" baseline="70000" dirty="0">
              <a:solidFill>
                <a:schemeClr val="bg1"/>
              </a:solidFill>
              <a:effectLst>
                <a:outerShdw blurRad="38100" dist="38100" dir="2700000" algn="tl">
                  <a:srgbClr val="000000"/>
                </a:outerShdw>
              </a:effectLst>
              <a:latin typeface="Arial Black" pitchFamily="34" charset="0"/>
            </a:endParaRPr>
          </a:p>
        </p:txBody>
      </p:sp>
      <p:sp>
        <p:nvSpPr>
          <p:cNvPr id="67" name="Oval 57">
            <a:extLst>
              <a:ext uri="{FF2B5EF4-FFF2-40B4-BE49-F238E27FC236}">
                <a16:creationId xmlns="" xmlns:a16="http://schemas.microsoft.com/office/drawing/2014/main" id="{1F0F5FE8-CC5A-4987-A07E-92B81FDC35E0}"/>
              </a:ext>
            </a:extLst>
          </p:cNvPr>
          <p:cNvSpPr>
            <a:spLocks noChangeArrowheads="1"/>
          </p:cNvSpPr>
          <p:nvPr/>
        </p:nvSpPr>
        <p:spPr bwMode="auto">
          <a:xfrm>
            <a:off x="6914134" y="1138000"/>
            <a:ext cx="376604" cy="328246"/>
          </a:xfrm>
          <a:prstGeom prst="ellipse">
            <a:avLst/>
          </a:prstGeom>
          <a:solidFill>
            <a:srgbClr val="FF6600"/>
          </a:solidFill>
          <a:ln w="12700">
            <a:solidFill>
              <a:schemeClr val="bg1"/>
            </a:solidFill>
            <a:round/>
            <a:headEnd/>
            <a:tailEnd/>
          </a:ln>
          <a:effectLst/>
          <a:extLst/>
        </p:spPr>
        <p:txBody>
          <a:bodyPr wrap="none" anchor="ctr"/>
          <a:lstStyle/>
          <a:p>
            <a:pPr algn="ctr">
              <a:defRPr/>
            </a:pPr>
            <a:r>
              <a:rPr lang="en-US" altLang="ja-JP" dirty="0">
                <a:solidFill>
                  <a:schemeClr val="bg1"/>
                </a:solidFill>
                <a:effectLst>
                  <a:outerShdw blurRad="38100" dist="38100" dir="2700000" algn="tl">
                    <a:srgbClr val="000000"/>
                  </a:outerShdw>
                </a:effectLst>
                <a:latin typeface="Arial Black" pitchFamily="34" charset="0"/>
                <a:ea typeface="ＭＳ Ｐゴシック" pitchFamily="50" charset="-128"/>
              </a:rPr>
              <a:t>6</a:t>
            </a:r>
            <a:r>
              <a:rPr lang="ja-JP" altLang="en-US" sz="1108" baseline="70000" dirty="0">
                <a:solidFill>
                  <a:schemeClr val="bg1"/>
                </a:solidFill>
                <a:effectLst>
                  <a:outerShdw blurRad="38100" dist="38100" dir="2700000" algn="tl">
                    <a:srgbClr val="000000"/>
                  </a:outerShdw>
                </a:effectLst>
                <a:latin typeface="Arial Black" pitchFamily="34" charset="0"/>
              </a:rPr>
              <a:t>＋</a:t>
            </a:r>
            <a:endParaRPr lang="en-US" altLang="ja-JP" sz="1108" baseline="70000" dirty="0">
              <a:solidFill>
                <a:schemeClr val="bg1"/>
              </a:solidFill>
              <a:effectLst>
                <a:outerShdw blurRad="38100" dist="38100" dir="2700000" algn="tl">
                  <a:srgbClr val="000000"/>
                </a:outerShdw>
              </a:effectLst>
              <a:latin typeface="Arial Black" pitchFamily="34" charset="0"/>
            </a:endParaRPr>
          </a:p>
        </p:txBody>
      </p:sp>
      <p:sp>
        <p:nvSpPr>
          <p:cNvPr id="68" name="Oval 57">
            <a:extLst>
              <a:ext uri="{FF2B5EF4-FFF2-40B4-BE49-F238E27FC236}">
                <a16:creationId xmlns="" xmlns:a16="http://schemas.microsoft.com/office/drawing/2014/main" id="{9B6A1D42-C0F1-4AAF-B52F-FB6ECD6AF015}"/>
              </a:ext>
            </a:extLst>
          </p:cNvPr>
          <p:cNvSpPr>
            <a:spLocks noChangeArrowheads="1"/>
          </p:cNvSpPr>
          <p:nvPr/>
        </p:nvSpPr>
        <p:spPr bwMode="auto">
          <a:xfrm>
            <a:off x="5505989" y="680809"/>
            <a:ext cx="376604" cy="328246"/>
          </a:xfrm>
          <a:prstGeom prst="ellipse">
            <a:avLst/>
          </a:prstGeom>
          <a:solidFill>
            <a:srgbClr val="FF6600"/>
          </a:solidFill>
          <a:ln w="12700">
            <a:solidFill>
              <a:schemeClr val="bg1"/>
            </a:solidFill>
            <a:round/>
            <a:headEnd/>
            <a:tailEnd/>
          </a:ln>
          <a:effectLst/>
          <a:extLst/>
        </p:spPr>
        <p:txBody>
          <a:bodyPr wrap="none" anchor="ctr"/>
          <a:lstStyle/>
          <a:p>
            <a:pPr algn="ctr">
              <a:defRPr/>
            </a:pPr>
            <a:r>
              <a:rPr lang="en-US" altLang="ja-JP" dirty="0">
                <a:solidFill>
                  <a:schemeClr val="bg1"/>
                </a:solidFill>
                <a:effectLst>
                  <a:outerShdw blurRad="38100" dist="38100" dir="2700000" algn="tl">
                    <a:srgbClr val="000000"/>
                  </a:outerShdw>
                </a:effectLst>
                <a:latin typeface="Arial Black" pitchFamily="34" charset="0"/>
                <a:ea typeface="ＭＳ Ｐゴシック" pitchFamily="50" charset="-128"/>
              </a:rPr>
              <a:t>6</a:t>
            </a:r>
            <a:r>
              <a:rPr lang="ja-JP" altLang="en-US" sz="1108" baseline="70000" dirty="0">
                <a:solidFill>
                  <a:schemeClr val="bg1"/>
                </a:solidFill>
                <a:effectLst>
                  <a:outerShdw blurRad="38100" dist="38100" dir="2700000" algn="tl">
                    <a:srgbClr val="000000"/>
                  </a:outerShdw>
                </a:effectLst>
                <a:latin typeface="Arial Black" pitchFamily="34" charset="0"/>
              </a:rPr>
              <a:t>＋</a:t>
            </a:r>
            <a:endParaRPr lang="en-US" altLang="ja-JP" sz="1108" baseline="70000" dirty="0">
              <a:solidFill>
                <a:schemeClr val="bg1"/>
              </a:solidFill>
              <a:effectLst>
                <a:outerShdw blurRad="38100" dist="38100" dir="2700000" algn="tl">
                  <a:srgbClr val="000000"/>
                </a:outerShdw>
              </a:effectLst>
              <a:latin typeface="Arial Black" pitchFamily="34" charset="0"/>
            </a:endParaRPr>
          </a:p>
        </p:txBody>
      </p:sp>
      <p:sp>
        <p:nvSpPr>
          <p:cNvPr id="69" name="Oval 21">
            <a:extLst>
              <a:ext uri="{FF2B5EF4-FFF2-40B4-BE49-F238E27FC236}">
                <a16:creationId xmlns="" xmlns:a16="http://schemas.microsoft.com/office/drawing/2014/main" id="{B9827D73-7378-4A09-9C3E-5893AEF02301}"/>
              </a:ext>
            </a:extLst>
          </p:cNvPr>
          <p:cNvSpPr>
            <a:spLocks noChangeArrowheads="1"/>
          </p:cNvSpPr>
          <p:nvPr/>
        </p:nvSpPr>
        <p:spPr bwMode="auto">
          <a:xfrm>
            <a:off x="6261488" y="2627923"/>
            <a:ext cx="376604" cy="328246"/>
          </a:xfrm>
          <a:prstGeom prst="ellipse">
            <a:avLst/>
          </a:prstGeom>
          <a:solidFill>
            <a:srgbClr val="FFCC00"/>
          </a:solidFill>
          <a:ln w="12700">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108" baseline="70000" dirty="0">
                <a:solidFill>
                  <a:srgbClr val="FFFFFF"/>
                </a:solidFill>
                <a:effectLst>
                  <a:outerShdw blurRad="38100" dist="38100" dir="2700000" algn="tl">
                    <a:srgbClr val="000000"/>
                  </a:outerShdw>
                </a:effectLst>
                <a:latin typeface="Arial Black" pitchFamily="34" charset="0"/>
              </a:rPr>
              <a:t>－</a:t>
            </a:r>
            <a:endParaRPr lang="en-US" altLang="ja-JP" sz="1108" baseline="70000" dirty="0">
              <a:solidFill>
                <a:srgbClr val="FFFFFF"/>
              </a:solidFill>
              <a:effectLst>
                <a:outerShdw blurRad="38100" dist="38100" dir="2700000" algn="tl">
                  <a:srgbClr val="000000"/>
                </a:outerShdw>
              </a:effectLst>
              <a:latin typeface="Arial Black" pitchFamily="34" charset="0"/>
            </a:endParaRPr>
          </a:p>
        </p:txBody>
      </p:sp>
      <p:sp>
        <p:nvSpPr>
          <p:cNvPr id="70" name="Oval 21">
            <a:extLst>
              <a:ext uri="{FF2B5EF4-FFF2-40B4-BE49-F238E27FC236}">
                <a16:creationId xmlns="" xmlns:a16="http://schemas.microsoft.com/office/drawing/2014/main" id="{4E1A3814-FCE3-424B-9A8C-E9C0BA5519BB}"/>
              </a:ext>
            </a:extLst>
          </p:cNvPr>
          <p:cNvSpPr>
            <a:spLocks noChangeArrowheads="1"/>
          </p:cNvSpPr>
          <p:nvPr/>
        </p:nvSpPr>
        <p:spPr bwMode="auto">
          <a:xfrm>
            <a:off x="3309605" y="1733646"/>
            <a:ext cx="376604" cy="328246"/>
          </a:xfrm>
          <a:prstGeom prst="ellipse">
            <a:avLst/>
          </a:prstGeom>
          <a:solidFill>
            <a:srgbClr val="FFCC00"/>
          </a:solidFill>
          <a:ln w="12700">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108" baseline="70000" dirty="0">
                <a:solidFill>
                  <a:srgbClr val="FFFFFF"/>
                </a:solidFill>
                <a:effectLst>
                  <a:outerShdw blurRad="38100" dist="38100" dir="2700000" algn="tl">
                    <a:srgbClr val="000000"/>
                  </a:outerShdw>
                </a:effectLst>
                <a:latin typeface="Arial Black" pitchFamily="34" charset="0"/>
              </a:rPr>
              <a:t>－</a:t>
            </a:r>
            <a:endParaRPr lang="en-US" altLang="ja-JP" sz="1108" baseline="70000" dirty="0">
              <a:solidFill>
                <a:srgbClr val="FFFFFF"/>
              </a:solidFill>
              <a:effectLst>
                <a:outerShdw blurRad="38100" dist="38100" dir="2700000" algn="tl">
                  <a:srgbClr val="000000"/>
                </a:outerShdw>
              </a:effectLst>
              <a:latin typeface="Arial Black" pitchFamily="34" charset="0"/>
            </a:endParaRPr>
          </a:p>
        </p:txBody>
      </p:sp>
      <p:sp>
        <p:nvSpPr>
          <p:cNvPr id="71" name="Oval 21">
            <a:extLst>
              <a:ext uri="{FF2B5EF4-FFF2-40B4-BE49-F238E27FC236}">
                <a16:creationId xmlns="" xmlns:a16="http://schemas.microsoft.com/office/drawing/2014/main" id="{FF26E07C-5F70-4C52-BC43-98DFEE35BB2D}"/>
              </a:ext>
            </a:extLst>
          </p:cNvPr>
          <p:cNvSpPr>
            <a:spLocks noChangeArrowheads="1"/>
          </p:cNvSpPr>
          <p:nvPr/>
        </p:nvSpPr>
        <p:spPr bwMode="auto">
          <a:xfrm>
            <a:off x="3169633" y="447360"/>
            <a:ext cx="376604" cy="328246"/>
          </a:xfrm>
          <a:prstGeom prst="ellipse">
            <a:avLst/>
          </a:prstGeom>
          <a:solidFill>
            <a:srgbClr val="FFCC00"/>
          </a:solidFill>
          <a:ln w="12700">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108" baseline="70000" dirty="0">
                <a:solidFill>
                  <a:srgbClr val="FFFFFF"/>
                </a:solidFill>
                <a:effectLst>
                  <a:outerShdw blurRad="38100" dist="38100" dir="2700000" algn="tl">
                    <a:srgbClr val="000000"/>
                  </a:outerShdw>
                </a:effectLst>
                <a:latin typeface="Arial Black" pitchFamily="34" charset="0"/>
              </a:rPr>
              <a:t>－</a:t>
            </a:r>
            <a:endParaRPr lang="en-US" altLang="ja-JP" sz="1108" baseline="70000" dirty="0">
              <a:solidFill>
                <a:srgbClr val="FFFFFF"/>
              </a:solidFill>
              <a:effectLst>
                <a:outerShdw blurRad="38100" dist="38100" dir="2700000" algn="tl">
                  <a:srgbClr val="000000"/>
                </a:outerShdw>
              </a:effectLst>
              <a:latin typeface="Arial Black" pitchFamily="34" charset="0"/>
            </a:endParaRPr>
          </a:p>
        </p:txBody>
      </p:sp>
      <p:sp>
        <p:nvSpPr>
          <p:cNvPr id="72" name="Oval 21">
            <a:extLst>
              <a:ext uri="{FF2B5EF4-FFF2-40B4-BE49-F238E27FC236}">
                <a16:creationId xmlns="" xmlns:a16="http://schemas.microsoft.com/office/drawing/2014/main" id="{A8C911E0-A9FE-434B-96DA-381AE9731ACC}"/>
              </a:ext>
            </a:extLst>
          </p:cNvPr>
          <p:cNvSpPr>
            <a:spLocks noChangeArrowheads="1"/>
          </p:cNvSpPr>
          <p:nvPr/>
        </p:nvSpPr>
        <p:spPr bwMode="auto">
          <a:xfrm>
            <a:off x="3515819" y="976465"/>
            <a:ext cx="376604" cy="328246"/>
          </a:xfrm>
          <a:prstGeom prst="ellipse">
            <a:avLst/>
          </a:prstGeom>
          <a:solidFill>
            <a:srgbClr val="FFCC00"/>
          </a:solidFill>
          <a:ln w="12700">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108" baseline="70000" dirty="0">
                <a:solidFill>
                  <a:srgbClr val="FFFFFF"/>
                </a:solidFill>
                <a:effectLst>
                  <a:outerShdw blurRad="38100" dist="38100" dir="2700000" algn="tl">
                    <a:srgbClr val="000000"/>
                  </a:outerShdw>
                </a:effectLst>
                <a:latin typeface="Arial Black" pitchFamily="34" charset="0"/>
              </a:rPr>
              <a:t>－</a:t>
            </a:r>
            <a:endParaRPr lang="en-US" altLang="ja-JP" sz="1108" baseline="70000" dirty="0">
              <a:solidFill>
                <a:srgbClr val="FFFFFF"/>
              </a:solidFill>
              <a:effectLst>
                <a:outerShdw blurRad="38100" dist="38100" dir="2700000" algn="tl">
                  <a:srgbClr val="000000"/>
                </a:outerShdw>
              </a:effectLst>
              <a:latin typeface="Arial Black" pitchFamily="34" charset="0"/>
            </a:endParaRPr>
          </a:p>
        </p:txBody>
      </p:sp>
      <p:sp>
        <p:nvSpPr>
          <p:cNvPr id="73" name="Oval 21">
            <a:extLst>
              <a:ext uri="{FF2B5EF4-FFF2-40B4-BE49-F238E27FC236}">
                <a16:creationId xmlns="" xmlns:a16="http://schemas.microsoft.com/office/drawing/2014/main" id="{90B8E64B-19F0-4BF9-A280-DE5886C3AB82}"/>
              </a:ext>
            </a:extLst>
          </p:cNvPr>
          <p:cNvSpPr>
            <a:spLocks noChangeArrowheads="1"/>
          </p:cNvSpPr>
          <p:nvPr/>
        </p:nvSpPr>
        <p:spPr bwMode="auto">
          <a:xfrm>
            <a:off x="4290836" y="1397069"/>
            <a:ext cx="376604" cy="328246"/>
          </a:xfrm>
          <a:prstGeom prst="ellipse">
            <a:avLst/>
          </a:prstGeom>
          <a:solidFill>
            <a:srgbClr val="FFCC00"/>
          </a:solidFill>
          <a:ln w="12700">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108" baseline="70000" dirty="0">
                <a:solidFill>
                  <a:srgbClr val="FFFFFF"/>
                </a:solidFill>
                <a:effectLst>
                  <a:outerShdw blurRad="38100" dist="38100" dir="2700000" algn="tl">
                    <a:srgbClr val="000000"/>
                  </a:outerShdw>
                </a:effectLst>
                <a:latin typeface="Arial Black" pitchFamily="34" charset="0"/>
              </a:rPr>
              <a:t>－</a:t>
            </a:r>
            <a:endParaRPr lang="en-US" altLang="ja-JP" sz="1108" baseline="70000" dirty="0">
              <a:solidFill>
                <a:srgbClr val="FFFFFF"/>
              </a:solidFill>
              <a:effectLst>
                <a:outerShdw blurRad="38100" dist="38100" dir="2700000" algn="tl">
                  <a:srgbClr val="000000"/>
                </a:outerShdw>
              </a:effectLst>
              <a:latin typeface="Arial Black" pitchFamily="34" charset="0"/>
            </a:endParaRPr>
          </a:p>
        </p:txBody>
      </p:sp>
      <p:sp>
        <p:nvSpPr>
          <p:cNvPr id="74" name="Oval 21">
            <a:extLst>
              <a:ext uri="{FF2B5EF4-FFF2-40B4-BE49-F238E27FC236}">
                <a16:creationId xmlns="" xmlns:a16="http://schemas.microsoft.com/office/drawing/2014/main" id="{B29EC908-653A-4B7F-BD37-0A5AA258CE12}"/>
              </a:ext>
            </a:extLst>
          </p:cNvPr>
          <p:cNvSpPr>
            <a:spLocks noChangeArrowheads="1"/>
          </p:cNvSpPr>
          <p:nvPr/>
        </p:nvSpPr>
        <p:spPr bwMode="auto">
          <a:xfrm>
            <a:off x="8512040" y="1942288"/>
            <a:ext cx="376604" cy="328246"/>
          </a:xfrm>
          <a:prstGeom prst="ellipse">
            <a:avLst/>
          </a:prstGeom>
          <a:solidFill>
            <a:srgbClr val="FFCC00"/>
          </a:solidFill>
          <a:ln w="12700">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108" baseline="70000" dirty="0">
                <a:solidFill>
                  <a:srgbClr val="FFFFFF"/>
                </a:solidFill>
                <a:effectLst>
                  <a:outerShdw blurRad="38100" dist="38100" dir="2700000" algn="tl">
                    <a:srgbClr val="000000"/>
                  </a:outerShdw>
                </a:effectLst>
                <a:latin typeface="Arial Black" pitchFamily="34" charset="0"/>
              </a:rPr>
              <a:t>－</a:t>
            </a:r>
            <a:endParaRPr lang="en-US" altLang="ja-JP" sz="1108" baseline="70000" dirty="0">
              <a:solidFill>
                <a:srgbClr val="FFFFFF"/>
              </a:solidFill>
              <a:effectLst>
                <a:outerShdw blurRad="38100" dist="38100" dir="2700000" algn="tl">
                  <a:srgbClr val="000000"/>
                </a:outerShdw>
              </a:effectLst>
              <a:latin typeface="Arial Black" pitchFamily="34" charset="0"/>
            </a:endParaRPr>
          </a:p>
        </p:txBody>
      </p:sp>
      <p:sp>
        <p:nvSpPr>
          <p:cNvPr id="75" name="Oval 21">
            <a:extLst>
              <a:ext uri="{FF2B5EF4-FFF2-40B4-BE49-F238E27FC236}">
                <a16:creationId xmlns="" xmlns:a16="http://schemas.microsoft.com/office/drawing/2014/main" id="{BCC448DD-75AB-476B-B09A-5A9A1DF76C79}"/>
              </a:ext>
            </a:extLst>
          </p:cNvPr>
          <p:cNvSpPr>
            <a:spLocks noChangeArrowheads="1"/>
          </p:cNvSpPr>
          <p:nvPr/>
        </p:nvSpPr>
        <p:spPr bwMode="auto">
          <a:xfrm>
            <a:off x="8125251" y="1203683"/>
            <a:ext cx="376604" cy="328246"/>
          </a:xfrm>
          <a:prstGeom prst="ellipse">
            <a:avLst/>
          </a:prstGeom>
          <a:solidFill>
            <a:srgbClr val="FFCC00"/>
          </a:solidFill>
          <a:ln w="12700">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108" baseline="70000" dirty="0">
                <a:solidFill>
                  <a:srgbClr val="FFFFFF"/>
                </a:solidFill>
                <a:effectLst>
                  <a:outerShdw blurRad="38100" dist="38100" dir="2700000" algn="tl">
                    <a:srgbClr val="000000"/>
                  </a:outerShdw>
                </a:effectLst>
                <a:latin typeface="Arial Black" pitchFamily="34" charset="0"/>
              </a:rPr>
              <a:t>－</a:t>
            </a:r>
            <a:endParaRPr lang="en-US" altLang="ja-JP" sz="1108" baseline="70000" dirty="0">
              <a:solidFill>
                <a:srgbClr val="FFFFFF"/>
              </a:solidFill>
              <a:effectLst>
                <a:outerShdw blurRad="38100" dist="38100" dir="2700000" algn="tl">
                  <a:srgbClr val="000000"/>
                </a:outerShdw>
              </a:effectLst>
              <a:latin typeface="Arial Black" pitchFamily="34" charset="0"/>
            </a:endParaRPr>
          </a:p>
        </p:txBody>
      </p:sp>
      <p:sp>
        <p:nvSpPr>
          <p:cNvPr id="76" name="Oval 21">
            <a:extLst>
              <a:ext uri="{FF2B5EF4-FFF2-40B4-BE49-F238E27FC236}">
                <a16:creationId xmlns="" xmlns:a16="http://schemas.microsoft.com/office/drawing/2014/main" id="{45D59AEE-95C4-495E-940E-D3655BE7CDAF}"/>
              </a:ext>
            </a:extLst>
          </p:cNvPr>
          <p:cNvSpPr>
            <a:spLocks noChangeArrowheads="1"/>
          </p:cNvSpPr>
          <p:nvPr/>
        </p:nvSpPr>
        <p:spPr bwMode="auto">
          <a:xfrm>
            <a:off x="7668758" y="1661710"/>
            <a:ext cx="376604" cy="328246"/>
          </a:xfrm>
          <a:prstGeom prst="ellipse">
            <a:avLst/>
          </a:prstGeom>
          <a:solidFill>
            <a:srgbClr val="FFCC00"/>
          </a:solidFill>
          <a:ln w="12700">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108" baseline="70000" dirty="0">
                <a:solidFill>
                  <a:srgbClr val="FFFFFF"/>
                </a:solidFill>
                <a:effectLst>
                  <a:outerShdw blurRad="38100" dist="38100" dir="2700000" algn="tl">
                    <a:srgbClr val="000000"/>
                  </a:outerShdw>
                </a:effectLst>
                <a:latin typeface="Arial Black" pitchFamily="34" charset="0"/>
              </a:rPr>
              <a:t>－</a:t>
            </a:r>
            <a:endParaRPr lang="en-US" altLang="ja-JP" sz="1108" baseline="70000" dirty="0">
              <a:solidFill>
                <a:srgbClr val="FFFFFF"/>
              </a:solidFill>
              <a:effectLst>
                <a:outerShdw blurRad="38100" dist="38100" dir="2700000" algn="tl">
                  <a:srgbClr val="000000"/>
                </a:outerShdw>
              </a:effectLst>
              <a:latin typeface="Arial Black" pitchFamily="34" charset="0"/>
            </a:endParaRPr>
          </a:p>
        </p:txBody>
      </p:sp>
      <p:sp>
        <p:nvSpPr>
          <p:cNvPr id="78" name="Oval 21">
            <a:extLst>
              <a:ext uri="{FF2B5EF4-FFF2-40B4-BE49-F238E27FC236}">
                <a16:creationId xmlns="" xmlns:a16="http://schemas.microsoft.com/office/drawing/2014/main" id="{B0C23304-720C-4FFF-967F-F2E7CE33AB52}"/>
              </a:ext>
            </a:extLst>
          </p:cNvPr>
          <p:cNvSpPr>
            <a:spLocks noChangeArrowheads="1"/>
          </p:cNvSpPr>
          <p:nvPr/>
        </p:nvSpPr>
        <p:spPr bwMode="auto">
          <a:xfrm>
            <a:off x="7985998" y="3492331"/>
            <a:ext cx="376604" cy="328246"/>
          </a:xfrm>
          <a:prstGeom prst="ellipse">
            <a:avLst/>
          </a:prstGeom>
          <a:solidFill>
            <a:srgbClr val="FFCC00"/>
          </a:solidFill>
          <a:ln w="12700">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108" baseline="70000" dirty="0">
                <a:solidFill>
                  <a:srgbClr val="FFFFFF"/>
                </a:solidFill>
                <a:effectLst>
                  <a:outerShdw blurRad="38100" dist="38100" dir="2700000" algn="tl">
                    <a:srgbClr val="000000"/>
                  </a:outerShdw>
                </a:effectLst>
                <a:latin typeface="Arial Black" pitchFamily="34" charset="0"/>
              </a:rPr>
              <a:t>－</a:t>
            </a:r>
            <a:endParaRPr lang="en-US" altLang="ja-JP" sz="1108" baseline="70000" dirty="0">
              <a:solidFill>
                <a:srgbClr val="FFFFFF"/>
              </a:solidFill>
              <a:effectLst>
                <a:outerShdw blurRad="38100" dist="38100" dir="2700000" algn="tl">
                  <a:srgbClr val="000000"/>
                </a:outerShdw>
              </a:effectLst>
              <a:latin typeface="Arial Black" pitchFamily="34" charset="0"/>
            </a:endParaRPr>
          </a:p>
        </p:txBody>
      </p:sp>
      <p:sp>
        <p:nvSpPr>
          <p:cNvPr id="79" name="Oval 21">
            <a:extLst>
              <a:ext uri="{FF2B5EF4-FFF2-40B4-BE49-F238E27FC236}">
                <a16:creationId xmlns="" xmlns:a16="http://schemas.microsoft.com/office/drawing/2014/main" id="{A989D98E-3898-470E-AF72-41A526939ADE}"/>
              </a:ext>
            </a:extLst>
          </p:cNvPr>
          <p:cNvSpPr>
            <a:spLocks noChangeArrowheads="1"/>
          </p:cNvSpPr>
          <p:nvPr/>
        </p:nvSpPr>
        <p:spPr bwMode="auto">
          <a:xfrm>
            <a:off x="6897070" y="3244011"/>
            <a:ext cx="376604" cy="328246"/>
          </a:xfrm>
          <a:prstGeom prst="ellipse">
            <a:avLst/>
          </a:prstGeom>
          <a:solidFill>
            <a:srgbClr val="FFCC00"/>
          </a:solidFill>
          <a:ln w="12700">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108" baseline="70000" dirty="0">
                <a:solidFill>
                  <a:srgbClr val="FFFFFF"/>
                </a:solidFill>
                <a:effectLst>
                  <a:outerShdw blurRad="38100" dist="38100" dir="2700000" algn="tl">
                    <a:srgbClr val="000000"/>
                  </a:outerShdw>
                </a:effectLst>
                <a:latin typeface="Arial Black" pitchFamily="34" charset="0"/>
              </a:rPr>
              <a:t>－</a:t>
            </a:r>
            <a:endParaRPr lang="en-US" altLang="ja-JP" sz="1108" baseline="70000" dirty="0">
              <a:solidFill>
                <a:srgbClr val="FFFFFF"/>
              </a:solidFill>
              <a:effectLst>
                <a:outerShdw blurRad="38100" dist="38100" dir="2700000" algn="tl">
                  <a:srgbClr val="000000"/>
                </a:outerShdw>
              </a:effectLst>
              <a:latin typeface="Arial Black" pitchFamily="34" charset="0"/>
            </a:endParaRPr>
          </a:p>
        </p:txBody>
      </p:sp>
      <p:sp>
        <p:nvSpPr>
          <p:cNvPr id="80" name="Oval 33">
            <a:extLst>
              <a:ext uri="{FF2B5EF4-FFF2-40B4-BE49-F238E27FC236}">
                <a16:creationId xmlns="" xmlns:a16="http://schemas.microsoft.com/office/drawing/2014/main" id="{968C2BC7-806D-49B3-B746-2B2F2FDD9C6D}"/>
              </a:ext>
            </a:extLst>
          </p:cNvPr>
          <p:cNvSpPr>
            <a:spLocks noChangeArrowheads="1"/>
          </p:cNvSpPr>
          <p:nvPr/>
        </p:nvSpPr>
        <p:spPr bwMode="auto">
          <a:xfrm>
            <a:off x="5331550" y="3178135"/>
            <a:ext cx="376603" cy="328246"/>
          </a:xfrm>
          <a:prstGeom prst="ellipse">
            <a:avLst/>
          </a:prstGeom>
          <a:solidFill>
            <a:srgbClr val="33CC33"/>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108" baseline="70000" dirty="0">
                <a:solidFill>
                  <a:srgbClr val="FFFFFF"/>
                </a:solidFill>
                <a:effectLst>
                  <a:outerShdw blurRad="38100" dist="38100" dir="2700000" algn="tl">
                    <a:srgbClr val="000000"/>
                  </a:outerShdw>
                </a:effectLst>
                <a:latin typeface="Arial Black" pitchFamily="34" charset="0"/>
              </a:rPr>
              <a:t>＋</a:t>
            </a:r>
            <a:endParaRPr lang="en-US" altLang="ja-JP" sz="1108" baseline="70000" dirty="0">
              <a:solidFill>
                <a:srgbClr val="FFFFFF"/>
              </a:solidFill>
              <a:effectLst>
                <a:outerShdw blurRad="38100" dist="38100" dir="2700000" algn="tl">
                  <a:srgbClr val="000000"/>
                </a:outerShdw>
              </a:effectLst>
              <a:latin typeface="Arial Black" pitchFamily="34" charset="0"/>
            </a:endParaRPr>
          </a:p>
        </p:txBody>
      </p:sp>
      <p:sp>
        <p:nvSpPr>
          <p:cNvPr id="81" name="Oval 33">
            <a:extLst>
              <a:ext uri="{FF2B5EF4-FFF2-40B4-BE49-F238E27FC236}">
                <a16:creationId xmlns="" xmlns:a16="http://schemas.microsoft.com/office/drawing/2014/main" id="{4A87D1B1-DF9F-43AB-9492-4DFE522192E3}"/>
              </a:ext>
            </a:extLst>
          </p:cNvPr>
          <p:cNvSpPr>
            <a:spLocks noChangeArrowheads="1"/>
          </p:cNvSpPr>
          <p:nvPr/>
        </p:nvSpPr>
        <p:spPr bwMode="auto">
          <a:xfrm>
            <a:off x="6159699" y="3634935"/>
            <a:ext cx="376603" cy="328246"/>
          </a:xfrm>
          <a:prstGeom prst="ellipse">
            <a:avLst/>
          </a:prstGeom>
          <a:solidFill>
            <a:srgbClr val="33CC33"/>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108" baseline="70000" dirty="0">
                <a:solidFill>
                  <a:srgbClr val="FFFFFF"/>
                </a:solidFill>
                <a:effectLst>
                  <a:outerShdw blurRad="38100" dist="38100" dir="2700000" algn="tl">
                    <a:srgbClr val="000000"/>
                  </a:outerShdw>
                </a:effectLst>
                <a:latin typeface="Arial Black" pitchFamily="34" charset="0"/>
              </a:rPr>
              <a:t>＋</a:t>
            </a:r>
            <a:endParaRPr lang="en-US" altLang="ja-JP" sz="1108" baseline="70000" dirty="0">
              <a:solidFill>
                <a:srgbClr val="FFFFFF"/>
              </a:solidFill>
              <a:effectLst>
                <a:outerShdw blurRad="38100" dist="38100" dir="2700000" algn="tl">
                  <a:srgbClr val="000000"/>
                </a:outerShdw>
              </a:effectLst>
              <a:latin typeface="Arial Black" pitchFamily="34" charset="0"/>
            </a:endParaRPr>
          </a:p>
        </p:txBody>
      </p:sp>
      <p:sp>
        <p:nvSpPr>
          <p:cNvPr id="82" name="Oval 33">
            <a:extLst>
              <a:ext uri="{FF2B5EF4-FFF2-40B4-BE49-F238E27FC236}">
                <a16:creationId xmlns="" xmlns:a16="http://schemas.microsoft.com/office/drawing/2014/main" id="{68CD3AD4-85AC-4A3F-849C-AF077E3182C1}"/>
              </a:ext>
            </a:extLst>
          </p:cNvPr>
          <p:cNvSpPr>
            <a:spLocks noChangeArrowheads="1"/>
          </p:cNvSpPr>
          <p:nvPr/>
        </p:nvSpPr>
        <p:spPr bwMode="auto">
          <a:xfrm>
            <a:off x="7180284" y="3934387"/>
            <a:ext cx="376603" cy="328246"/>
          </a:xfrm>
          <a:prstGeom prst="ellipse">
            <a:avLst/>
          </a:prstGeom>
          <a:solidFill>
            <a:srgbClr val="33CC33"/>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108" baseline="70000" dirty="0">
                <a:solidFill>
                  <a:srgbClr val="FFFFFF"/>
                </a:solidFill>
                <a:effectLst>
                  <a:outerShdw blurRad="38100" dist="38100" dir="2700000" algn="tl">
                    <a:srgbClr val="000000"/>
                  </a:outerShdw>
                </a:effectLst>
                <a:latin typeface="Arial Black" pitchFamily="34" charset="0"/>
              </a:rPr>
              <a:t>＋</a:t>
            </a:r>
            <a:endParaRPr lang="en-US" altLang="ja-JP" sz="1108" baseline="70000" dirty="0">
              <a:solidFill>
                <a:srgbClr val="FFFFFF"/>
              </a:solidFill>
              <a:effectLst>
                <a:outerShdw blurRad="38100" dist="38100" dir="2700000" algn="tl">
                  <a:srgbClr val="000000"/>
                </a:outerShdw>
              </a:effectLst>
              <a:latin typeface="Arial Black" pitchFamily="34" charset="0"/>
            </a:endParaRPr>
          </a:p>
        </p:txBody>
      </p:sp>
      <p:sp>
        <p:nvSpPr>
          <p:cNvPr id="83" name="Oval 33">
            <a:extLst>
              <a:ext uri="{FF2B5EF4-FFF2-40B4-BE49-F238E27FC236}">
                <a16:creationId xmlns="" xmlns:a16="http://schemas.microsoft.com/office/drawing/2014/main" id="{AD3CEDD6-C353-43C8-BDC4-5CCD7443F55A}"/>
              </a:ext>
            </a:extLst>
          </p:cNvPr>
          <p:cNvSpPr>
            <a:spLocks noChangeArrowheads="1"/>
          </p:cNvSpPr>
          <p:nvPr/>
        </p:nvSpPr>
        <p:spPr bwMode="auto">
          <a:xfrm>
            <a:off x="7792850" y="4353165"/>
            <a:ext cx="376603" cy="328246"/>
          </a:xfrm>
          <a:prstGeom prst="ellipse">
            <a:avLst/>
          </a:prstGeom>
          <a:solidFill>
            <a:srgbClr val="33CC33"/>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108" baseline="70000" dirty="0">
                <a:solidFill>
                  <a:srgbClr val="FFFFFF"/>
                </a:solidFill>
                <a:effectLst>
                  <a:outerShdw blurRad="38100" dist="38100" dir="2700000" algn="tl">
                    <a:srgbClr val="000000"/>
                  </a:outerShdw>
                </a:effectLst>
                <a:latin typeface="Arial Black" pitchFamily="34" charset="0"/>
              </a:rPr>
              <a:t>＋</a:t>
            </a:r>
            <a:endParaRPr lang="en-US" altLang="ja-JP" sz="1108" baseline="70000" dirty="0">
              <a:solidFill>
                <a:srgbClr val="FFFFFF"/>
              </a:solidFill>
              <a:effectLst>
                <a:outerShdw blurRad="38100" dist="38100" dir="2700000" algn="tl">
                  <a:srgbClr val="000000"/>
                </a:outerShdw>
              </a:effectLst>
              <a:latin typeface="Arial Black" pitchFamily="34" charset="0"/>
            </a:endParaRPr>
          </a:p>
        </p:txBody>
      </p:sp>
      <p:sp>
        <p:nvSpPr>
          <p:cNvPr id="84" name="Oval 33">
            <a:extLst>
              <a:ext uri="{FF2B5EF4-FFF2-40B4-BE49-F238E27FC236}">
                <a16:creationId xmlns="" xmlns:a16="http://schemas.microsoft.com/office/drawing/2014/main" id="{3FC4441E-E486-4366-A25B-7A041A580F96}"/>
              </a:ext>
            </a:extLst>
          </p:cNvPr>
          <p:cNvSpPr>
            <a:spLocks noChangeArrowheads="1"/>
          </p:cNvSpPr>
          <p:nvPr/>
        </p:nvSpPr>
        <p:spPr bwMode="auto">
          <a:xfrm>
            <a:off x="8620396" y="4128117"/>
            <a:ext cx="376603" cy="328246"/>
          </a:xfrm>
          <a:prstGeom prst="ellipse">
            <a:avLst/>
          </a:prstGeom>
          <a:solidFill>
            <a:srgbClr val="33CC33"/>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108" baseline="70000" dirty="0">
                <a:solidFill>
                  <a:srgbClr val="FFFFFF"/>
                </a:solidFill>
                <a:effectLst>
                  <a:outerShdw blurRad="38100" dist="38100" dir="2700000" algn="tl">
                    <a:srgbClr val="000000"/>
                  </a:outerShdw>
                </a:effectLst>
                <a:latin typeface="Arial Black" pitchFamily="34" charset="0"/>
              </a:rPr>
              <a:t>＋</a:t>
            </a:r>
            <a:endParaRPr lang="en-US" altLang="ja-JP" sz="1108" baseline="70000" dirty="0">
              <a:solidFill>
                <a:srgbClr val="FFFFFF"/>
              </a:solidFill>
              <a:effectLst>
                <a:outerShdw blurRad="38100" dist="38100" dir="2700000" algn="tl">
                  <a:srgbClr val="000000"/>
                </a:outerShdw>
              </a:effectLst>
              <a:latin typeface="Arial Black" pitchFamily="34" charset="0"/>
            </a:endParaRPr>
          </a:p>
        </p:txBody>
      </p:sp>
      <p:sp>
        <p:nvSpPr>
          <p:cNvPr id="85" name="Oval 33">
            <a:extLst>
              <a:ext uri="{FF2B5EF4-FFF2-40B4-BE49-F238E27FC236}">
                <a16:creationId xmlns="" xmlns:a16="http://schemas.microsoft.com/office/drawing/2014/main" id="{58303BEA-E571-4623-B46C-16E911D7B45D}"/>
              </a:ext>
            </a:extLst>
          </p:cNvPr>
          <p:cNvSpPr>
            <a:spLocks noChangeArrowheads="1"/>
          </p:cNvSpPr>
          <p:nvPr/>
        </p:nvSpPr>
        <p:spPr bwMode="auto">
          <a:xfrm>
            <a:off x="3996704" y="2423214"/>
            <a:ext cx="376603" cy="328246"/>
          </a:xfrm>
          <a:prstGeom prst="ellipse">
            <a:avLst/>
          </a:prstGeom>
          <a:solidFill>
            <a:srgbClr val="33CC33"/>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108" baseline="70000" dirty="0">
                <a:solidFill>
                  <a:srgbClr val="FFFFFF"/>
                </a:solidFill>
                <a:effectLst>
                  <a:outerShdw blurRad="38100" dist="38100" dir="2700000" algn="tl">
                    <a:srgbClr val="000000"/>
                  </a:outerShdw>
                </a:effectLst>
                <a:latin typeface="Arial Black" pitchFamily="34" charset="0"/>
              </a:rPr>
              <a:t>＋</a:t>
            </a:r>
            <a:endParaRPr lang="en-US" altLang="ja-JP" sz="1108" baseline="70000" dirty="0">
              <a:solidFill>
                <a:srgbClr val="FFFFFF"/>
              </a:solidFill>
              <a:effectLst>
                <a:outerShdw blurRad="38100" dist="38100" dir="2700000" algn="tl">
                  <a:srgbClr val="000000"/>
                </a:outerShdw>
              </a:effectLst>
              <a:latin typeface="Arial Black" pitchFamily="34" charset="0"/>
            </a:endParaRPr>
          </a:p>
        </p:txBody>
      </p:sp>
      <p:sp>
        <p:nvSpPr>
          <p:cNvPr id="86" name="Oval 33">
            <a:extLst>
              <a:ext uri="{FF2B5EF4-FFF2-40B4-BE49-F238E27FC236}">
                <a16:creationId xmlns="" xmlns:a16="http://schemas.microsoft.com/office/drawing/2014/main" id="{5F47D2E9-5A2C-4897-B983-20F84F1ECB9A}"/>
              </a:ext>
            </a:extLst>
          </p:cNvPr>
          <p:cNvSpPr>
            <a:spLocks noChangeArrowheads="1"/>
          </p:cNvSpPr>
          <p:nvPr/>
        </p:nvSpPr>
        <p:spPr bwMode="auto">
          <a:xfrm>
            <a:off x="2396366" y="2072417"/>
            <a:ext cx="376603" cy="328246"/>
          </a:xfrm>
          <a:prstGeom prst="ellipse">
            <a:avLst/>
          </a:prstGeom>
          <a:solidFill>
            <a:srgbClr val="33CC33"/>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108" baseline="70000" dirty="0">
                <a:solidFill>
                  <a:srgbClr val="FFFFFF"/>
                </a:solidFill>
                <a:effectLst>
                  <a:outerShdw blurRad="38100" dist="38100" dir="2700000" algn="tl">
                    <a:srgbClr val="000000"/>
                  </a:outerShdw>
                </a:effectLst>
                <a:latin typeface="Arial Black" pitchFamily="34" charset="0"/>
              </a:rPr>
              <a:t>＋</a:t>
            </a:r>
            <a:endParaRPr lang="en-US" altLang="ja-JP" sz="1108" baseline="70000" dirty="0">
              <a:solidFill>
                <a:srgbClr val="FFFFFF"/>
              </a:solidFill>
              <a:effectLst>
                <a:outerShdw blurRad="38100" dist="38100" dir="2700000" algn="tl">
                  <a:srgbClr val="000000"/>
                </a:outerShdw>
              </a:effectLst>
              <a:latin typeface="Arial Black" pitchFamily="34" charset="0"/>
            </a:endParaRPr>
          </a:p>
        </p:txBody>
      </p:sp>
      <p:sp>
        <p:nvSpPr>
          <p:cNvPr id="87" name="Oval 33">
            <a:extLst>
              <a:ext uri="{FF2B5EF4-FFF2-40B4-BE49-F238E27FC236}">
                <a16:creationId xmlns="" xmlns:a16="http://schemas.microsoft.com/office/drawing/2014/main" id="{042A0334-8B5A-45C9-AD27-186EF7C716B8}"/>
              </a:ext>
            </a:extLst>
          </p:cNvPr>
          <p:cNvSpPr>
            <a:spLocks noChangeArrowheads="1"/>
          </p:cNvSpPr>
          <p:nvPr/>
        </p:nvSpPr>
        <p:spPr bwMode="auto">
          <a:xfrm>
            <a:off x="2446516" y="1260874"/>
            <a:ext cx="376603" cy="328246"/>
          </a:xfrm>
          <a:prstGeom prst="ellipse">
            <a:avLst/>
          </a:prstGeom>
          <a:solidFill>
            <a:srgbClr val="33CC33"/>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108" baseline="70000" dirty="0">
                <a:solidFill>
                  <a:srgbClr val="FFFFFF"/>
                </a:solidFill>
                <a:effectLst>
                  <a:outerShdw blurRad="38100" dist="38100" dir="2700000" algn="tl">
                    <a:srgbClr val="000000"/>
                  </a:outerShdw>
                </a:effectLst>
                <a:latin typeface="Arial Black" pitchFamily="34" charset="0"/>
              </a:rPr>
              <a:t>＋</a:t>
            </a:r>
            <a:endParaRPr lang="en-US" altLang="ja-JP" sz="1108" baseline="70000" dirty="0">
              <a:solidFill>
                <a:srgbClr val="FFFFFF"/>
              </a:solidFill>
              <a:effectLst>
                <a:outerShdw blurRad="38100" dist="38100" dir="2700000" algn="tl">
                  <a:srgbClr val="000000"/>
                </a:outerShdw>
              </a:effectLst>
              <a:latin typeface="Arial Black" pitchFamily="34" charset="0"/>
            </a:endParaRPr>
          </a:p>
        </p:txBody>
      </p:sp>
      <p:sp>
        <p:nvSpPr>
          <p:cNvPr id="88" name="Oval 33">
            <a:extLst>
              <a:ext uri="{FF2B5EF4-FFF2-40B4-BE49-F238E27FC236}">
                <a16:creationId xmlns="" xmlns:a16="http://schemas.microsoft.com/office/drawing/2014/main" id="{26143D39-E4FE-46E8-B4FF-DE4188A4609C}"/>
              </a:ext>
            </a:extLst>
          </p:cNvPr>
          <p:cNvSpPr>
            <a:spLocks noChangeArrowheads="1"/>
          </p:cNvSpPr>
          <p:nvPr/>
        </p:nvSpPr>
        <p:spPr bwMode="auto">
          <a:xfrm>
            <a:off x="2096513" y="507055"/>
            <a:ext cx="376603" cy="328246"/>
          </a:xfrm>
          <a:prstGeom prst="ellipse">
            <a:avLst/>
          </a:prstGeom>
          <a:solidFill>
            <a:srgbClr val="33CC33"/>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108" baseline="70000" dirty="0">
                <a:solidFill>
                  <a:srgbClr val="FFFFFF"/>
                </a:solidFill>
                <a:effectLst>
                  <a:outerShdw blurRad="38100" dist="38100" dir="2700000" algn="tl">
                    <a:srgbClr val="000000"/>
                  </a:outerShdw>
                </a:effectLst>
                <a:latin typeface="Arial Black" pitchFamily="34" charset="0"/>
              </a:rPr>
              <a:t>＋</a:t>
            </a:r>
            <a:endParaRPr lang="en-US" altLang="ja-JP" sz="1108" baseline="70000" dirty="0">
              <a:solidFill>
                <a:srgbClr val="FFFFFF"/>
              </a:solidFill>
              <a:effectLst>
                <a:outerShdw blurRad="38100" dist="38100" dir="2700000" algn="tl">
                  <a:srgbClr val="000000"/>
                </a:outerShdw>
              </a:effectLst>
              <a:latin typeface="Arial Black" pitchFamily="34" charset="0"/>
            </a:endParaRPr>
          </a:p>
        </p:txBody>
      </p:sp>
      <p:sp>
        <p:nvSpPr>
          <p:cNvPr id="89" name="Oval 33">
            <a:extLst>
              <a:ext uri="{FF2B5EF4-FFF2-40B4-BE49-F238E27FC236}">
                <a16:creationId xmlns="" xmlns:a16="http://schemas.microsoft.com/office/drawing/2014/main" id="{0BAB65E8-F296-4257-A94C-4714AC4C1550}"/>
              </a:ext>
            </a:extLst>
          </p:cNvPr>
          <p:cNvSpPr>
            <a:spLocks noChangeArrowheads="1"/>
          </p:cNvSpPr>
          <p:nvPr/>
        </p:nvSpPr>
        <p:spPr bwMode="auto">
          <a:xfrm>
            <a:off x="4575843" y="3214070"/>
            <a:ext cx="376603" cy="328246"/>
          </a:xfrm>
          <a:prstGeom prst="ellipse">
            <a:avLst/>
          </a:prstGeom>
          <a:solidFill>
            <a:srgbClr val="33CC33"/>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108" baseline="70000" dirty="0">
                <a:solidFill>
                  <a:srgbClr val="FFFFFF"/>
                </a:solidFill>
                <a:effectLst>
                  <a:outerShdw blurRad="38100" dist="38100" dir="2700000" algn="tl">
                    <a:srgbClr val="000000"/>
                  </a:outerShdw>
                </a:effectLst>
                <a:latin typeface="Arial Black" pitchFamily="34" charset="0"/>
              </a:rPr>
              <a:t>＋</a:t>
            </a:r>
            <a:endParaRPr lang="en-US" altLang="ja-JP" sz="1108" baseline="70000" dirty="0">
              <a:solidFill>
                <a:srgbClr val="FFFFFF"/>
              </a:solidFill>
              <a:effectLst>
                <a:outerShdw blurRad="38100" dist="38100" dir="2700000" algn="tl">
                  <a:srgbClr val="000000"/>
                </a:outerShdw>
              </a:effectLst>
              <a:latin typeface="Arial Black" pitchFamily="34" charset="0"/>
            </a:endParaRPr>
          </a:p>
        </p:txBody>
      </p:sp>
      <p:sp>
        <p:nvSpPr>
          <p:cNvPr id="90" name="Oval 33">
            <a:extLst>
              <a:ext uri="{FF2B5EF4-FFF2-40B4-BE49-F238E27FC236}">
                <a16:creationId xmlns="" xmlns:a16="http://schemas.microsoft.com/office/drawing/2014/main" id="{C535CBC6-0138-47FC-B5FC-598D6B22F6D4}"/>
              </a:ext>
            </a:extLst>
          </p:cNvPr>
          <p:cNvSpPr>
            <a:spLocks noChangeArrowheads="1"/>
          </p:cNvSpPr>
          <p:nvPr/>
        </p:nvSpPr>
        <p:spPr bwMode="auto">
          <a:xfrm>
            <a:off x="4100715" y="4092665"/>
            <a:ext cx="376603" cy="328246"/>
          </a:xfrm>
          <a:prstGeom prst="ellipse">
            <a:avLst/>
          </a:prstGeom>
          <a:solidFill>
            <a:srgbClr val="33CC33"/>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108" baseline="70000" dirty="0">
                <a:solidFill>
                  <a:srgbClr val="FFFFFF"/>
                </a:solidFill>
                <a:effectLst>
                  <a:outerShdw blurRad="38100" dist="38100" dir="2700000" algn="tl">
                    <a:srgbClr val="000000"/>
                  </a:outerShdw>
                </a:effectLst>
                <a:latin typeface="Arial Black" pitchFamily="34" charset="0"/>
              </a:rPr>
              <a:t>＋</a:t>
            </a:r>
            <a:endParaRPr lang="en-US" altLang="ja-JP" sz="1108" baseline="70000" dirty="0">
              <a:solidFill>
                <a:srgbClr val="FFFFFF"/>
              </a:solidFill>
              <a:effectLst>
                <a:outerShdw blurRad="38100" dist="38100" dir="2700000" algn="tl">
                  <a:srgbClr val="000000"/>
                </a:outerShdw>
              </a:effectLst>
              <a:latin typeface="Arial Black" pitchFamily="34" charset="0"/>
            </a:endParaRPr>
          </a:p>
        </p:txBody>
      </p:sp>
      <p:sp>
        <p:nvSpPr>
          <p:cNvPr id="92" name="Oval 33">
            <a:extLst>
              <a:ext uri="{FF2B5EF4-FFF2-40B4-BE49-F238E27FC236}">
                <a16:creationId xmlns="" xmlns:a16="http://schemas.microsoft.com/office/drawing/2014/main" id="{7B720C25-2085-4547-A7C2-8E48476A663E}"/>
              </a:ext>
            </a:extLst>
          </p:cNvPr>
          <p:cNvSpPr>
            <a:spLocks noChangeArrowheads="1"/>
          </p:cNvSpPr>
          <p:nvPr/>
        </p:nvSpPr>
        <p:spPr bwMode="auto">
          <a:xfrm>
            <a:off x="3381883" y="3497530"/>
            <a:ext cx="376603" cy="328246"/>
          </a:xfrm>
          <a:prstGeom prst="ellipse">
            <a:avLst/>
          </a:prstGeom>
          <a:solidFill>
            <a:srgbClr val="33CC33"/>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108" baseline="70000" dirty="0">
                <a:solidFill>
                  <a:srgbClr val="FFFFFF"/>
                </a:solidFill>
                <a:effectLst>
                  <a:outerShdw blurRad="38100" dist="38100" dir="2700000" algn="tl">
                    <a:srgbClr val="000000"/>
                  </a:outerShdw>
                </a:effectLst>
                <a:latin typeface="Arial Black" pitchFamily="34" charset="0"/>
              </a:rPr>
              <a:t>＋</a:t>
            </a:r>
            <a:endParaRPr lang="en-US" altLang="ja-JP" sz="1108" baseline="70000" dirty="0">
              <a:solidFill>
                <a:srgbClr val="FFFFFF"/>
              </a:solidFill>
              <a:effectLst>
                <a:outerShdw blurRad="38100" dist="38100" dir="2700000" algn="tl">
                  <a:srgbClr val="000000"/>
                </a:outerShdw>
              </a:effectLst>
              <a:latin typeface="Arial Black" pitchFamily="34" charset="0"/>
            </a:endParaRPr>
          </a:p>
        </p:txBody>
      </p:sp>
      <p:sp>
        <p:nvSpPr>
          <p:cNvPr id="93" name="Oval 33">
            <a:extLst>
              <a:ext uri="{FF2B5EF4-FFF2-40B4-BE49-F238E27FC236}">
                <a16:creationId xmlns="" xmlns:a16="http://schemas.microsoft.com/office/drawing/2014/main" id="{A126651E-F7F7-4A18-8998-841E1037B126}"/>
              </a:ext>
            </a:extLst>
          </p:cNvPr>
          <p:cNvSpPr>
            <a:spLocks noChangeArrowheads="1"/>
          </p:cNvSpPr>
          <p:nvPr/>
        </p:nvSpPr>
        <p:spPr bwMode="auto">
          <a:xfrm>
            <a:off x="5577489" y="4338427"/>
            <a:ext cx="376603" cy="328246"/>
          </a:xfrm>
          <a:prstGeom prst="ellipse">
            <a:avLst/>
          </a:prstGeom>
          <a:solidFill>
            <a:srgbClr val="33CC33"/>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108" baseline="70000" dirty="0">
                <a:solidFill>
                  <a:srgbClr val="FFFFFF"/>
                </a:solidFill>
                <a:effectLst>
                  <a:outerShdw blurRad="38100" dist="38100" dir="2700000" algn="tl">
                    <a:srgbClr val="000000"/>
                  </a:outerShdw>
                </a:effectLst>
                <a:latin typeface="Arial Black" pitchFamily="34" charset="0"/>
              </a:rPr>
              <a:t>＋</a:t>
            </a:r>
            <a:endParaRPr lang="en-US" altLang="ja-JP" sz="1108" baseline="70000" dirty="0">
              <a:solidFill>
                <a:srgbClr val="FFFFFF"/>
              </a:solidFill>
              <a:effectLst>
                <a:outerShdw blurRad="38100" dist="38100" dir="2700000" algn="tl">
                  <a:srgbClr val="000000"/>
                </a:outerShdw>
              </a:effectLst>
              <a:latin typeface="Arial Black" pitchFamily="34" charset="0"/>
            </a:endParaRPr>
          </a:p>
        </p:txBody>
      </p:sp>
      <p:sp>
        <p:nvSpPr>
          <p:cNvPr id="95" name="Oval 33">
            <a:extLst>
              <a:ext uri="{FF2B5EF4-FFF2-40B4-BE49-F238E27FC236}">
                <a16:creationId xmlns="" xmlns:a16="http://schemas.microsoft.com/office/drawing/2014/main" id="{D0C1AB77-8CCC-4471-809C-5EFD1898281B}"/>
              </a:ext>
            </a:extLst>
          </p:cNvPr>
          <p:cNvSpPr>
            <a:spLocks noChangeArrowheads="1"/>
          </p:cNvSpPr>
          <p:nvPr/>
        </p:nvSpPr>
        <p:spPr bwMode="auto">
          <a:xfrm>
            <a:off x="3010402" y="2648325"/>
            <a:ext cx="376603" cy="328246"/>
          </a:xfrm>
          <a:prstGeom prst="ellipse">
            <a:avLst/>
          </a:prstGeom>
          <a:solidFill>
            <a:srgbClr val="33CC33"/>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108" baseline="70000" dirty="0">
                <a:solidFill>
                  <a:srgbClr val="FFFFFF"/>
                </a:solidFill>
                <a:effectLst>
                  <a:outerShdw blurRad="38100" dist="38100" dir="2700000" algn="tl">
                    <a:srgbClr val="000000"/>
                  </a:outerShdw>
                </a:effectLst>
                <a:latin typeface="Arial Black" pitchFamily="34" charset="0"/>
              </a:rPr>
              <a:t>＋</a:t>
            </a:r>
            <a:endParaRPr lang="en-US" altLang="ja-JP" sz="1108" baseline="70000" dirty="0">
              <a:solidFill>
                <a:srgbClr val="FFFFFF"/>
              </a:solidFill>
              <a:effectLst>
                <a:outerShdw blurRad="38100" dist="38100" dir="2700000" algn="tl">
                  <a:srgbClr val="000000"/>
                </a:outerShdw>
              </a:effectLst>
              <a:latin typeface="Arial Black" pitchFamily="34" charset="0"/>
            </a:endParaRPr>
          </a:p>
        </p:txBody>
      </p:sp>
      <p:sp>
        <p:nvSpPr>
          <p:cNvPr id="96" name="Oval 33">
            <a:extLst>
              <a:ext uri="{FF2B5EF4-FFF2-40B4-BE49-F238E27FC236}">
                <a16:creationId xmlns="" xmlns:a16="http://schemas.microsoft.com/office/drawing/2014/main" id="{4CDC5DCC-3D87-4CB2-939A-746263D89A34}"/>
              </a:ext>
            </a:extLst>
          </p:cNvPr>
          <p:cNvSpPr>
            <a:spLocks noChangeArrowheads="1"/>
          </p:cNvSpPr>
          <p:nvPr/>
        </p:nvSpPr>
        <p:spPr bwMode="auto">
          <a:xfrm>
            <a:off x="6248955" y="4688179"/>
            <a:ext cx="376603" cy="328246"/>
          </a:xfrm>
          <a:prstGeom prst="ellipse">
            <a:avLst/>
          </a:prstGeom>
          <a:solidFill>
            <a:srgbClr val="33CC33"/>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108" baseline="70000" dirty="0">
                <a:solidFill>
                  <a:srgbClr val="FFFFFF"/>
                </a:solidFill>
                <a:effectLst>
                  <a:outerShdw blurRad="38100" dist="38100" dir="2700000" algn="tl">
                    <a:srgbClr val="000000"/>
                  </a:outerShdw>
                </a:effectLst>
                <a:latin typeface="Arial Black" pitchFamily="34" charset="0"/>
              </a:rPr>
              <a:t>＋</a:t>
            </a:r>
            <a:endParaRPr lang="en-US" altLang="ja-JP" sz="1108" baseline="70000" dirty="0">
              <a:solidFill>
                <a:srgbClr val="FFFFFF"/>
              </a:solidFill>
              <a:effectLst>
                <a:outerShdw blurRad="38100" dist="38100" dir="2700000" algn="tl">
                  <a:srgbClr val="000000"/>
                </a:outerShdw>
              </a:effectLst>
              <a:latin typeface="Arial Black" pitchFamily="34" charset="0"/>
            </a:endParaRPr>
          </a:p>
        </p:txBody>
      </p:sp>
      <p:sp>
        <p:nvSpPr>
          <p:cNvPr id="97" name="Oval 33">
            <a:extLst>
              <a:ext uri="{FF2B5EF4-FFF2-40B4-BE49-F238E27FC236}">
                <a16:creationId xmlns="" xmlns:a16="http://schemas.microsoft.com/office/drawing/2014/main" id="{F54B650F-66C5-4623-BDE8-33E948CB836C}"/>
              </a:ext>
            </a:extLst>
          </p:cNvPr>
          <p:cNvSpPr>
            <a:spLocks noChangeArrowheads="1"/>
          </p:cNvSpPr>
          <p:nvPr/>
        </p:nvSpPr>
        <p:spPr bwMode="auto">
          <a:xfrm>
            <a:off x="1514566" y="1470885"/>
            <a:ext cx="376603" cy="328246"/>
          </a:xfrm>
          <a:prstGeom prst="ellipse">
            <a:avLst/>
          </a:prstGeom>
          <a:solidFill>
            <a:srgbClr val="33CC33"/>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108" baseline="70000" dirty="0">
                <a:solidFill>
                  <a:srgbClr val="FFFFFF"/>
                </a:solidFill>
                <a:effectLst>
                  <a:outerShdw blurRad="38100" dist="38100" dir="2700000" algn="tl">
                    <a:srgbClr val="000000"/>
                  </a:outerShdw>
                </a:effectLst>
                <a:latin typeface="Arial Black" pitchFamily="34" charset="0"/>
              </a:rPr>
              <a:t>＋</a:t>
            </a:r>
            <a:endParaRPr lang="en-US" altLang="ja-JP" sz="1108" baseline="70000" dirty="0">
              <a:solidFill>
                <a:srgbClr val="FFFFFF"/>
              </a:solidFill>
              <a:effectLst>
                <a:outerShdw blurRad="38100" dist="38100" dir="2700000" algn="tl">
                  <a:srgbClr val="000000"/>
                </a:outerShdw>
              </a:effectLst>
              <a:latin typeface="Arial Black" pitchFamily="34" charset="0"/>
            </a:endParaRPr>
          </a:p>
        </p:txBody>
      </p:sp>
      <p:sp>
        <p:nvSpPr>
          <p:cNvPr id="98" name="Oval 33">
            <a:extLst>
              <a:ext uri="{FF2B5EF4-FFF2-40B4-BE49-F238E27FC236}">
                <a16:creationId xmlns="" xmlns:a16="http://schemas.microsoft.com/office/drawing/2014/main" id="{801A820C-AFA5-42BB-B49F-B545F809E4C6}"/>
              </a:ext>
            </a:extLst>
          </p:cNvPr>
          <p:cNvSpPr>
            <a:spLocks noChangeArrowheads="1"/>
          </p:cNvSpPr>
          <p:nvPr/>
        </p:nvSpPr>
        <p:spPr bwMode="auto">
          <a:xfrm>
            <a:off x="6940439" y="5014647"/>
            <a:ext cx="376603" cy="328246"/>
          </a:xfrm>
          <a:prstGeom prst="ellipse">
            <a:avLst/>
          </a:prstGeom>
          <a:solidFill>
            <a:srgbClr val="33CC33"/>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108" baseline="70000" dirty="0">
                <a:solidFill>
                  <a:srgbClr val="FFFFFF"/>
                </a:solidFill>
                <a:effectLst>
                  <a:outerShdw blurRad="38100" dist="38100" dir="2700000" algn="tl">
                    <a:srgbClr val="000000"/>
                  </a:outerShdw>
                </a:effectLst>
                <a:latin typeface="Arial Black" pitchFamily="34" charset="0"/>
              </a:rPr>
              <a:t>＋</a:t>
            </a:r>
            <a:endParaRPr lang="en-US" altLang="ja-JP" sz="1108" baseline="70000" dirty="0">
              <a:solidFill>
                <a:srgbClr val="FFFFFF"/>
              </a:solidFill>
              <a:effectLst>
                <a:outerShdw blurRad="38100" dist="38100" dir="2700000" algn="tl">
                  <a:srgbClr val="000000"/>
                </a:outerShdw>
              </a:effectLst>
              <a:latin typeface="Arial Black" pitchFamily="34" charset="0"/>
            </a:endParaRPr>
          </a:p>
        </p:txBody>
      </p:sp>
      <p:sp>
        <p:nvSpPr>
          <p:cNvPr id="105" name="Oval 33">
            <a:extLst>
              <a:ext uri="{FF2B5EF4-FFF2-40B4-BE49-F238E27FC236}">
                <a16:creationId xmlns="" xmlns:a16="http://schemas.microsoft.com/office/drawing/2014/main" id="{3DAEEFC7-6019-4436-A7EB-F027DDC88643}"/>
              </a:ext>
            </a:extLst>
          </p:cNvPr>
          <p:cNvSpPr>
            <a:spLocks noChangeArrowheads="1"/>
          </p:cNvSpPr>
          <p:nvPr/>
        </p:nvSpPr>
        <p:spPr bwMode="auto">
          <a:xfrm>
            <a:off x="7934393" y="5220181"/>
            <a:ext cx="376603" cy="328246"/>
          </a:xfrm>
          <a:prstGeom prst="ellipse">
            <a:avLst/>
          </a:prstGeom>
          <a:solidFill>
            <a:srgbClr val="33CC33"/>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108" baseline="70000" dirty="0">
                <a:solidFill>
                  <a:srgbClr val="FFFFFF"/>
                </a:solidFill>
                <a:effectLst>
                  <a:outerShdw blurRad="38100" dist="38100" dir="2700000" algn="tl">
                    <a:srgbClr val="000000"/>
                  </a:outerShdw>
                </a:effectLst>
                <a:latin typeface="Arial Black" pitchFamily="34" charset="0"/>
              </a:rPr>
              <a:t>＋</a:t>
            </a:r>
            <a:endParaRPr lang="en-US" altLang="ja-JP" sz="1108" baseline="70000" dirty="0">
              <a:solidFill>
                <a:srgbClr val="FFFFFF"/>
              </a:solidFill>
              <a:effectLst>
                <a:outerShdw blurRad="38100" dist="38100" dir="2700000" algn="tl">
                  <a:srgbClr val="000000"/>
                </a:outerShdw>
              </a:effectLst>
              <a:latin typeface="Arial Black" pitchFamily="34" charset="0"/>
            </a:endParaRPr>
          </a:p>
        </p:txBody>
      </p:sp>
      <p:sp>
        <p:nvSpPr>
          <p:cNvPr id="106" name="Oval 33">
            <a:extLst>
              <a:ext uri="{FF2B5EF4-FFF2-40B4-BE49-F238E27FC236}">
                <a16:creationId xmlns="" xmlns:a16="http://schemas.microsoft.com/office/drawing/2014/main" id="{DC35FAEB-20DF-484C-B2DA-1F2D6325BC45}"/>
              </a:ext>
            </a:extLst>
          </p:cNvPr>
          <p:cNvSpPr>
            <a:spLocks noChangeArrowheads="1"/>
          </p:cNvSpPr>
          <p:nvPr/>
        </p:nvSpPr>
        <p:spPr bwMode="auto">
          <a:xfrm>
            <a:off x="8584909" y="4907242"/>
            <a:ext cx="376603" cy="328246"/>
          </a:xfrm>
          <a:prstGeom prst="ellipse">
            <a:avLst/>
          </a:prstGeom>
          <a:solidFill>
            <a:srgbClr val="33CC33"/>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108" baseline="70000" dirty="0">
                <a:solidFill>
                  <a:srgbClr val="FFFFFF"/>
                </a:solidFill>
                <a:effectLst>
                  <a:outerShdw blurRad="38100" dist="38100" dir="2700000" algn="tl">
                    <a:srgbClr val="000000"/>
                  </a:outerShdw>
                </a:effectLst>
                <a:latin typeface="Arial Black" pitchFamily="34" charset="0"/>
              </a:rPr>
              <a:t>＋</a:t>
            </a:r>
            <a:endParaRPr lang="en-US" altLang="ja-JP" sz="1108" baseline="70000" dirty="0">
              <a:solidFill>
                <a:srgbClr val="FFFFFF"/>
              </a:solidFill>
              <a:effectLst>
                <a:outerShdw blurRad="38100" dist="38100" dir="2700000" algn="tl">
                  <a:srgbClr val="000000"/>
                </a:outerShdw>
              </a:effectLst>
              <a:latin typeface="Arial Black" pitchFamily="34" charset="0"/>
            </a:endParaRPr>
          </a:p>
        </p:txBody>
      </p:sp>
      <p:sp>
        <p:nvSpPr>
          <p:cNvPr id="107" name="Oval 49">
            <a:extLst>
              <a:ext uri="{FF2B5EF4-FFF2-40B4-BE49-F238E27FC236}">
                <a16:creationId xmlns="" xmlns:a16="http://schemas.microsoft.com/office/drawing/2014/main" id="{E8650E46-E29E-4F37-B2CB-6313C60DCA18}"/>
              </a:ext>
            </a:extLst>
          </p:cNvPr>
          <p:cNvSpPr>
            <a:spLocks noChangeArrowheads="1"/>
          </p:cNvSpPr>
          <p:nvPr/>
        </p:nvSpPr>
        <p:spPr bwMode="auto">
          <a:xfrm>
            <a:off x="7299772" y="5958492"/>
            <a:ext cx="376603" cy="328246"/>
          </a:xfrm>
          <a:prstGeom prst="ellipse">
            <a:avLst/>
          </a:prstGeom>
          <a:solidFill>
            <a:srgbClr val="009999"/>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108" baseline="70000" dirty="0">
                <a:solidFill>
                  <a:srgbClr val="FFFFFF"/>
                </a:solidFill>
                <a:effectLst>
                  <a:outerShdw blurRad="38100" dist="38100" dir="2700000" algn="tl">
                    <a:srgbClr val="000000"/>
                  </a:outerShdw>
                </a:effectLst>
                <a:latin typeface="Arial Black" pitchFamily="34" charset="0"/>
              </a:rPr>
              <a:t>－</a:t>
            </a:r>
            <a:endParaRPr lang="en-US" altLang="ja-JP" sz="1108" baseline="70000" dirty="0">
              <a:solidFill>
                <a:srgbClr val="FFFFFF"/>
              </a:solidFill>
              <a:effectLst>
                <a:outerShdw blurRad="38100" dist="38100" dir="2700000" algn="tl">
                  <a:srgbClr val="000000"/>
                </a:outerShdw>
              </a:effectLst>
              <a:latin typeface="Arial Black" pitchFamily="34" charset="0"/>
            </a:endParaRPr>
          </a:p>
        </p:txBody>
      </p:sp>
      <p:sp>
        <p:nvSpPr>
          <p:cNvPr id="113" name="Oval 49">
            <a:extLst>
              <a:ext uri="{FF2B5EF4-FFF2-40B4-BE49-F238E27FC236}">
                <a16:creationId xmlns="" xmlns:a16="http://schemas.microsoft.com/office/drawing/2014/main" id="{DEBBF148-9CB6-4C2B-BA40-354613CCD18B}"/>
              </a:ext>
            </a:extLst>
          </p:cNvPr>
          <p:cNvSpPr>
            <a:spLocks noChangeArrowheads="1"/>
          </p:cNvSpPr>
          <p:nvPr/>
        </p:nvSpPr>
        <p:spPr bwMode="auto">
          <a:xfrm>
            <a:off x="6527422" y="5484423"/>
            <a:ext cx="376603" cy="328246"/>
          </a:xfrm>
          <a:prstGeom prst="ellipse">
            <a:avLst/>
          </a:prstGeom>
          <a:solidFill>
            <a:srgbClr val="009999"/>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108" baseline="70000" dirty="0">
                <a:solidFill>
                  <a:srgbClr val="FFFFFF"/>
                </a:solidFill>
                <a:effectLst>
                  <a:outerShdw blurRad="38100" dist="38100" dir="2700000" algn="tl">
                    <a:srgbClr val="000000"/>
                  </a:outerShdw>
                </a:effectLst>
                <a:latin typeface="Arial Black" pitchFamily="34" charset="0"/>
              </a:rPr>
              <a:t>－</a:t>
            </a:r>
            <a:endParaRPr lang="en-US" altLang="ja-JP" sz="1108" baseline="70000" dirty="0">
              <a:solidFill>
                <a:srgbClr val="FFFFFF"/>
              </a:solidFill>
              <a:effectLst>
                <a:outerShdw blurRad="38100" dist="38100" dir="2700000" algn="tl">
                  <a:srgbClr val="000000"/>
                </a:outerShdw>
              </a:effectLst>
              <a:latin typeface="Arial Black" pitchFamily="34" charset="0"/>
            </a:endParaRPr>
          </a:p>
        </p:txBody>
      </p:sp>
      <p:sp>
        <p:nvSpPr>
          <p:cNvPr id="114" name="Oval 49">
            <a:extLst>
              <a:ext uri="{FF2B5EF4-FFF2-40B4-BE49-F238E27FC236}">
                <a16:creationId xmlns="" xmlns:a16="http://schemas.microsoft.com/office/drawing/2014/main" id="{61B0E476-9382-4096-B143-36F277D8B316}"/>
              </a:ext>
            </a:extLst>
          </p:cNvPr>
          <p:cNvSpPr>
            <a:spLocks noChangeArrowheads="1"/>
          </p:cNvSpPr>
          <p:nvPr/>
        </p:nvSpPr>
        <p:spPr bwMode="auto">
          <a:xfrm>
            <a:off x="5805877" y="5342893"/>
            <a:ext cx="376603" cy="328246"/>
          </a:xfrm>
          <a:prstGeom prst="ellipse">
            <a:avLst/>
          </a:prstGeom>
          <a:solidFill>
            <a:srgbClr val="009999"/>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108" baseline="70000" dirty="0">
                <a:solidFill>
                  <a:srgbClr val="FFFFFF"/>
                </a:solidFill>
                <a:effectLst>
                  <a:outerShdw blurRad="38100" dist="38100" dir="2700000" algn="tl">
                    <a:srgbClr val="000000"/>
                  </a:outerShdw>
                </a:effectLst>
                <a:latin typeface="Arial Black" pitchFamily="34" charset="0"/>
              </a:rPr>
              <a:t>－</a:t>
            </a:r>
            <a:endParaRPr lang="en-US" altLang="ja-JP" sz="1108" baseline="70000" dirty="0">
              <a:solidFill>
                <a:srgbClr val="FFFFFF"/>
              </a:solidFill>
              <a:effectLst>
                <a:outerShdw blurRad="38100" dist="38100" dir="2700000" algn="tl">
                  <a:srgbClr val="000000"/>
                </a:outerShdw>
              </a:effectLst>
              <a:latin typeface="Arial Black" pitchFamily="34" charset="0"/>
            </a:endParaRPr>
          </a:p>
        </p:txBody>
      </p:sp>
      <p:sp>
        <p:nvSpPr>
          <p:cNvPr id="115" name="Oval 49">
            <a:extLst>
              <a:ext uri="{FF2B5EF4-FFF2-40B4-BE49-F238E27FC236}">
                <a16:creationId xmlns="" xmlns:a16="http://schemas.microsoft.com/office/drawing/2014/main" id="{A3D7B4BC-7E2B-4746-B929-FB668CD5DEBF}"/>
              </a:ext>
            </a:extLst>
          </p:cNvPr>
          <p:cNvSpPr>
            <a:spLocks noChangeArrowheads="1"/>
          </p:cNvSpPr>
          <p:nvPr/>
        </p:nvSpPr>
        <p:spPr bwMode="auto">
          <a:xfrm>
            <a:off x="4276133" y="5009383"/>
            <a:ext cx="376603" cy="328246"/>
          </a:xfrm>
          <a:prstGeom prst="ellipse">
            <a:avLst/>
          </a:prstGeom>
          <a:solidFill>
            <a:srgbClr val="009999"/>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108" baseline="70000" dirty="0">
                <a:solidFill>
                  <a:srgbClr val="FFFFFF"/>
                </a:solidFill>
                <a:effectLst>
                  <a:outerShdw blurRad="38100" dist="38100" dir="2700000" algn="tl">
                    <a:srgbClr val="000000"/>
                  </a:outerShdw>
                </a:effectLst>
                <a:latin typeface="Arial Black" pitchFamily="34" charset="0"/>
              </a:rPr>
              <a:t>－</a:t>
            </a:r>
            <a:endParaRPr lang="en-US" altLang="ja-JP" sz="1108" baseline="70000" dirty="0">
              <a:solidFill>
                <a:srgbClr val="FFFFFF"/>
              </a:solidFill>
              <a:effectLst>
                <a:outerShdw blurRad="38100" dist="38100" dir="2700000" algn="tl">
                  <a:srgbClr val="000000"/>
                </a:outerShdw>
              </a:effectLst>
              <a:latin typeface="Arial Black" pitchFamily="34" charset="0"/>
            </a:endParaRPr>
          </a:p>
        </p:txBody>
      </p:sp>
      <p:sp>
        <p:nvSpPr>
          <p:cNvPr id="116" name="Oval 49">
            <a:extLst>
              <a:ext uri="{FF2B5EF4-FFF2-40B4-BE49-F238E27FC236}">
                <a16:creationId xmlns="" xmlns:a16="http://schemas.microsoft.com/office/drawing/2014/main" id="{636170AB-A3B9-4C27-8DD2-4490167BEE8A}"/>
              </a:ext>
            </a:extLst>
          </p:cNvPr>
          <p:cNvSpPr>
            <a:spLocks noChangeArrowheads="1"/>
          </p:cNvSpPr>
          <p:nvPr/>
        </p:nvSpPr>
        <p:spPr bwMode="auto">
          <a:xfrm>
            <a:off x="3326851" y="4550753"/>
            <a:ext cx="376603" cy="328246"/>
          </a:xfrm>
          <a:prstGeom prst="ellipse">
            <a:avLst/>
          </a:prstGeom>
          <a:solidFill>
            <a:srgbClr val="009999"/>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108" baseline="70000" dirty="0">
                <a:solidFill>
                  <a:srgbClr val="FFFFFF"/>
                </a:solidFill>
                <a:effectLst>
                  <a:outerShdw blurRad="38100" dist="38100" dir="2700000" algn="tl">
                    <a:srgbClr val="000000"/>
                  </a:outerShdw>
                </a:effectLst>
                <a:latin typeface="Arial Black" pitchFamily="34" charset="0"/>
              </a:rPr>
              <a:t>－</a:t>
            </a:r>
            <a:endParaRPr lang="en-US" altLang="ja-JP" sz="1108" baseline="70000" dirty="0">
              <a:solidFill>
                <a:srgbClr val="FFFFFF"/>
              </a:solidFill>
              <a:effectLst>
                <a:outerShdw blurRad="38100" dist="38100" dir="2700000" algn="tl">
                  <a:srgbClr val="000000"/>
                </a:outerShdw>
              </a:effectLst>
              <a:latin typeface="Arial Black" pitchFamily="34" charset="0"/>
            </a:endParaRPr>
          </a:p>
        </p:txBody>
      </p:sp>
      <p:sp>
        <p:nvSpPr>
          <p:cNvPr id="117" name="Oval 49">
            <a:extLst>
              <a:ext uri="{FF2B5EF4-FFF2-40B4-BE49-F238E27FC236}">
                <a16:creationId xmlns="" xmlns:a16="http://schemas.microsoft.com/office/drawing/2014/main" id="{45A9DDF8-F4D8-4AAD-BFD4-1107545B2CD0}"/>
              </a:ext>
            </a:extLst>
          </p:cNvPr>
          <p:cNvSpPr>
            <a:spLocks noChangeArrowheads="1"/>
          </p:cNvSpPr>
          <p:nvPr/>
        </p:nvSpPr>
        <p:spPr bwMode="auto">
          <a:xfrm>
            <a:off x="2677184" y="3881644"/>
            <a:ext cx="376603" cy="328246"/>
          </a:xfrm>
          <a:prstGeom prst="ellipse">
            <a:avLst/>
          </a:prstGeom>
          <a:solidFill>
            <a:srgbClr val="009999"/>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108" baseline="70000" dirty="0">
                <a:solidFill>
                  <a:srgbClr val="FFFFFF"/>
                </a:solidFill>
                <a:effectLst>
                  <a:outerShdw blurRad="38100" dist="38100" dir="2700000" algn="tl">
                    <a:srgbClr val="000000"/>
                  </a:outerShdw>
                </a:effectLst>
                <a:latin typeface="Arial Black" pitchFamily="34" charset="0"/>
              </a:rPr>
              <a:t>－</a:t>
            </a:r>
            <a:endParaRPr lang="en-US" altLang="ja-JP" sz="1108" baseline="70000" dirty="0">
              <a:solidFill>
                <a:srgbClr val="FFFFFF"/>
              </a:solidFill>
              <a:effectLst>
                <a:outerShdw blurRad="38100" dist="38100" dir="2700000" algn="tl">
                  <a:srgbClr val="000000"/>
                </a:outerShdw>
              </a:effectLst>
              <a:latin typeface="Arial Black" pitchFamily="34" charset="0"/>
            </a:endParaRPr>
          </a:p>
        </p:txBody>
      </p:sp>
      <p:sp>
        <p:nvSpPr>
          <p:cNvPr id="118" name="Oval 49">
            <a:extLst>
              <a:ext uri="{FF2B5EF4-FFF2-40B4-BE49-F238E27FC236}">
                <a16:creationId xmlns="" xmlns:a16="http://schemas.microsoft.com/office/drawing/2014/main" id="{47EF3FC1-F809-4DEF-BD0D-33C3C35D857B}"/>
              </a:ext>
            </a:extLst>
          </p:cNvPr>
          <p:cNvSpPr>
            <a:spLocks noChangeArrowheads="1"/>
          </p:cNvSpPr>
          <p:nvPr/>
        </p:nvSpPr>
        <p:spPr bwMode="auto">
          <a:xfrm>
            <a:off x="2095553" y="3146312"/>
            <a:ext cx="376603" cy="328246"/>
          </a:xfrm>
          <a:prstGeom prst="ellipse">
            <a:avLst/>
          </a:prstGeom>
          <a:solidFill>
            <a:srgbClr val="009999"/>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108" baseline="70000" dirty="0">
                <a:solidFill>
                  <a:srgbClr val="FFFFFF"/>
                </a:solidFill>
                <a:effectLst>
                  <a:outerShdw blurRad="38100" dist="38100" dir="2700000" algn="tl">
                    <a:srgbClr val="000000"/>
                  </a:outerShdw>
                </a:effectLst>
                <a:latin typeface="Arial Black" pitchFamily="34" charset="0"/>
              </a:rPr>
              <a:t>－</a:t>
            </a:r>
            <a:endParaRPr lang="en-US" altLang="ja-JP" sz="1108" baseline="70000" dirty="0">
              <a:solidFill>
                <a:srgbClr val="FFFFFF"/>
              </a:solidFill>
              <a:effectLst>
                <a:outerShdw blurRad="38100" dist="38100" dir="2700000" algn="tl">
                  <a:srgbClr val="000000"/>
                </a:outerShdw>
              </a:effectLst>
              <a:latin typeface="Arial Black" pitchFamily="34" charset="0"/>
            </a:endParaRPr>
          </a:p>
        </p:txBody>
      </p:sp>
      <p:sp>
        <p:nvSpPr>
          <p:cNvPr id="119" name="Oval 49">
            <a:extLst>
              <a:ext uri="{FF2B5EF4-FFF2-40B4-BE49-F238E27FC236}">
                <a16:creationId xmlns="" xmlns:a16="http://schemas.microsoft.com/office/drawing/2014/main" id="{C16A6585-6D8D-4E3A-BA19-DC69EE1E6C23}"/>
              </a:ext>
            </a:extLst>
          </p:cNvPr>
          <p:cNvSpPr>
            <a:spLocks noChangeArrowheads="1"/>
          </p:cNvSpPr>
          <p:nvPr/>
        </p:nvSpPr>
        <p:spPr bwMode="auto">
          <a:xfrm>
            <a:off x="1357507" y="2441569"/>
            <a:ext cx="376603" cy="328246"/>
          </a:xfrm>
          <a:prstGeom prst="ellipse">
            <a:avLst/>
          </a:prstGeom>
          <a:solidFill>
            <a:srgbClr val="009999"/>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108" baseline="70000" dirty="0">
                <a:solidFill>
                  <a:srgbClr val="FFFFFF"/>
                </a:solidFill>
                <a:effectLst>
                  <a:outerShdw blurRad="38100" dist="38100" dir="2700000" algn="tl">
                    <a:srgbClr val="000000"/>
                  </a:outerShdw>
                </a:effectLst>
                <a:latin typeface="Arial Black" pitchFamily="34" charset="0"/>
              </a:rPr>
              <a:t>－</a:t>
            </a:r>
            <a:endParaRPr lang="en-US" altLang="ja-JP" sz="1108" baseline="70000" dirty="0">
              <a:solidFill>
                <a:srgbClr val="FFFFFF"/>
              </a:solidFill>
              <a:effectLst>
                <a:outerShdw blurRad="38100" dist="38100" dir="2700000" algn="tl">
                  <a:srgbClr val="000000"/>
                </a:outerShdw>
              </a:effectLst>
              <a:latin typeface="Arial Black" pitchFamily="34" charset="0"/>
            </a:endParaRPr>
          </a:p>
        </p:txBody>
      </p:sp>
      <p:sp>
        <p:nvSpPr>
          <p:cNvPr id="120" name="Oval 49">
            <a:extLst>
              <a:ext uri="{FF2B5EF4-FFF2-40B4-BE49-F238E27FC236}">
                <a16:creationId xmlns="" xmlns:a16="http://schemas.microsoft.com/office/drawing/2014/main" id="{CE052048-95D0-43A9-981C-CFBA77C210C4}"/>
              </a:ext>
            </a:extLst>
          </p:cNvPr>
          <p:cNvSpPr>
            <a:spLocks noChangeArrowheads="1"/>
          </p:cNvSpPr>
          <p:nvPr/>
        </p:nvSpPr>
        <p:spPr bwMode="auto">
          <a:xfrm>
            <a:off x="637395" y="1984895"/>
            <a:ext cx="376603" cy="328246"/>
          </a:xfrm>
          <a:prstGeom prst="ellipse">
            <a:avLst/>
          </a:prstGeom>
          <a:solidFill>
            <a:srgbClr val="009999"/>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108" baseline="70000" dirty="0">
                <a:solidFill>
                  <a:srgbClr val="FFFFFF"/>
                </a:solidFill>
                <a:effectLst>
                  <a:outerShdw blurRad="38100" dist="38100" dir="2700000" algn="tl">
                    <a:srgbClr val="000000"/>
                  </a:outerShdw>
                </a:effectLst>
                <a:latin typeface="Arial Black" pitchFamily="34" charset="0"/>
              </a:rPr>
              <a:t>－</a:t>
            </a:r>
            <a:endParaRPr lang="en-US" altLang="ja-JP" sz="1108" baseline="70000" dirty="0">
              <a:solidFill>
                <a:srgbClr val="FFFFFF"/>
              </a:solidFill>
              <a:effectLst>
                <a:outerShdw blurRad="38100" dist="38100" dir="2700000" algn="tl">
                  <a:srgbClr val="000000"/>
                </a:outerShdw>
              </a:effectLst>
              <a:latin typeface="Arial Black" pitchFamily="34" charset="0"/>
            </a:endParaRPr>
          </a:p>
        </p:txBody>
      </p:sp>
      <p:sp>
        <p:nvSpPr>
          <p:cNvPr id="121" name="Oval 49">
            <a:extLst>
              <a:ext uri="{FF2B5EF4-FFF2-40B4-BE49-F238E27FC236}">
                <a16:creationId xmlns="" xmlns:a16="http://schemas.microsoft.com/office/drawing/2014/main" id="{7E9B4C9E-2E0B-482F-9F9D-5FEE653FC4F9}"/>
              </a:ext>
            </a:extLst>
          </p:cNvPr>
          <p:cNvSpPr>
            <a:spLocks noChangeArrowheads="1"/>
          </p:cNvSpPr>
          <p:nvPr/>
        </p:nvSpPr>
        <p:spPr bwMode="auto">
          <a:xfrm>
            <a:off x="564403" y="1121802"/>
            <a:ext cx="376603" cy="328246"/>
          </a:xfrm>
          <a:prstGeom prst="ellipse">
            <a:avLst/>
          </a:prstGeom>
          <a:solidFill>
            <a:srgbClr val="009999"/>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108" baseline="70000" dirty="0">
                <a:solidFill>
                  <a:srgbClr val="FFFFFF"/>
                </a:solidFill>
                <a:effectLst>
                  <a:outerShdw blurRad="38100" dist="38100" dir="2700000" algn="tl">
                    <a:srgbClr val="000000"/>
                  </a:outerShdw>
                </a:effectLst>
                <a:latin typeface="Arial Black" pitchFamily="34" charset="0"/>
              </a:rPr>
              <a:t>－</a:t>
            </a:r>
            <a:endParaRPr lang="en-US" altLang="ja-JP" sz="1108" baseline="70000" dirty="0">
              <a:solidFill>
                <a:srgbClr val="FFFFFF"/>
              </a:solidFill>
              <a:effectLst>
                <a:outerShdw blurRad="38100" dist="38100" dir="2700000" algn="tl">
                  <a:srgbClr val="000000"/>
                </a:outerShdw>
              </a:effectLst>
              <a:latin typeface="Arial Black" pitchFamily="34" charset="0"/>
            </a:endParaRPr>
          </a:p>
        </p:txBody>
      </p:sp>
      <p:sp>
        <p:nvSpPr>
          <p:cNvPr id="122" name="Oval 49">
            <a:extLst>
              <a:ext uri="{FF2B5EF4-FFF2-40B4-BE49-F238E27FC236}">
                <a16:creationId xmlns="" xmlns:a16="http://schemas.microsoft.com/office/drawing/2014/main" id="{063DD88F-32CE-4916-8EC3-B0C491C1839D}"/>
              </a:ext>
            </a:extLst>
          </p:cNvPr>
          <p:cNvSpPr>
            <a:spLocks noChangeArrowheads="1"/>
          </p:cNvSpPr>
          <p:nvPr/>
        </p:nvSpPr>
        <p:spPr bwMode="auto">
          <a:xfrm>
            <a:off x="6034866" y="6064298"/>
            <a:ext cx="376603" cy="328246"/>
          </a:xfrm>
          <a:prstGeom prst="ellipse">
            <a:avLst/>
          </a:prstGeom>
          <a:solidFill>
            <a:srgbClr val="009999"/>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108" baseline="70000" dirty="0">
                <a:solidFill>
                  <a:srgbClr val="FFFFFF"/>
                </a:solidFill>
                <a:effectLst>
                  <a:outerShdw blurRad="38100" dist="38100" dir="2700000" algn="tl">
                    <a:srgbClr val="000000"/>
                  </a:outerShdw>
                </a:effectLst>
                <a:latin typeface="Arial Black" pitchFamily="34" charset="0"/>
              </a:rPr>
              <a:t>－</a:t>
            </a:r>
            <a:endParaRPr lang="en-US" altLang="ja-JP" sz="1108" baseline="70000" dirty="0">
              <a:solidFill>
                <a:srgbClr val="FFFFFF"/>
              </a:solidFill>
              <a:effectLst>
                <a:outerShdw blurRad="38100" dist="38100" dir="2700000" algn="tl">
                  <a:srgbClr val="000000"/>
                </a:outerShdw>
              </a:effectLst>
              <a:latin typeface="Arial Black" pitchFamily="34" charset="0"/>
            </a:endParaRPr>
          </a:p>
        </p:txBody>
      </p:sp>
      <p:sp>
        <p:nvSpPr>
          <p:cNvPr id="123" name="Oval 49">
            <a:extLst>
              <a:ext uri="{FF2B5EF4-FFF2-40B4-BE49-F238E27FC236}">
                <a16:creationId xmlns="" xmlns:a16="http://schemas.microsoft.com/office/drawing/2014/main" id="{0D9F1B88-3CC1-48C5-8157-C5FE8ED34FEB}"/>
              </a:ext>
            </a:extLst>
          </p:cNvPr>
          <p:cNvSpPr>
            <a:spLocks noChangeArrowheads="1"/>
          </p:cNvSpPr>
          <p:nvPr/>
        </p:nvSpPr>
        <p:spPr bwMode="auto">
          <a:xfrm>
            <a:off x="3501953" y="5362722"/>
            <a:ext cx="376603" cy="328246"/>
          </a:xfrm>
          <a:prstGeom prst="ellipse">
            <a:avLst/>
          </a:prstGeom>
          <a:solidFill>
            <a:srgbClr val="009999"/>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108" baseline="70000" dirty="0">
                <a:solidFill>
                  <a:srgbClr val="FFFFFF"/>
                </a:solidFill>
                <a:effectLst>
                  <a:outerShdw blurRad="38100" dist="38100" dir="2700000" algn="tl">
                    <a:srgbClr val="000000"/>
                  </a:outerShdw>
                </a:effectLst>
                <a:latin typeface="Arial Black" pitchFamily="34" charset="0"/>
              </a:rPr>
              <a:t>－</a:t>
            </a:r>
            <a:endParaRPr lang="en-US" altLang="ja-JP" sz="1108" baseline="70000" dirty="0">
              <a:solidFill>
                <a:srgbClr val="FFFFFF"/>
              </a:solidFill>
              <a:effectLst>
                <a:outerShdw blurRad="38100" dist="38100" dir="2700000" algn="tl">
                  <a:srgbClr val="000000"/>
                </a:outerShdw>
              </a:effectLst>
              <a:latin typeface="Arial Black" pitchFamily="34" charset="0"/>
            </a:endParaRPr>
          </a:p>
        </p:txBody>
      </p:sp>
      <p:sp>
        <p:nvSpPr>
          <p:cNvPr id="124" name="Oval 49">
            <a:extLst>
              <a:ext uri="{FF2B5EF4-FFF2-40B4-BE49-F238E27FC236}">
                <a16:creationId xmlns="" xmlns:a16="http://schemas.microsoft.com/office/drawing/2014/main" id="{57A40A94-D76C-4E2C-A973-666B068A80ED}"/>
              </a:ext>
            </a:extLst>
          </p:cNvPr>
          <p:cNvSpPr>
            <a:spLocks noChangeArrowheads="1"/>
          </p:cNvSpPr>
          <p:nvPr/>
        </p:nvSpPr>
        <p:spPr bwMode="auto">
          <a:xfrm>
            <a:off x="2463316" y="4884970"/>
            <a:ext cx="376603" cy="328246"/>
          </a:xfrm>
          <a:prstGeom prst="ellipse">
            <a:avLst/>
          </a:prstGeom>
          <a:solidFill>
            <a:srgbClr val="009999"/>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108" baseline="70000" dirty="0">
                <a:solidFill>
                  <a:srgbClr val="FFFFFF"/>
                </a:solidFill>
                <a:effectLst>
                  <a:outerShdw blurRad="38100" dist="38100" dir="2700000" algn="tl">
                    <a:srgbClr val="000000"/>
                  </a:outerShdw>
                </a:effectLst>
                <a:latin typeface="Arial Black" pitchFamily="34" charset="0"/>
              </a:rPr>
              <a:t>－</a:t>
            </a:r>
            <a:endParaRPr lang="en-US" altLang="ja-JP" sz="1108" baseline="70000" dirty="0">
              <a:solidFill>
                <a:srgbClr val="FFFFFF"/>
              </a:solidFill>
              <a:effectLst>
                <a:outerShdw blurRad="38100" dist="38100" dir="2700000" algn="tl">
                  <a:srgbClr val="000000"/>
                </a:outerShdw>
              </a:effectLst>
              <a:latin typeface="Arial Black" pitchFamily="34" charset="0"/>
            </a:endParaRPr>
          </a:p>
        </p:txBody>
      </p:sp>
      <p:sp>
        <p:nvSpPr>
          <p:cNvPr id="125" name="Oval 49">
            <a:extLst>
              <a:ext uri="{FF2B5EF4-FFF2-40B4-BE49-F238E27FC236}">
                <a16:creationId xmlns="" xmlns:a16="http://schemas.microsoft.com/office/drawing/2014/main" id="{7277F714-CFFF-4A7E-B981-6A25F460F53E}"/>
              </a:ext>
            </a:extLst>
          </p:cNvPr>
          <p:cNvSpPr>
            <a:spLocks noChangeArrowheads="1"/>
          </p:cNvSpPr>
          <p:nvPr/>
        </p:nvSpPr>
        <p:spPr bwMode="auto">
          <a:xfrm>
            <a:off x="1795619" y="4394959"/>
            <a:ext cx="376603" cy="328246"/>
          </a:xfrm>
          <a:prstGeom prst="ellipse">
            <a:avLst/>
          </a:prstGeom>
          <a:solidFill>
            <a:srgbClr val="009999"/>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108" baseline="70000" dirty="0">
                <a:solidFill>
                  <a:srgbClr val="FFFFFF"/>
                </a:solidFill>
                <a:effectLst>
                  <a:outerShdw blurRad="38100" dist="38100" dir="2700000" algn="tl">
                    <a:srgbClr val="000000"/>
                  </a:outerShdw>
                </a:effectLst>
                <a:latin typeface="Arial Black" pitchFamily="34" charset="0"/>
              </a:rPr>
              <a:t>－</a:t>
            </a:r>
            <a:endParaRPr lang="en-US" altLang="ja-JP" sz="1108" baseline="70000" dirty="0">
              <a:solidFill>
                <a:srgbClr val="FFFFFF"/>
              </a:solidFill>
              <a:effectLst>
                <a:outerShdw blurRad="38100" dist="38100" dir="2700000" algn="tl">
                  <a:srgbClr val="000000"/>
                </a:outerShdw>
              </a:effectLst>
              <a:latin typeface="Arial Black" pitchFamily="34" charset="0"/>
            </a:endParaRPr>
          </a:p>
        </p:txBody>
      </p:sp>
      <p:sp>
        <p:nvSpPr>
          <p:cNvPr id="126" name="Oval 49">
            <a:extLst>
              <a:ext uri="{FF2B5EF4-FFF2-40B4-BE49-F238E27FC236}">
                <a16:creationId xmlns="" xmlns:a16="http://schemas.microsoft.com/office/drawing/2014/main" id="{FC6E9270-0A85-4A37-AC11-8AA33A711DFE}"/>
              </a:ext>
            </a:extLst>
          </p:cNvPr>
          <p:cNvSpPr>
            <a:spLocks noChangeArrowheads="1"/>
          </p:cNvSpPr>
          <p:nvPr/>
        </p:nvSpPr>
        <p:spPr bwMode="auto">
          <a:xfrm>
            <a:off x="1250723" y="3551422"/>
            <a:ext cx="376603" cy="328246"/>
          </a:xfrm>
          <a:prstGeom prst="ellipse">
            <a:avLst/>
          </a:prstGeom>
          <a:solidFill>
            <a:srgbClr val="009999"/>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108" baseline="70000" dirty="0">
                <a:solidFill>
                  <a:srgbClr val="FFFFFF"/>
                </a:solidFill>
                <a:effectLst>
                  <a:outerShdw blurRad="38100" dist="38100" dir="2700000" algn="tl">
                    <a:srgbClr val="000000"/>
                  </a:outerShdw>
                </a:effectLst>
                <a:latin typeface="Arial Black" pitchFamily="34" charset="0"/>
              </a:rPr>
              <a:t>－</a:t>
            </a:r>
            <a:endParaRPr lang="en-US" altLang="ja-JP" sz="1108" baseline="70000" dirty="0">
              <a:solidFill>
                <a:srgbClr val="FFFFFF"/>
              </a:solidFill>
              <a:effectLst>
                <a:outerShdw blurRad="38100" dist="38100" dir="2700000" algn="tl">
                  <a:srgbClr val="000000"/>
                </a:outerShdw>
              </a:effectLst>
              <a:latin typeface="Arial Black" pitchFamily="34" charset="0"/>
            </a:endParaRPr>
          </a:p>
        </p:txBody>
      </p:sp>
      <p:sp>
        <p:nvSpPr>
          <p:cNvPr id="127" name="Rectangle 5">
            <a:extLst>
              <a:ext uri="{FF2B5EF4-FFF2-40B4-BE49-F238E27FC236}">
                <a16:creationId xmlns="" xmlns:a16="http://schemas.microsoft.com/office/drawing/2014/main" id="{37563FAF-6B15-4098-8D74-3C68B3C63A7A}"/>
              </a:ext>
            </a:extLst>
          </p:cNvPr>
          <p:cNvSpPr>
            <a:spLocks noChangeArrowheads="1"/>
          </p:cNvSpPr>
          <p:nvPr/>
        </p:nvSpPr>
        <p:spPr bwMode="auto">
          <a:xfrm>
            <a:off x="40982" y="1096615"/>
            <a:ext cx="2310911" cy="778937"/>
          </a:xfrm>
          <a:prstGeom prst="roundRect">
            <a:avLst>
              <a:gd name="adj" fmla="val 16667"/>
            </a:avLst>
          </a:prstGeom>
          <a:solidFill>
            <a:srgbClr val="0000FF"/>
          </a:solidFill>
          <a:ln w="9525" algn="ctr">
            <a:noFill/>
            <a:miter lim="800000"/>
            <a:headEnd/>
            <a:tailEnd/>
          </a:ln>
        </p:spPr>
        <p:txBody>
          <a:bodyPr wrap="square">
            <a:spAutoFit/>
          </a:bodyPr>
          <a:lstStyle/>
          <a:p>
            <a:pPr algn="ctr">
              <a:spcBef>
                <a:spcPct val="50000"/>
              </a:spcBef>
            </a:pPr>
            <a:r>
              <a:rPr lang="ja-JP" altLang="en-US" sz="2400" dirty="0">
                <a:solidFill>
                  <a:schemeClr val="bg1"/>
                </a:solidFill>
                <a:ea typeface="HGPｺﾞｼｯｸE" pitchFamily="50" charset="-128"/>
              </a:rPr>
              <a:t>訓練想定</a:t>
            </a:r>
            <a:endParaRPr lang="en-US" altLang="ja-JP" sz="2400" dirty="0">
              <a:solidFill>
                <a:schemeClr val="bg1"/>
              </a:solidFill>
              <a:ea typeface="HGPｺﾞｼｯｸE" pitchFamily="50" charset="-128"/>
            </a:endParaRPr>
          </a:p>
          <a:p>
            <a:pPr algn="ctr">
              <a:spcBef>
                <a:spcPct val="50000"/>
              </a:spcBef>
            </a:pPr>
            <a:r>
              <a:rPr lang="en-US" altLang="ja-JP" sz="1050" dirty="0">
                <a:solidFill>
                  <a:schemeClr val="bg1"/>
                </a:solidFill>
                <a:ea typeface="HGPｺﾞｼｯｸE" pitchFamily="50" charset="-128"/>
              </a:rPr>
              <a:t>[11:30</a:t>
            </a:r>
            <a:r>
              <a:rPr lang="ja-JP" altLang="en-US" sz="1050" dirty="0">
                <a:solidFill>
                  <a:schemeClr val="bg1"/>
                </a:solidFill>
                <a:ea typeface="HGPｺﾞｼｯｸE" pitchFamily="50" charset="-128"/>
              </a:rPr>
              <a:t>に発生した地震の震度分布</a:t>
            </a:r>
            <a:r>
              <a:rPr lang="en-US" altLang="ja-JP" sz="1050" dirty="0">
                <a:solidFill>
                  <a:schemeClr val="bg1"/>
                </a:solidFill>
                <a:ea typeface="HGPｺﾞｼｯｸE" pitchFamily="50" charset="-128"/>
              </a:rPr>
              <a:t>]</a:t>
            </a:r>
          </a:p>
        </p:txBody>
      </p:sp>
      <p:sp>
        <p:nvSpPr>
          <p:cNvPr id="128" name="Rectangle 81">
            <a:extLst>
              <a:ext uri="{FF2B5EF4-FFF2-40B4-BE49-F238E27FC236}">
                <a16:creationId xmlns="" xmlns:a16="http://schemas.microsoft.com/office/drawing/2014/main" id="{EA21CFDC-57F6-4459-9F55-494D2E272D52}"/>
              </a:ext>
            </a:extLst>
          </p:cNvPr>
          <p:cNvSpPr>
            <a:spLocks noChangeArrowheads="1"/>
          </p:cNvSpPr>
          <p:nvPr/>
        </p:nvSpPr>
        <p:spPr bwMode="auto">
          <a:xfrm>
            <a:off x="1" y="6055194"/>
            <a:ext cx="9144000" cy="853767"/>
          </a:xfrm>
          <a:prstGeom prst="rect">
            <a:avLst/>
          </a:prstGeom>
          <a:solidFill>
            <a:srgbClr val="0066FF"/>
          </a:solidFill>
          <a:ln w="9525">
            <a:noFill/>
            <a:miter lim="800000"/>
            <a:headEnd/>
            <a:tailEnd/>
          </a:ln>
        </p:spPr>
        <p:txBody>
          <a:bodyPr wrap="none" anchor="ctr"/>
          <a:lstStyle/>
          <a:p>
            <a:endParaRPr lang="ja-JP" altLang="en-US"/>
          </a:p>
        </p:txBody>
      </p:sp>
      <p:grpSp>
        <p:nvGrpSpPr>
          <p:cNvPr id="129" name="Group 82">
            <a:extLst>
              <a:ext uri="{FF2B5EF4-FFF2-40B4-BE49-F238E27FC236}">
                <a16:creationId xmlns="" xmlns:a16="http://schemas.microsoft.com/office/drawing/2014/main" id="{D05DCDEE-4399-4065-9F92-39DEE404D7ED}"/>
              </a:ext>
            </a:extLst>
          </p:cNvPr>
          <p:cNvGrpSpPr>
            <a:grpSpLocks/>
          </p:cNvGrpSpPr>
          <p:nvPr/>
        </p:nvGrpSpPr>
        <p:grpSpPr bwMode="auto">
          <a:xfrm>
            <a:off x="1250722" y="6170102"/>
            <a:ext cx="7369673" cy="660888"/>
            <a:chOff x="1091" y="3831"/>
            <a:chExt cx="4720" cy="451"/>
          </a:xfrm>
        </p:grpSpPr>
        <p:sp>
          <p:nvSpPr>
            <p:cNvPr id="130" name="AutoShape 83">
              <a:extLst>
                <a:ext uri="{FF2B5EF4-FFF2-40B4-BE49-F238E27FC236}">
                  <a16:creationId xmlns="" xmlns:a16="http://schemas.microsoft.com/office/drawing/2014/main" id="{55211080-BA65-42B4-9905-AD7857337F7B}"/>
                </a:ext>
              </a:extLst>
            </p:cNvPr>
            <p:cNvSpPr>
              <a:spLocks noChangeArrowheads="1"/>
            </p:cNvSpPr>
            <p:nvPr/>
          </p:nvSpPr>
          <p:spPr bwMode="auto">
            <a:xfrm rot="2700000">
              <a:off x="1091" y="3858"/>
              <a:ext cx="186" cy="185"/>
            </a:xfrm>
            <a:prstGeom prst="plus">
              <a:avLst>
                <a:gd name="adj" fmla="val 30630"/>
              </a:avLst>
            </a:prstGeom>
            <a:solidFill>
              <a:srgbClr val="FF0000"/>
            </a:solidFill>
            <a:ln w="9525">
              <a:solidFill>
                <a:schemeClr val="bg1"/>
              </a:solidFill>
              <a:miter lim="800000"/>
              <a:headEnd/>
              <a:tailEnd/>
            </a:ln>
          </p:spPr>
          <p:txBody>
            <a:bodyPr wrap="none" anchor="ctr"/>
            <a:lstStyle/>
            <a:p>
              <a:endParaRPr lang="ja-JP" altLang="en-US"/>
            </a:p>
          </p:txBody>
        </p:sp>
        <p:sp>
          <p:nvSpPr>
            <p:cNvPr id="131" name="Text Box 84">
              <a:extLst>
                <a:ext uri="{FF2B5EF4-FFF2-40B4-BE49-F238E27FC236}">
                  <a16:creationId xmlns="" xmlns:a16="http://schemas.microsoft.com/office/drawing/2014/main" id="{3B326BCA-3E01-41F5-AC08-9028C81A8EE9}"/>
                </a:ext>
              </a:extLst>
            </p:cNvPr>
            <p:cNvSpPr txBox="1">
              <a:spLocks noChangeArrowheads="1"/>
            </p:cNvSpPr>
            <p:nvPr/>
          </p:nvSpPr>
          <p:spPr bwMode="auto">
            <a:xfrm>
              <a:off x="1268" y="3831"/>
              <a:ext cx="4543" cy="451"/>
            </a:xfrm>
            <a:prstGeom prst="rect">
              <a:avLst/>
            </a:prstGeom>
            <a:noFill/>
            <a:ln>
              <a:noFill/>
            </a:ln>
            <a:effectLst/>
            <a:extLst/>
          </p:spPr>
          <p:txBody>
            <a:bodyPr wrap="square" anchor="ctr">
              <a:spAutoFit/>
            </a:bodyPr>
            <a:lstStyle>
              <a:lvl1pPr>
                <a:tabLst>
                  <a:tab pos="2517775" algn="l"/>
                  <a:tab pos="4121150" algn="l"/>
                </a:tabLst>
                <a:defRPr kumimoji="1">
                  <a:solidFill>
                    <a:schemeClr val="tx1"/>
                  </a:solidFill>
                  <a:latin typeface="Arial" charset="0"/>
                  <a:ea typeface="ＭＳ Ｐゴシック" pitchFamily="50" charset="-128"/>
                </a:defRPr>
              </a:lvl1pPr>
              <a:lvl2pPr>
                <a:tabLst>
                  <a:tab pos="2517775" algn="l"/>
                  <a:tab pos="4121150" algn="l"/>
                </a:tabLst>
                <a:defRPr kumimoji="1">
                  <a:solidFill>
                    <a:schemeClr val="tx1"/>
                  </a:solidFill>
                  <a:latin typeface="Arial" charset="0"/>
                  <a:ea typeface="ＭＳ Ｐゴシック" pitchFamily="50" charset="-128"/>
                </a:defRPr>
              </a:lvl2pPr>
              <a:lvl3pPr>
                <a:tabLst>
                  <a:tab pos="2517775" algn="l"/>
                  <a:tab pos="4121150" algn="l"/>
                </a:tabLst>
                <a:defRPr kumimoji="1">
                  <a:solidFill>
                    <a:schemeClr val="tx1"/>
                  </a:solidFill>
                  <a:latin typeface="Arial" charset="0"/>
                  <a:ea typeface="ＭＳ Ｐゴシック" pitchFamily="50" charset="-128"/>
                </a:defRPr>
              </a:lvl3pPr>
              <a:lvl4pPr>
                <a:tabLst>
                  <a:tab pos="2517775" algn="l"/>
                  <a:tab pos="4121150" algn="l"/>
                </a:tabLst>
                <a:defRPr kumimoji="1">
                  <a:solidFill>
                    <a:schemeClr val="tx1"/>
                  </a:solidFill>
                  <a:latin typeface="Arial" charset="0"/>
                  <a:ea typeface="ＭＳ Ｐゴシック" pitchFamily="50" charset="-128"/>
                </a:defRPr>
              </a:lvl4pPr>
              <a:lvl5pPr>
                <a:tabLst>
                  <a:tab pos="2517775" algn="l"/>
                  <a:tab pos="4121150" algn="l"/>
                </a:tabLst>
                <a:defRPr kumimoji="1">
                  <a:solidFill>
                    <a:schemeClr val="tx1"/>
                  </a:solidFill>
                  <a:latin typeface="Arial" charset="0"/>
                  <a:ea typeface="ＭＳ Ｐゴシック" pitchFamily="50" charset="-128"/>
                </a:defRPr>
              </a:lvl5pPr>
              <a:lvl6pPr fontAlgn="base">
                <a:spcBef>
                  <a:spcPct val="0"/>
                </a:spcBef>
                <a:spcAft>
                  <a:spcPct val="0"/>
                </a:spcAft>
                <a:tabLst>
                  <a:tab pos="2517775" algn="l"/>
                  <a:tab pos="4121150" algn="l"/>
                </a:tabLst>
                <a:defRPr kumimoji="1">
                  <a:solidFill>
                    <a:schemeClr val="tx1"/>
                  </a:solidFill>
                  <a:latin typeface="Arial" charset="0"/>
                  <a:ea typeface="ＭＳ Ｐゴシック" pitchFamily="50" charset="-128"/>
                </a:defRPr>
              </a:lvl6pPr>
              <a:lvl7pPr fontAlgn="base">
                <a:spcBef>
                  <a:spcPct val="0"/>
                </a:spcBef>
                <a:spcAft>
                  <a:spcPct val="0"/>
                </a:spcAft>
                <a:tabLst>
                  <a:tab pos="2517775" algn="l"/>
                  <a:tab pos="4121150" algn="l"/>
                </a:tabLst>
                <a:defRPr kumimoji="1">
                  <a:solidFill>
                    <a:schemeClr val="tx1"/>
                  </a:solidFill>
                  <a:latin typeface="Arial" charset="0"/>
                  <a:ea typeface="ＭＳ Ｐゴシック" pitchFamily="50" charset="-128"/>
                </a:defRPr>
              </a:lvl7pPr>
              <a:lvl8pPr fontAlgn="base">
                <a:spcBef>
                  <a:spcPct val="0"/>
                </a:spcBef>
                <a:spcAft>
                  <a:spcPct val="0"/>
                </a:spcAft>
                <a:tabLst>
                  <a:tab pos="2517775" algn="l"/>
                  <a:tab pos="4121150" algn="l"/>
                </a:tabLst>
                <a:defRPr kumimoji="1">
                  <a:solidFill>
                    <a:schemeClr val="tx1"/>
                  </a:solidFill>
                  <a:latin typeface="Arial" charset="0"/>
                  <a:ea typeface="ＭＳ Ｐゴシック" pitchFamily="50" charset="-128"/>
                </a:defRPr>
              </a:lvl8pPr>
              <a:lvl9pPr fontAlgn="base">
                <a:spcBef>
                  <a:spcPct val="0"/>
                </a:spcBef>
                <a:spcAft>
                  <a:spcPct val="0"/>
                </a:spcAft>
                <a:tabLst>
                  <a:tab pos="2517775" algn="l"/>
                  <a:tab pos="4121150" algn="l"/>
                </a:tabLst>
                <a:defRPr kumimoji="1">
                  <a:solidFill>
                    <a:schemeClr val="tx1"/>
                  </a:solidFill>
                  <a:latin typeface="Arial" charset="0"/>
                  <a:ea typeface="ＭＳ Ｐゴシック" pitchFamily="50" charset="-128"/>
                </a:defRPr>
              </a:lvl9pPr>
            </a:lstStyle>
            <a:p>
              <a:pPr>
                <a:defRPr/>
              </a:pPr>
              <a:r>
                <a:rPr lang="ja-JP" altLang="en-US" sz="1846" dirty="0">
                  <a:solidFill>
                    <a:schemeClr val="bg1"/>
                  </a:solidFill>
                  <a:effectLst>
                    <a:outerShdw blurRad="38100" dist="38100" dir="2700000" algn="tl">
                      <a:srgbClr val="C0C0C0"/>
                    </a:outerShdw>
                  </a:effectLst>
                  <a:latin typeface="Tahoma" pitchFamily="34" charset="0"/>
                  <a:ea typeface="HGPｺﾞｼｯｸM" pitchFamily="50" charset="-128"/>
                </a:rPr>
                <a:t>震源　　　　震度</a:t>
              </a:r>
              <a:r>
                <a:rPr lang="en-US" altLang="ja-JP" sz="1846" dirty="0">
                  <a:solidFill>
                    <a:schemeClr val="bg1"/>
                  </a:solidFill>
                  <a:effectLst>
                    <a:outerShdw blurRad="38100" dist="38100" dir="2700000" algn="tl">
                      <a:srgbClr val="C0C0C0"/>
                    </a:outerShdw>
                  </a:effectLst>
                  <a:latin typeface="Tahoma" pitchFamily="34" charset="0"/>
                  <a:ea typeface="HGPｺﾞｼｯｸM" pitchFamily="50" charset="-128"/>
                </a:rPr>
                <a:t>7	</a:t>
              </a:r>
              <a:r>
                <a:rPr lang="ja-JP" altLang="en-US" sz="1846" dirty="0">
                  <a:solidFill>
                    <a:schemeClr val="bg1"/>
                  </a:solidFill>
                  <a:effectLst>
                    <a:outerShdw blurRad="38100" dist="38100" dir="2700000" algn="tl">
                      <a:srgbClr val="C0C0C0"/>
                    </a:outerShdw>
                  </a:effectLst>
                  <a:latin typeface="Tahoma" pitchFamily="34" charset="0"/>
                  <a:ea typeface="HGPｺﾞｼｯｸM" pitchFamily="50" charset="-128"/>
                </a:rPr>
                <a:t>震度</a:t>
              </a:r>
              <a:r>
                <a:rPr lang="en-US" altLang="ja-JP" sz="1846" dirty="0">
                  <a:solidFill>
                    <a:schemeClr val="bg1"/>
                  </a:solidFill>
                  <a:effectLst>
                    <a:outerShdw blurRad="38100" dist="38100" dir="2700000" algn="tl">
                      <a:srgbClr val="C0C0C0"/>
                    </a:outerShdw>
                  </a:effectLst>
                  <a:latin typeface="Tahoma" pitchFamily="34" charset="0"/>
                  <a:ea typeface="HGPｺﾞｼｯｸM" pitchFamily="50" charset="-128"/>
                </a:rPr>
                <a:t>6</a:t>
              </a:r>
              <a:r>
                <a:rPr lang="ja-JP" altLang="en-US" sz="1846" dirty="0">
                  <a:solidFill>
                    <a:schemeClr val="bg1"/>
                  </a:solidFill>
                  <a:effectLst>
                    <a:outerShdw blurRad="38100" dist="38100" dir="2700000" algn="tl">
                      <a:srgbClr val="C0C0C0"/>
                    </a:outerShdw>
                  </a:effectLst>
                  <a:latin typeface="Tahoma" pitchFamily="34" charset="0"/>
                  <a:ea typeface="HGPｺﾞｼｯｸM" pitchFamily="50" charset="-128"/>
                </a:rPr>
                <a:t>強	震度</a:t>
              </a:r>
              <a:r>
                <a:rPr lang="en-US" altLang="ja-JP" sz="1846" dirty="0">
                  <a:solidFill>
                    <a:schemeClr val="bg1"/>
                  </a:solidFill>
                  <a:effectLst>
                    <a:outerShdw blurRad="38100" dist="38100" dir="2700000" algn="tl">
                      <a:srgbClr val="C0C0C0"/>
                    </a:outerShdw>
                  </a:effectLst>
                  <a:latin typeface="Tahoma" pitchFamily="34" charset="0"/>
                  <a:ea typeface="HGPｺﾞｼｯｸM" pitchFamily="50" charset="-128"/>
                </a:rPr>
                <a:t>6</a:t>
              </a:r>
              <a:r>
                <a:rPr lang="ja-JP" altLang="en-US" sz="1846" dirty="0">
                  <a:solidFill>
                    <a:schemeClr val="bg1"/>
                  </a:solidFill>
                  <a:effectLst>
                    <a:outerShdw blurRad="38100" dist="38100" dir="2700000" algn="tl">
                      <a:srgbClr val="C0C0C0"/>
                    </a:outerShdw>
                  </a:effectLst>
                  <a:latin typeface="Tahoma" pitchFamily="34" charset="0"/>
                  <a:ea typeface="HGPｺﾞｼｯｸM" pitchFamily="50" charset="-128"/>
                </a:rPr>
                <a:t>弱　　　　震度</a:t>
              </a:r>
              <a:r>
                <a:rPr lang="en-US" altLang="ja-JP" sz="1846" dirty="0">
                  <a:solidFill>
                    <a:schemeClr val="bg1"/>
                  </a:solidFill>
                  <a:effectLst>
                    <a:outerShdw blurRad="38100" dist="38100" dir="2700000" algn="tl">
                      <a:srgbClr val="C0C0C0"/>
                    </a:outerShdw>
                  </a:effectLst>
                  <a:latin typeface="Tahoma" pitchFamily="34" charset="0"/>
                  <a:ea typeface="HGPｺﾞｼｯｸM" pitchFamily="50" charset="-128"/>
                </a:rPr>
                <a:t>5</a:t>
              </a:r>
              <a:r>
                <a:rPr lang="ja-JP" altLang="en-US" sz="1846" dirty="0">
                  <a:solidFill>
                    <a:schemeClr val="bg1"/>
                  </a:solidFill>
                  <a:effectLst>
                    <a:outerShdw blurRad="38100" dist="38100" dir="2700000" algn="tl">
                      <a:srgbClr val="C0C0C0"/>
                    </a:outerShdw>
                  </a:effectLst>
                  <a:latin typeface="Tahoma" pitchFamily="34" charset="0"/>
                  <a:ea typeface="HGPｺﾞｼｯｸM" pitchFamily="50" charset="-128"/>
                </a:rPr>
                <a:t>強</a:t>
              </a:r>
            </a:p>
            <a:p>
              <a:pPr>
                <a:defRPr/>
              </a:pPr>
              <a:r>
                <a:rPr lang="ja-JP" altLang="en-US" sz="1846" dirty="0">
                  <a:solidFill>
                    <a:schemeClr val="bg1"/>
                  </a:solidFill>
                  <a:effectLst>
                    <a:outerShdw blurRad="38100" dist="38100" dir="2700000" algn="tl">
                      <a:srgbClr val="C0C0C0"/>
                    </a:outerShdw>
                  </a:effectLst>
                  <a:latin typeface="Tahoma" pitchFamily="34" charset="0"/>
                  <a:ea typeface="HGPｺﾞｼｯｸM" pitchFamily="50" charset="-128"/>
                </a:rPr>
                <a:t>　　　　　　　震度</a:t>
              </a:r>
              <a:r>
                <a:rPr lang="en-US" altLang="ja-JP" sz="1846" dirty="0">
                  <a:solidFill>
                    <a:schemeClr val="bg1"/>
                  </a:solidFill>
                  <a:effectLst>
                    <a:outerShdw blurRad="38100" dist="38100" dir="2700000" algn="tl">
                      <a:srgbClr val="C0C0C0"/>
                    </a:outerShdw>
                  </a:effectLst>
                  <a:latin typeface="Tahoma" pitchFamily="34" charset="0"/>
                  <a:ea typeface="HGPｺﾞｼｯｸM" pitchFamily="50" charset="-128"/>
                </a:rPr>
                <a:t>5</a:t>
              </a:r>
              <a:r>
                <a:rPr lang="ja-JP" altLang="en-US" sz="1846" dirty="0">
                  <a:solidFill>
                    <a:schemeClr val="bg1"/>
                  </a:solidFill>
                  <a:effectLst>
                    <a:outerShdw blurRad="38100" dist="38100" dir="2700000" algn="tl">
                      <a:srgbClr val="C0C0C0"/>
                    </a:outerShdw>
                  </a:effectLst>
                  <a:latin typeface="Tahoma" pitchFamily="34" charset="0"/>
                  <a:ea typeface="HGPｺﾞｼｯｸM" pitchFamily="50" charset="-128"/>
                </a:rPr>
                <a:t>弱	震度</a:t>
              </a:r>
              <a:r>
                <a:rPr lang="en-US" altLang="ja-JP" sz="1846" dirty="0">
                  <a:solidFill>
                    <a:schemeClr val="bg1"/>
                  </a:solidFill>
                  <a:effectLst>
                    <a:outerShdw blurRad="38100" dist="38100" dir="2700000" algn="tl">
                      <a:srgbClr val="C0C0C0"/>
                    </a:outerShdw>
                  </a:effectLst>
                  <a:latin typeface="Tahoma" pitchFamily="34" charset="0"/>
                  <a:ea typeface="HGPｺﾞｼｯｸM" pitchFamily="50" charset="-128"/>
                </a:rPr>
                <a:t>4	</a:t>
              </a:r>
              <a:r>
                <a:rPr lang="ja-JP" altLang="en-US" sz="1846" dirty="0">
                  <a:solidFill>
                    <a:schemeClr val="bg1"/>
                  </a:solidFill>
                  <a:effectLst>
                    <a:outerShdw blurRad="38100" dist="38100" dir="2700000" algn="tl">
                      <a:srgbClr val="C0C0C0"/>
                    </a:outerShdw>
                  </a:effectLst>
                  <a:latin typeface="Tahoma" pitchFamily="34" charset="0"/>
                  <a:ea typeface="HGPｺﾞｼｯｸM" pitchFamily="50" charset="-128"/>
                </a:rPr>
                <a:t>震度</a:t>
              </a:r>
              <a:r>
                <a:rPr lang="en-US" altLang="ja-JP" sz="1846" dirty="0">
                  <a:solidFill>
                    <a:schemeClr val="bg1"/>
                  </a:solidFill>
                  <a:effectLst>
                    <a:outerShdw blurRad="38100" dist="38100" dir="2700000" algn="tl">
                      <a:srgbClr val="C0C0C0"/>
                    </a:outerShdw>
                  </a:effectLst>
                  <a:latin typeface="Tahoma" pitchFamily="34" charset="0"/>
                  <a:ea typeface="HGPｺﾞｼｯｸM" pitchFamily="50" charset="-128"/>
                </a:rPr>
                <a:t>3</a:t>
              </a:r>
              <a:r>
                <a:rPr lang="ja-JP" altLang="en-US" sz="1846" dirty="0">
                  <a:solidFill>
                    <a:schemeClr val="bg1"/>
                  </a:solidFill>
                  <a:effectLst>
                    <a:outerShdw blurRad="38100" dist="38100" dir="2700000" algn="tl">
                      <a:srgbClr val="C0C0C0"/>
                    </a:outerShdw>
                  </a:effectLst>
                  <a:latin typeface="Tahoma" pitchFamily="34" charset="0"/>
                  <a:ea typeface="HGPｺﾞｼｯｸM" pitchFamily="50" charset="-128"/>
                </a:rPr>
                <a:t>以下</a:t>
              </a:r>
            </a:p>
          </p:txBody>
        </p:sp>
        <p:sp>
          <p:nvSpPr>
            <p:cNvPr id="132" name="Oval 85">
              <a:extLst>
                <a:ext uri="{FF2B5EF4-FFF2-40B4-BE49-F238E27FC236}">
                  <a16:creationId xmlns="" xmlns:a16="http://schemas.microsoft.com/office/drawing/2014/main" id="{0BF79780-0C6F-4779-8D7B-62269CECAAAB}"/>
                </a:ext>
              </a:extLst>
            </p:cNvPr>
            <p:cNvSpPr>
              <a:spLocks noChangeArrowheads="1"/>
            </p:cNvSpPr>
            <p:nvPr/>
          </p:nvSpPr>
          <p:spPr bwMode="auto">
            <a:xfrm>
              <a:off x="1867" y="3892"/>
              <a:ext cx="133" cy="113"/>
            </a:xfrm>
            <a:prstGeom prst="ellipse">
              <a:avLst/>
            </a:prstGeom>
            <a:solidFill>
              <a:srgbClr val="FF0000"/>
            </a:solidFill>
            <a:ln w="12700">
              <a:solidFill>
                <a:schemeClr val="bg1"/>
              </a:solidFill>
              <a:round/>
              <a:headEnd/>
              <a:tailEnd/>
            </a:ln>
          </p:spPr>
          <p:txBody>
            <a:bodyPr wrap="none" anchor="ctr"/>
            <a:lstStyle/>
            <a:p>
              <a:endParaRPr lang="ja-JP" altLang="en-US"/>
            </a:p>
          </p:txBody>
        </p:sp>
        <p:sp>
          <p:nvSpPr>
            <p:cNvPr id="133" name="Oval 86">
              <a:extLst>
                <a:ext uri="{FF2B5EF4-FFF2-40B4-BE49-F238E27FC236}">
                  <a16:creationId xmlns="" xmlns:a16="http://schemas.microsoft.com/office/drawing/2014/main" id="{00A18001-CC2E-499D-991E-B3690B023912}"/>
                </a:ext>
              </a:extLst>
            </p:cNvPr>
            <p:cNvSpPr>
              <a:spLocks noChangeArrowheads="1"/>
            </p:cNvSpPr>
            <p:nvPr/>
          </p:nvSpPr>
          <p:spPr bwMode="auto">
            <a:xfrm>
              <a:off x="2724" y="3892"/>
              <a:ext cx="134" cy="113"/>
            </a:xfrm>
            <a:prstGeom prst="ellipse">
              <a:avLst/>
            </a:prstGeom>
            <a:solidFill>
              <a:srgbClr val="FF6600"/>
            </a:solidFill>
            <a:ln w="12700">
              <a:solidFill>
                <a:schemeClr val="bg1"/>
              </a:solidFill>
              <a:round/>
              <a:headEnd/>
              <a:tailEnd/>
            </a:ln>
          </p:spPr>
          <p:txBody>
            <a:bodyPr wrap="none" anchor="ctr"/>
            <a:lstStyle/>
            <a:p>
              <a:endParaRPr lang="ja-JP" altLang="en-US"/>
            </a:p>
          </p:txBody>
        </p:sp>
        <p:sp>
          <p:nvSpPr>
            <p:cNvPr id="134" name="Oval 87">
              <a:extLst>
                <a:ext uri="{FF2B5EF4-FFF2-40B4-BE49-F238E27FC236}">
                  <a16:creationId xmlns="" xmlns:a16="http://schemas.microsoft.com/office/drawing/2014/main" id="{B10957EA-EBE7-4315-BABC-E8E64DF7F56D}"/>
                </a:ext>
              </a:extLst>
            </p:cNvPr>
            <p:cNvSpPr>
              <a:spLocks noChangeArrowheads="1"/>
            </p:cNvSpPr>
            <p:nvPr/>
          </p:nvSpPr>
          <p:spPr bwMode="auto">
            <a:xfrm>
              <a:off x="3723" y="3892"/>
              <a:ext cx="133" cy="113"/>
            </a:xfrm>
            <a:prstGeom prst="ellipse">
              <a:avLst/>
            </a:prstGeom>
            <a:solidFill>
              <a:srgbClr val="FFCC00"/>
            </a:solidFill>
            <a:ln w="12700">
              <a:solidFill>
                <a:schemeClr val="bg1"/>
              </a:solidFill>
              <a:round/>
              <a:headEnd/>
              <a:tailEnd/>
            </a:ln>
          </p:spPr>
          <p:txBody>
            <a:bodyPr wrap="none" anchor="ctr"/>
            <a:lstStyle/>
            <a:p>
              <a:endParaRPr lang="ja-JP" altLang="en-US"/>
            </a:p>
          </p:txBody>
        </p:sp>
        <p:sp>
          <p:nvSpPr>
            <p:cNvPr id="135" name="Oval 88">
              <a:extLst>
                <a:ext uri="{FF2B5EF4-FFF2-40B4-BE49-F238E27FC236}">
                  <a16:creationId xmlns="" xmlns:a16="http://schemas.microsoft.com/office/drawing/2014/main" id="{B530FA65-876E-450F-A730-0ABE602F780D}"/>
                </a:ext>
              </a:extLst>
            </p:cNvPr>
            <p:cNvSpPr>
              <a:spLocks noChangeArrowheads="1"/>
            </p:cNvSpPr>
            <p:nvPr/>
          </p:nvSpPr>
          <p:spPr bwMode="auto">
            <a:xfrm>
              <a:off x="4717" y="3892"/>
              <a:ext cx="134" cy="113"/>
            </a:xfrm>
            <a:prstGeom prst="ellipse">
              <a:avLst/>
            </a:prstGeom>
            <a:solidFill>
              <a:srgbClr val="33CC33"/>
            </a:solidFill>
            <a:ln w="12700">
              <a:solidFill>
                <a:schemeClr val="bg1"/>
              </a:solidFill>
              <a:round/>
              <a:headEnd/>
              <a:tailEnd/>
            </a:ln>
          </p:spPr>
          <p:txBody>
            <a:bodyPr wrap="none" anchor="ctr"/>
            <a:lstStyle/>
            <a:p>
              <a:endParaRPr lang="ja-JP" altLang="en-US"/>
            </a:p>
          </p:txBody>
        </p:sp>
        <p:sp>
          <p:nvSpPr>
            <p:cNvPr id="136" name="Oval 89">
              <a:extLst>
                <a:ext uri="{FF2B5EF4-FFF2-40B4-BE49-F238E27FC236}">
                  <a16:creationId xmlns="" xmlns:a16="http://schemas.microsoft.com/office/drawing/2014/main" id="{5154B8FD-6AC8-43F9-ADD6-BCCE9CCA4D13}"/>
                </a:ext>
              </a:extLst>
            </p:cNvPr>
            <p:cNvSpPr>
              <a:spLocks noChangeArrowheads="1"/>
            </p:cNvSpPr>
            <p:nvPr/>
          </p:nvSpPr>
          <p:spPr bwMode="auto">
            <a:xfrm>
              <a:off x="1867" y="4078"/>
              <a:ext cx="133" cy="113"/>
            </a:xfrm>
            <a:prstGeom prst="ellipse">
              <a:avLst/>
            </a:prstGeom>
            <a:solidFill>
              <a:srgbClr val="009999"/>
            </a:solidFill>
            <a:ln w="12700">
              <a:solidFill>
                <a:schemeClr val="bg1"/>
              </a:solidFill>
              <a:round/>
              <a:headEnd/>
              <a:tailEnd/>
            </a:ln>
          </p:spPr>
          <p:txBody>
            <a:bodyPr wrap="none" anchor="ctr"/>
            <a:lstStyle/>
            <a:p>
              <a:endParaRPr lang="ja-JP" altLang="en-US"/>
            </a:p>
          </p:txBody>
        </p:sp>
        <p:sp>
          <p:nvSpPr>
            <p:cNvPr id="137" name="Oval 90">
              <a:extLst>
                <a:ext uri="{FF2B5EF4-FFF2-40B4-BE49-F238E27FC236}">
                  <a16:creationId xmlns="" xmlns:a16="http://schemas.microsoft.com/office/drawing/2014/main" id="{621AA48D-2ACD-45DD-83CD-D21A5C30D2CF}"/>
                </a:ext>
              </a:extLst>
            </p:cNvPr>
            <p:cNvSpPr>
              <a:spLocks noChangeArrowheads="1"/>
            </p:cNvSpPr>
            <p:nvPr/>
          </p:nvSpPr>
          <p:spPr bwMode="auto">
            <a:xfrm>
              <a:off x="2724" y="4078"/>
              <a:ext cx="134" cy="113"/>
            </a:xfrm>
            <a:prstGeom prst="ellipse">
              <a:avLst/>
            </a:prstGeom>
            <a:solidFill>
              <a:srgbClr val="6699FF"/>
            </a:solidFill>
            <a:ln w="12700">
              <a:solidFill>
                <a:schemeClr val="bg1"/>
              </a:solidFill>
              <a:round/>
              <a:headEnd/>
              <a:tailEnd/>
            </a:ln>
          </p:spPr>
          <p:txBody>
            <a:bodyPr wrap="none" anchor="ctr"/>
            <a:lstStyle/>
            <a:p>
              <a:endParaRPr lang="ja-JP" altLang="en-US"/>
            </a:p>
          </p:txBody>
        </p:sp>
        <p:sp>
          <p:nvSpPr>
            <p:cNvPr id="138" name="Oval 91">
              <a:extLst>
                <a:ext uri="{FF2B5EF4-FFF2-40B4-BE49-F238E27FC236}">
                  <a16:creationId xmlns="" xmlns:a16="http://schemas.microsoft.com/office/drawing/2014/main" id="{3104E257-17CC-413D-8F95-4A12FF7260E7}"/>
                </a:ext>
              </a:extLst>
            </p:cNvPr>
            <p:cNvSpPr>
              <a:spLocks noChangeArrowheads="1"/>
            </p:cNvSpPr>
            <p:nvPr/>
          </p:nvSpPr>
          <p:spPr bwMode="auto">
            <a:xfrm>
              <a:off x="3723" y="4078"/>
              <a:ext cx="133" cy="113"/>
            </a:xfrm>
            <a:prstGeom prst="ellipse">
              <a:avLst/>
            </a:prstGeom>
            <a:solidFill>
              <a:srgbClr val="99CCFF"/>
            </a:solidFill>
            <a:ln w="12700">
              <a:solidFill>
                <a:schemeClr val="bg1"/>
              </a:solidFill>
              <a:round/>
              <a:headEnd/>
              <a:tailEnd/>
            </a:ln>
          </p:spPr>
          <p:txBody>
            <a:bodyPr wrap="none" anchor="ctr"/>
            <a:lstStyle/>
            <a:p>
              <a:endParaRPr lang="ja-JP" altLang="en-US"/>
            </a:p>
          </p:txBody>
        </p:sp>
      </p:grpSp>
      <p:sp>
        <p:nvSpPr>
          <p:cNvPr id="139" name="Oval 41">
            <a:extLst>
              <a:ext uri="{FF2B5EF4-FFF2-40B4-BE49-F238E27FC236}">
                <a16:creationId xmlns="" xmlns:a16="http://schemas.microsoft.com/office/drawing/2014/main" id="{C078D661-FD11-4207-95C7-E5604A295690}"/>
              </a:ext>
            </a:extLst>
          </p:cNvPr>
          <p:cNvSpPr>
            <a:spLocks noChangeArrowheads="1"/>
          </p:cNvSpPr>
          <p:nvPr/>
        </p:nvSpPr>
        <p:spPr bwMode="auto">
          <a:xfrm>
            <a:off x="2354482" y="5583228"/>
            <a:ext cx="376603" cy="326780"/>
          </a:xfrm>
          <a:prstGeom prst="ellipse">
            <a:avLst/>
          </a:prstGeom>
          <a:solidFill>
            <a:srgbClr val="6699FF"/>
          </a:solidFill>
          <a:ln w="12700" algn="ctr">
            <a:solidFill>
              <a:schemeClr val="bg1"/>
            </a:solidFill>
            <a:round/>
            <a:headEnd/>
            <a:tailEnd/>
          </a:ln>
          <a:effectLst/>
          <a:extLst/>
        </p:spPr>
        <p:txBody>
          <a:bodyPr wrap="none" anchor="ctr"/>
          <a:lstStyle/>
          <a:p>
            <a:pPr algn="ctr">
              <a:defRPr/>
            </a:pPr>
            <a:r>
              <a:rPr lang="en-US" altLang="ja-JP" dirty="0">
                <a:solidFill>
                  <a:schemeClr val="bg1"/>
                </a:solidFill>
                <a:effectLst>
                  <a:outerShdw blurRad="38100" dist="38100" dir="2700000" algn="tl">
                    <a:srgbClr val="000000"/>
                  </a:outerShdw>
                </a:effectLst>
                <a:latin typeface="Arial Black" pitchFamily="34" charset="0"/>
              </a:rPr>
              <a:t>4</a:t>
            </a:r>
            <a:endParaRPr lang="en-US" altLang="ja-JP" dirty="0">
              <a:solidFill>
                <a:schemeClr val="bg1"/>
              </a:solidFill>
              <a:effectLst>
                <a:outerShdw blurRad="38100" dist="38100" dir="2700000" algn="tl">
                  <a:srgbClr val="000000"/>
                </a:outerShdw>
              </a:effectLst>
              <a:latin typeface="Arial Black" pitchFamily="34" charset="0"/>
              <a:ea typeface="ＭＳ Ｐゴシック" pitchFamily="50" charset="-128"/>
            </a:endParaRPr>
          </a:p>
        </p:txBody>
      </p:sp>
      <p:sp>
        <p:nvSpPr>
          <p:cNvPr id="140" name="Oval 41">
            <a:extLst>
              <a:ext uri="{FF2B5EF4-FFF2-40B4-BE49-F238E27FC236}">
                <a16:creationId xmlns="" xmlns:a16="http://schemas.microsoft.com/office/drawing/2014/main" id="{CDA53E8C-2DFD-48D4-9FA5-78CDDA5379D2}"/>
              </a:ext>
            </a:extLst>
          </p:cNvPr>
          <p:cNvSpPr>
            <a:spLocks noChangeArrowheads="1"/>
          </p:cNvSpPr>
          <p:nvPr/>
        </p:nvSpPr>
        <p:spPr bwMode="auto">
          <a:xfrm>
            <a:off x="788455" y="4387363"/>
            <a:ext cx="376603" cy="326780"/>
          </a:xfrm>
          <a:prstGeom prst="ellipse">
            <a:avLst/>
          </a:prstGeom>
          <a:solidFill>
            <a:srgbClr val="6699FF"/>
          </a:solidFill>
          <a:ln w="12700" algn="ctr">
            <a:solidFill>
              <a:schemeClr val="bg1"/>
            </a:solidFill>
            <a:round/>
            <a:headEnd/>
            <a:tailEnd/>
          </a:ln>
          <a:effectLst/>
          <a:extLst/>
        </p:spPr>
        <p:txBody>
          <a:bodyPr wrap="none" anchor="ctr"/>
          <a:lstStyle/>
          <a:p>
            <a:pPr algn="ctr">
              <a:defRPr/>
            </a:pPr>
            <a:r>
              <a:rPr lang="en-US" altLang="ja-JP" dirty="0">
                <a:solidFill>
                  <a:schemeClr val="bg1"/>
                </a:solidFill>
                <a:effectLst>
                  <a:outerShdw blurRad="38100" dist="38100" dir="2700000" algn="tl">
                    <a:srgbClr val="000000"/>
                  </a:outerShdw>
                </a:effectLst>
                <a:latin typeface="Arial Black" pitchFamily="34" charset="0"/>
              </a:rPr>
              <a:t>4</a:t>
            </a:r>
            <a:endParaRPr lang="en-US" altLang="ja-JP" dirty="0">
              <a:solidFill>
                <a:schemeClr val="bg1"/>
              </a:solidFill>
              <a:effectLst>
                <a:outerShdw blurRad="38100" dist="38100" dir="2700000" algn="tl">
                  <a:srgbClr val="000000"/>
                </a:outerShdw>
              </a:effectLst>
              <a:latin typeface="Arial Black" pitchFamily="34" charset="0"/>
              <a:ea typeface="ＭＳ Ｐゴシック" pitchFamily="50" charset="-128"/>
            </a:endParaRPr>
          </a:p>
        </p:txBody>
      </p:sp>
      <p:sp>
        <p:nvSpPr>
          <p:cNvPr id="141" name="Oval 41">
            <a:extLst>
              <a:ext uri="{FF2B5EF4-FFF2-40B4-BE49-F238E27FC236}">
                <a16:creationId xmlns="" xmlns:a16="http://schemas.microsoft.com/office/drawing/2014/main" id="{4E746776-335F-4D71-8815-CAC7AB910F61}"/>
              </a:ext>
            </a:extLst>
          </p:cNvPr>
          <p:cNvSpPr>
            <a:spLocks noChangeArrowheads="1"/>
          </p:cNvSpPr>
          <p:nvPr/>
        </p:nvSpPr>
        <p:spPr bwMode="auto">
          <a:xfrm>
            <a:off x="296630" y="3652243"/>
            <a:ext cx="376603" cy="326780"/>
          </a:xfrm>
          <a:prstGeom prst="ellipse">
            <a:avLst/>
          </a:prstGeom>
          <a:solidFill>
            <a:srgbClr val="6699FF"/>
          </a:solidFill>
          <a:ln w="12700" algn="ctr">
            <a:solidFill>
              <a:schemeClr val="bg1"/>
            </a:solidFill>
            <a:round/>
            <a:headEnd/>
            <a:tailEnd/>
          </a:ln>
          <a:effectLst/>
          <a:extLst/>
        </p:spPr>
        <p:txBody>
          <a:bodyPr wrap="none" anchor="ctr"/>
          <a:lstStyle/>
          <a:p>
            <a:pPr algn="ctr">
              <a:defRPr/>
            </a:pPr>
            <a:r>
              <a:rPr lang="en-US" altLang="ja-JP" dirty="0">
                <a:solidFill>
                  <a:schemeClr val="bg1"/>
                </a:solidFill>
                <a:effectLst>
                  <a:outerShdw blurRad="38100" dist="38100" dir="2700000" algn="tl">
                    <a:srgbClr val="000000"/>
                  </a:outerShdw>
                </a:effectLst>
                <a:latin typeface="Arial Black" pitchFamily="34" charset="0"/>
              </a:rPr>
              <a:t>4</a:t>
            </a:r>
            <a:endParaRPr lang="en-US" altLang="ja-JP" dirty="0">
              <a:solidFill>
                <a:schemeClr val="bg1"/>
              </a:solidFill>
              <a:effectLst>
                <a:outerShdw blurRad="38100" dist="38100" dir="2700000" algn="tl">
                  <a:srgbClr val="000000"/>
                </a:outerShdw>
              </a:effectLst>
              <a:latin typeface="Arial Black" pitchFamily="34" charset="0"/>
              <a:ea typeface="ＭＳ Ｐゴシック" pitchFamily="50" charset="-128"/>
            </a:endParaRPr>
          </a:p>
        </p:txBody>
      </p:sp>
      <p:sp>
        <p:nvSpPr>
          <p:cNvPr id="142" name="Oval 41">
            <a:extLst>
              <a:ext uri="{FF2B5EF4-FFF2-40B4-BE49-F238E27FC236}">
                <a16:creationId xmlns="" xmlns:a16="http://schemas.microsoft.com/office/drawing/2014/main" id="{859A0590-5F87-45E3-A4A9-F7E820D5F142}"/>
              </a:ext>
            </a:extLst>
          </p:cNvPr>
          <p:cNvSpPr>
            <a:spLocks noChangeArrowheads="1"/>
          </p:cNvSpPr>
          <p:nvPr/>
        </p:nvSpPr>
        <p:spPr bwMode="auto">
          <a:xfrm>
            <a:off x="1405971" y="5126209"/>
            <a:ext cx="376603" cy="326780"/>
          </a:xfrm>
          <a:prstGeom prst="ellipse">
            <a:avLst/>
          </a:prstGeom>
          <a:solidFill>
            <a:srgbClr val="6699FF"/>
          </a:solidFill>
          <a:ln w="12700" algn="ctr">
            <a:solidFill>
              <a:schemeClr val="bg1"/>
            </a:solidFill>
            <a:round/>
            <a:headEnd/>
            <a:tailEnd/>
          </a:ln>
          <a:effectLst/>
          <a:extLst/>
        </p:spPr>
        <p:txBody>
          <a:bodyPr wrap="none" anchor="ctr"/>
          <a:lstStyle/>
          <a:p>
            <a:pPr algn="ctr">
              <a:defRPr/>
            </a:pPr>
            <a:r>
              <a:rPr lang="en-US" altLang="ja-JP" dirty="0">
                <a:solidFill>
                  <a:schemeClr val="bg1"/>
                </a:solidFill>
                <a:effectLst>
                  <a:outerShdw blurRad="38100" dist="38100" dir="2700000" algn="tl">
                    <a:srgbClr val="000000"/>
                  </a:outerShdw>
                </a:effectLst>
                <a:latin typeface="Arial Black" pitchFamily="34" charset="0"/>
              </a:rPr>
              <a:t>4</a:t>
            </a:r>
            <a:endParaRPr lang="en-US" altLang="ja-JP" dirty="0">
              <a:solidFill>
                <a:schemeClr val="bg1"/>
              </a:solidFill>
              <a:effectLst>
                <a:outerShdw blurRad="38100" dist="38100" dir="2700000" algn="tl">
                  <a:srgbClr val="000000"/>
                </a:outerShdw>
              </a:effectLst>
              <a:latin typeface="Arial Black" pitchFamily="34" charset="0"/>
              <a:ea typeface="ＭＳ Ｐゴシック" pitchFamily="50" charset="-128"/>
            </a:endParaRPr>
          </a:p>
        </p:txBody>
      </p:sp>
      <p:sp>
        <p:nvSpPr>
          <p:cNvPr id="143" name="Oval 41">
            <a:extLst>
              <a:ext uri="{FF2B5EF4-FFF2-40B4-BE49-F238E27FC236}">
                <a16:creationId xmlns="" xmlns:a16="http://schemas.microsoft.com/office/drawing/2014/main" id="{0F102D36-5638-4AD0-B4E4-2E11D80FF344}"/>
              </a:ext>
            </a:extLst>
          </p:cNvPr>
          <p:cNvSpPr>
            <a:spLocks noChangeArrowheads="1"/>
          </p:cNvSpPr>
          <p:nvPr/>
        </p:nvSpPr>
        <p:spPr bwMode="auto">
          <a:xfrm>
            <a:off x="227073" y="5072098"/>
            <a:ext cx="376603" cy="326780"/>
          </a:xfrm>
          <a:prstGeom prst="ellipse">
            <a:avLst/>
          </a:prstGeom>
          <a:solidFill>
            <a:srgbClr val="6699FF"/>
          </a:solidFill>
          <a:ln w="12700" algn="ctr">
            <a:solidFill>
              <a:schemeClr val="bg1"/>
            </a:solidFill>
            <a:round/>
            <a:headEnd/>
            <a:tailEnd/>
          </a:ln>
          <a:effectLst/>
          <a:extLst/>
        </p:spPr>
        <p:txBody>
          <a:bodyPr wrap="none" anchor="ctr"/>
          <a:lstStyle/>
          <a:p>
            <a:pPr algn="ctr">
              <a:defRPr/>
            </a:pPr>
            <a:r>
              <a:rPr lang="en-US" altLang="ja-JP" dirty="0">
                <a:solidFill>
                  <a:schemeClr val="bg1"/>
                </a:solidFill>
                <a:effectLst>
                  <a:outerShdw blurRad="38100" dist="38100" dir="2700000" algn="tl">
                    <a:srgbClr val="000000"/>
                  </a:outerShdw>
                </a:effectLst>
                <a:latin typeface="Arial Black" pitchFamily="34" charset="0"/>
              </a:rPr>
              <a:t>4</a:t>
            </a:r>
            <a:endParaRPr lang="en-US" altLang="ja-JP" dirty="0">
              <a:solidFill>
                <a:schemeClr val="bg1"/>
              </a:solidFill>
              <a:effectLst>
                <a:outerShdw blurRad="38100" dist="38100" dir="2700000" algn="tl">
                  <a:srgbClr val="000000"/>
                </a:outerShdw>
              </a:effectLst>
              <a:latin typeface="Arial Black" pitchFamily="34" charset="0"/>
              <a:ea typeface="ＭＳ Ｐゴシック" pitchFamily="50" charset="-128"/>
            </a:endParaRPr>
          </a:p>
        </p:txBody>
      </p:sp>
    </p:spTree>
    <p:extLst>
      <p:ext uri="{BB962C8B-B14F-4D97-AF65-F5344CB8AC3E}">
        <p14:creationId xmlns:p14="http://schemas.microsoft.com/office/powerpoint/2010/main" val="17115133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23</a:t>
            </a:fld>
            <a:endParaRPr lang="en-US" altLang="ja-JP" dirty="0"/>
          </a:p>
        </p:txBody>
      </p:sp>
      <p:sp>
        <p:nvSpPr>
          <p:cNvPr id="6" name="角丸四角形 5"/>
          <p:cNvSpPr/>
          <p:nvPr/>
        </p:nvSpPr>
        <p:spPr bwMode="auto">
          <a:xfrm>
            <a:off x="1869604" y="2526804"/>
            <a:ext cx="5400600" cy="1800200"/>
          </a:xfrm>
          <a:prstGeom prst="roundRect">
            <a:avLst/>
          </a:prstGeom>
          <a:solidFill>
            <a:srgbClr val="0000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lvl="0" algn="ctr"/>
            <a:r>
              <a:rPr lang="ja-JP" altLang="en-US" sz="32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点　呼</a:t>
            </a:r>
          </a:p>
        </p:txBody>
      </p:sp>
    </p:spTree>
    <p:extLst>
      <p:ext uri="{BB962C8B-B14F-4D97-AF65-F5344CB8AC3E}">
        <p14:creationId xmlns:p14="http://schemas.microsoft.com/office/powerpoint/2010/main" val="1615162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59232" y="1877828"/>
            <a:ext cx="4886589" cy="4638484"/>
          </a:xfrm>
          <a:prstGeom prst="rect">
            <a:avLst/>
          </a:prstGeom>
          <a:solidFill>
            <a:schemeClr val="bg1"/>
          </a:solidFill>
          <a:ln>
            <a:noFill/>
          </a:ln>
          <a:effectLst/>
        </p:spPr>
      </p:pic>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24</a:t>
            </a:fld>
            <a:endParaRPr lang="en-US" altLang="ja-JP" dirty="0"/>
          </a:p>
        </p:txBody>
      </p:sp>
      <p:sp>
        <p:nvSpPr>
          <p:cNvPr id="5" name="テキスト ボックス 4"/>
          <p:cNvSpPr txBox="1"/>
          <p:nvPr/>
        </p:nvSpPr>
        <p:spPr>
          <a:xfrm>
            <a:off x="193303" y="974452"/>
            <a:ext cx="8928546" cy="923330"/>
          </a:xfrm>
          <a:prstGeom prst="rect">
            <a:avLst/>
          </a:prstGeom>
          <a:noFill/>
        </p:spPr>
        <p:txBody>
          <a:bodyPr wrap="square" rtlCol="0">
            <a:spAutoFit/>
          </a:bodyPr>
          <a:lstStyle/>
          <a:p>
            <a:r>
              <a:rPr lang="ja-JP" altLang="en-US" dirty="0">
                <a:latin typeface="HGPｺﾞｼｯｸM" panose="020B0600000000000000" pitchFamily="50" charset="-128"/>
                <a:ea typeface="HGPｺﾞｼｯｸM" panose="020B0600000000000000" pitchFamily="50" charset="-128"/>
              </a:rPr>
              <a:t>このマップをもとに、滞留する際の事業所フロアの使い道を検討してください。暫定的に使用用途を決めた場合には、付箋等を用いて用途を張り付けます。ゲーム開始時点で事業所内にいた役職員については、所属部署付近に配置します。</a:t>
            </a:r>
            <a:endParaRPr kumimoji="1" lang="ja-JP" altLang="en-US" dirty="0">
              <a:latin typeface="HGPｺﾞｼｯｸM" panose="020B0600000000000000" pitchFamily="50" charset="-128"/>
              <a:ea typeface="HGPｺﾞｼｯｸM" panose="020B0600000000000000" pitchFamily="50" charset="-128"/>
            </a:endParaRPr>
          </a:p>
        </p:txBody>
      </p:sp>
      <p:sp>
        <p:nvSpPr>
          <p:cNvPr id="6" name="円形吹き出し 5"/>
          <p:cNvSpPr/>
          <p:nvPr/>
        </p:nvSpPr>
        <p:spPr bwMode="auto">
          <a:xfrm>
            <a:off x="6876256" y="3198118"/>
            <a:ext cx="1620000" cy="1620000"/>
          </a:xfrm>
          <a:prstGeom prst="wedgeEllipseCallout">
            <a:avLst>
              <a:gd name="adj1" fmla="val -74413"/>
              <a:gd name="adj2" fmla="val -1723"/>
            </a:avLst>
          </a:prstGeom>
          <a:solidFill>
            <a:srgbClr val="969696"/>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a:ln>
                  <a:noFill/>
                </a:ln>
                <a:solidFill>
                  <a:schemeClr val="bg1"/>
                </a:solidFill>
                <a:effectLst/>
                <a:latin typeface="Arial" charset="0"/>
                <a:ea typeface="HGPｺﾞｼｯｸE" pitchFamily="50" charset="-128"/>
              </a:rPr>
              <a:t>役職者等</a:t>
            </a:r>
            <a:endParaRPr kumimoji="1" lang="en-US" altLang="ja-JP" sz="1800" b="0" i="0" u="none" strike="noStrike" cap="none" normalizeH="0" baseline="0" dirty="0">
              <a:ln>
                <a:noFill/>
              </a:ln>
              <a:solidFill>
                <a:schemeClr val="bg1"/>
              </a:solidFill>
              <a:effectLst/>
              <a:latin typeface="Arial" charset="0"/>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a:ln>
                  <a:noFill/>
                </a:ln>
                <a:solidFill>
                  <a:schemeClr val="bg1"/>
                </a:solidFill>
                <a:effectLst/>
                <a:latin typeface="Arial" charset="0"/>
                <a:ea typeface="HGPｺﾞｼｯｸE" pitchFamily="50" charset="-128"/>
              </a:rPr>
              <a:t>カードを積む</a:t>
            </a:r>
            <a:endParaRPr kumimoji="1" lang="en-US" altLang="ja-JP" sz="1800" b="0" i="0" u="none" strike="noStrike" cap="none" normalizeH="0" baseline="0" dirty="0">
              <a:ln>
                <a:noFill/>
              </a:ln>
              <a:solidFill>
                <a:schemeClr val="bg1"/>
              </a:solidFill>
              <a:effectLst/>
              <a:latin typeface="Arial" charset="0"/>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ja-JP"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endParaRPr kumimoji="1" lang="en-US" altLang="ja-JP" sz="1800" b="0" i="0" u="none" strike="noStrike" cap="none" normalizeH="0" baseline="0" dirty="0">
              <a:ln>
                <a:noFill/>
              </a:ln>
              <a:solidFill>
                <a:schemeClr val="bg1"/>
              </a:solidFill>
              <a:effectLst/>
              <a:latin typeface="Arial" charset="0"/>
              <a:ea typeface="HGPｺﾞｼｯｸE" pitchFamily="50" charset="-128"/>
            </a:endParaRPr>
          </a:p>
        </p:txBody>
      </p:sp>
      <p:grpSp>
        <p:nvGrpSpPr>
          <p:cNvPr id="7" name="グループ化 6"/>
          <p:cNvGrpSpPr/>
          <p:nvPr/>
        </p:nvGrpSpPr>
        <p:grpSpPr>
          <a:xfrm>
            <a:off x="6984424" y="4082926"/>
            <a:ext cx="1404000" cy="310862"/>
            <a:chOff x="7020272" y="765175"/>
            <a:chExt cx="1872208" cy="453752"/>
          </a:xfrm>
        </p:grpSpPr>
        <p:sp>
          <p:nvSpPr>
            <p:cNvPr id="8" name="平行四辺形 7"/>
            <p:cNvSpPr/>
            <p:nvPr/>
          </p:nvSpPr>
          <p:spPr bwMode="auto">
            <a:xfrm>
              <a:off x="7020272" y="1074676"/>
              <a:ext cx="1872208" cy="144251"/>
            </a:xfrm>
            <a:prstGeom prst="parallelogram">
              <a:avLst>
                <a:gd name="adj" fmla="val 145519"/>
              </a:avLst>
            </a:prstGeom>
            <a:solidFill>
              <a:schemeClr val="bg1"/>
            </a:solidFill>
            <a:ln w="6350" cap="flat" cmpd="sng" algn="ctr">
              <a:solidFill>
                <a:schemeClr val="bg1">
                  <a:lumMod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9" name="平行四辺形 8"/>
            <p:cNvSpPr/>
            <p:nvPr/>
          </p:nvSpPr>
          <p:spPr bwMode="auto">
            <a:xfrm>
              <a:off x="7020272" y="1046098"/>
              <a:ext cx="1872208" cy="144251"/>
            </a:xfrm>
            <a:prstGeom prst="parallelogram">
              <a:avLst>
                <a:gd name="adj" fmla="val 145519"/>
              </a:avLst>
            </a:prstGeom>
            <a:solidFill>
              <a:schemeClr val="bg1"/>
            </a:solidFill>
            <a:ln w="6350" cap="flat" cmpd="sng" algn="ctr">
              <a:solidFill>
                <a:schemeClr val="bg1">
                  <a:lumMod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10" name="平行四辺形 9"/>
            <p:cNvSpPr/>
            <p:nvPr/>
          </p:nvSpPr>
          <p:spPr bwMode="auto">
            <a:xfrm>
              <a:off x="7020272" y="1017520"/>
              <a:ext cx="1872208" cy="144251"/>
            </a:xfrm>
            <a:prstGeom prst="parallelogram">
              <a:avLst>
                <a:gd name="adj" fmla="val 145519"/>
              </a:avLst>
            </a:prstGeom>
            <a:solidFill>
              <a:schemeClr val="bg1"/>
            </a:solidFill>
            <a:ln w="6350" cap="flat" cmpd="sng" algn="ctr">
              <a:solidFill>
                <a:schemeClr val="bg1">
                  <a:lumMod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11" name="平行四辺形 10"/>
            <p:cNvSpPr/>
            <p:nvPr/>
          </p:nvSpPr>
          <p:spPr bwMode="auto">
            <a:xfrm>
              <a:off x="7020272" y="988942"/>
              <a:ext cx="1872208" cy="144251"/>
            </a:xfrm>
            <a:prstGeom prst="parallelogram">
              <a:avLst>
                <a:gd name="adj" fmla="val 145519"/>
              </a:avLst>
            </a:prstGeom>
            <a:solidFill>
              <a:schemeClr val="bg1"/>
            </a:solidFill>
            <a:ln w="6350" cap="flat" cmpd="sng" algn="ctr">
              <a:solidFill>
                <a:schemeClr val="bg1">
                  <a:lumMod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12" name="平行四辺形 11"/>
            <p:cNvSpPr/>
            <p:nvPr/>
          </p:nvSpPr>
          <p:spPr bwMode="auto">
            <a:xfrm>
              <a:off x="7020272" y="960364"/>
              <a:ext cx="1872208" cy="144251"/>
            </a:xfrm>
            <a:prstGeom prst="parallelogram">
              <a:avLst>
                <a:gd name="adj" fmla="val 145519"/>
              </a:avLst>
            </a:prstGeom>
            <a:solidFill>
              <a:schemeClr val="bg1"/>
            </a:solidFill>
            <a:ln w="6350" cap="flat" cmpd="sng" algn="ctr">
              <a:solidFill>
                <a:schemeClr val="bg1">
                  <a:lumMod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13" name="平行四辺形 12"/>
            <p:cNvSpPr/>
            <p:nvPr/>
          </p:nvSpPr>
          <p:spPr bwMode="auto">
            <a:xfrm>
              <a:off x="7020272" y="931786"/>
              <a:ext cx="1872208" cy="144251"/>
            </a:xfrm>
            <a:prstGeom prst="parallelogram">
              <a:avLst>
                <a:gd name="adj" fmla="val 145519"/>
              </a:avLst>
            </a:prstGeom>
            <a:solidFill>
              <a:schemeClr val="bg1"/>
            </a:solidFill>
            <a:ln w="6350" cap="flat" cmpd="sng" algn="ctr">
              <a:solidFill>
                <a:schemeClr val="bg1">
                  <a:lumMod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14" name="平行四辺形 13"/>
            <p:cNvSpPr/>
            <p:nvPr/>
          </p:nvSpPr>
          <p:spPr bwMode="auto">
            <a:xfrm>
              <a:off x="7020272" y="908065"/>
              <a:ext cx="1872208" cy="144251"/>
            </a:xfrm>
            <a:prstGeom prst="parallelogram">
              <a:avLst>
                <a:gd name="adj" fmla="val 145519"/>
              </a:avLst>
            </a:prstGeom>
            <a:solidFill>
              <a:schemeClr val="bg1"/>
            </a:solidFill>
            <a:ln w="6350" cap="flat" cmpd="sng" algn="ctr">
              <a:solidFill>
                <a:schemeClr val="bg1">
                  <a:lumMod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15" name="平行四辺形 14"/>
            <p:cNvSpPr/>
            <p:nvPr/>
          </p:nvSpPr>
          <p:spPr bwMode="auto">
            <a:xfrm>
              <a:off x="7020272" y="879487"/>
              <a:ext cx="1872208" cy="144251"/>
            </a:xfrm>
            <a:prstGeom prst="parallelogram">
              <a:avLst>
                <a:gd name="adj" fmla="val 145519"/>
              </a:avLst>
            </a:prstGeom>
            <a:solidFill>
              <a:schemeClr val="bg1"/>
            </a:solidFill>
            <a:ln w="6350" cap="flat" cmpd="sng" algn="ctr">
              <a:solidFill>
                <a:schemeClr val="bg1">
                  <a:lumMod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16" name="平行四辺形 15"/>
            <p:cNvSpPr/>
            <p:nvPr/>
          </p:nvSpPr>
          <p:spPr bwMode="auto">
            <a:xfrm>
              <a:off x="7020272" y="850909"/>
              <a:ext cx="1872208" cy="144251"/>
            </a:xfrm>
            <a:prstGeom prst="parallelogram">
              <a:avLst>
                <a:gd name="adj" fmla="val 145519"/>
              </a:avLst>
            </a:prstGeom>
            <a:solidFill>
              <a:schemeClr val="bg1"/>
            </a:solidFill>
            <a:ln w="6350" cap="flat" cmpd="sng" algn="ctr">
              <a:solidFill>
                <a:schemeClr val="bg1">
                  <a:lumMod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17" name="平行四辺形 16"/>
            <p:cNvSpPr/>
            <p:nvPr/>
          </p:nvSpPr>
          <p:spPr bwMode="auto">
            <a:xfrm>
              <a:off x="7020272" y="822331"/>
              <a:ext cx="1872208" cy="144251"/>
            </a:xfrm>
            <a:prstGeom prst="parallelogram">
              <a:avLst>
                <a:gd name="adj" fmla="val 145519"/>
              </a:avLst>
            </a:prstGeom>
            <a:solidFill>
              <a:schemeClr val="bg1"/>
            </a:solidFill>
            <a:ln w="6350" cap="flat" cmpd="sng" algn="ctr">
              <a:solidFill>
                <a:schemeClr val="bg1">
                  <a:lumMod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18" name="平行四辺形 17"/>
            <p:cNvSpPr/>
            <p:nvPr/>
          </p:nvSpPr>
          <p:spPr bwMode="auto">
            <a:xfrm>
              <a:off x="7020272" y="793753"/>
              <a:ext cx="1872208" cy="144251"/>
            </a:xfrm>
            <a:prstGeom prst="parallelogram">
              <a:avLst>
                <a:gd name="adj" fmla="val 145519"/>
              </a:avLst>
            </a:prstGeom>
            <a:solidFill>
              <a:schemeClr val="bg1"/>
            </a:solidFill>
            <a:ln w="6350" cap="flat" cmpd="sng" algn="ctr">
              <a:solidFill>
                <a:schemeClr val="bg1">
                  <a:lumMod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19" name="平行四辺形 18"/>
            <p:cNvSpPr/>
            <p:nvPr/>
          </p:nvSpPr>
          <p:spPr bwMode="auto">
            <a:xfrm>
              <a:off x="7020272" y="765175"/>
              <a:ext cx="1872208" cy="144251"/>
            </a:xfrm>
            <a:prstGeom prst="parallelogram">
              <a:avLst>
                <a:gd name="adj" fmla="val 145519"/>
              </a:avLst>
            </a:prstGeom>
            <a:solidFill>
              <a:schemeClr val="bg1"/>
            </a:solidFill>
            <a:ln w="6350" cap="flat" cmpd="sng" algn="ctr">
              <a:solidFill>
                <a:schemeClr val="bg1">
                  <a:lumMod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grpSp>
      <p:sp>
        <p:nvSpPr>
          <p:cNvPr id="20" name="円形吹き出し 19"/>
          <p:cNvSpPr/>
          <p:nvPr/>
        </p:nvSpPr>
        <p:spPr bwMode="auto">
          <a:xfrm>
            <a:off x="474700" y="4374209"/>
            <a:ext cx="1620000" cy="1620000"/>
          </a:xfrm>
          <a:prstGeom prst="wedgeEllipseCallout">
            <a:avLst>
              <a:gd name="adj1" fmla="val 58686"/>
              <a:gd name="adj2" fmla="val -16377"/>
            </a:avLst>
          </a:prstGeom>
          <a:solidFill>
            <a:srgbClr val="969696"/>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solidFill>
                  <a:schemeClr val="bg1"/>
                </a:solidFill>
                <a:ea typeface="HGPｺﾞｼｯｸE" pitchFamily="50" charset="-128"/>
              </a:rPr>
              <a:t>用途を定め</a:t>
            </a:r>
            <a:endParaRPr lang="en-US" altLang="ja-JP"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solidFill>
                  <a:schemeClr val="bg1"/>
                </a:solidFill>
                <a:ea typeface="HGPｺﾞｼｯｸE" pitchFamily="50" charset="-128"/>
              </a:rPr>
              <a:t>付箋に書き出す</a:t>
            </a:r>
            <a:endParaRPr lang="en-US" altLang="ja-JP"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endParaRPr kumimoji="1" lang="en-US" altLang="ja-JP" sz="1800" b="0" i="0" u="none" strike="noStrike" cap="none" normalizeH="0" baseline="0" dirty="0">
              <a:ln>
                <a:noFill/>
              </a:ln>
              <a:solidFill>
                <a:schemeClr val="bg1"/>
              </a:solidFill>
              <a:effectLst/>
              <a:latin typeface="Arial" charset="0"/>
              <a:ea typeface="HGPｺﾞｼｯｸE" pitchFamily="50" charset="-128"/>
            </a:endParaRPr>
          </a:p>
        </p:txBody>
      </p:sp>
      <p:sp>
        <p:nvSpPr>
          <p:cNvPr id="4" name="メモ 3"/>
          <p:cNvSpPr/>
          <p:nvPr/>
        </p:nvSpPr>
        <p:spPr bwMode="auto">
          <a:xfrm>
            <a:off x="799118" y="5313711"/>
            <a:ext cx="1080120" cy="534189"/>
          </a:xfrm>
          <a:prstGeom prst="foldedCorner">
            <a:avLst>
              <a:gd name="adj" fmla="val 43838"/>
            </a:avLst>
          </a:prstGeom>
          <a:solidFill>
            <a:srgbClr val="FFFF0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対策本部</a:t>
            </a:r>
            <a:endParaRPr kumimoji="1" lang="ja-JP" altLang="en-US" sz="1800" b="0" i="0" u="none" strike="noStrike" cap="none" normalizeH="0" baseline="0" dirty="0">
              <a:ln>
                <a:noFill/>
              </a:ln>
              <a:solidFill>
                <a:schemeClr val="tx1"/>
              </a:solidFill>
              <a:effectLst/>
              <a:latin typeface="Arial" charset="0"/>
              <a:ea typeface="HGPｺﾞｼｯｸE" pitchFamily="50" charset="-128"/>
            </a:endParaRPr>
          </a:p>
        </p:txBody>
      </p:sp>
      <p:sp>
        <p:nvSpPr>
          <p:cNvPr id="23" name="テキスト ボックス 22"/>
          <p:cNvSpPr txBox="1"/>
          <p:nvPr/>
        </p:nvSpPr>
        <p:spPr>
          <a:xfrm>
            <a:off x="6974574" y="5018342"/>
            <a:ext cx="1880734" cy="646331"/>
          </a:xfrm>
          <a:prstGeom prst="rect">
            <a:avLst/>
          </a:prstGeom>
          <a:noFill/>
          <a:ln w="12700">
            <a:solidFill>
              <a:schemeClr val="tx1">
                <a:lumMod val="50000"/>
                <a:lumOff val="50000"/>
              </a:schemeClr>
            </a:solidFill>
          </a:ln>
        </p:spPr>
        <p:txBody>
          <a:bodyPr wrap="square" rtlCol="0">
            <a:spAutoFit/>
          </a:bodyPr>
          <a:lstStyle/>
          <a:p>
            <a:r>
              <a:rPr lang="ja-JP" altLang="en-US" dirty="0">
                <a:latin typeface="HGPｺﾞｼｯｸM" panose="020B0600000000000000" pitchFamily="50" charset="-128"/>
                <a:ea typeface="HGPｺﾞｼｯｸM" panose="020B0600000000000000" pitchFamily="50" charset="-128"/>
              </a:rPr>
              <a:t>フロアの広さ</a:t>
            </a:r>
            <a:endParaRPr lang="en-US" altLang="ja-JP" dirty="0">
              <a:latin typeface="HGPｺﾞｼｯｸM" panose="020B0600000000000000" pitchFamily="50" charset="-128"/>
              <a:ea typeface="HGPｺﾞｼｯｸM" panose="020B0600000000000000" pitchFamily="50" charset="-128"/>
            </a:endParaRPr>
          </a:p>
          <a:p>
            <a:r>
              <a:rPr lang="ja-JP" altLang="en-US" dirty="0">
                <a:latin typeface="HGPｺﾞｼｯｸM" panose="020B0600000000000000" pitchFamily="50" charset="-128"/>
                <a:ea typeface="HGPｺﾞｼｯｸM" panose="020B0600000000000000" pitchFamily="50" charset="-128"/>
              </a:rPr>
              <a:t>占有部：約</a:t>
            </a:r>
            <a:r>
              <a:rPr lang="en-US" altLang="ja-JP" dirty="0">
                <a:latin typeface="HGPｺﾞｼｯｸM" panose="020B0600000000000000" pitchFamily="50" charset="-128"/>
                <a:ea typeface="HGPｺﾞｼｯｸM" panose="020B0600000000000000" pitchFamily="50" charset="-128"/>
              </a:rPr>
              <a:t>815</a:t>
            </a:r>
            <a:r>
              <a:rPr lang="ja-JP" altLang="en-US" dirty="0">
                <a:latin typeface="HGPｺﾞｼｯｸM" panose="020B0600000000000000" pitchFamily="50" charset="-128"/>
                <a:ea typeface="HGPｺﾞｼｯｸM" panose="020B0600000000000000" pitchFamily="50" charset="-128"/>
              </a:rPr>
              <a:t>㎡</a:t>
            </a:r>
            <a:endParaRPr lang="en-US" altLang="ja-JP" dirty="0">
              <a:latin typeface="HGPｺﾞｼｯｸM" panose="020B0600000000000000" pitchFamily="50" charset="-128"/>
              <a:ea typeface="HGPｺﾞｼｯｸM" panose="020B0600000000000000" pitchFamily="50" charset="-128"/>
            </a:endParaRPr>
          </a:p>
        </p:txBody>
      </p:sp>
      <p:sp>
        <p:nvSpPr>
          <p:cNvPr id="24" name="テキスト ボックス 23"/>
          <p:cNvSpPr txBox="1"/>
          <p:nvPr/>
        </p:nvSpPr>
        <p:spPr>
          <a:xfrm>
            <a:off x="3976082" y="3723040"/>
            <a:ext cx="1880734" cy="184666"/>
          </a:xfrm>
          <a:prstGeom prst="rect">
            <a:avLst/>
          </a:prstGeom>
          <a:solidFill>
            <a:schemeClr val="bg1"/>
          </a:solidFill>
          <a:ln w="12700">
            <a:noFill/>
          </a:ln>
        </p:spPr>
        <p:txBody>
          <a:bodyPr wrap="square" lIns="0" tIns="0" rIns="0" bIns="0" rtlCol="0">
            <a:spAutoFit/>
          </a:bodyPr>
          <a:lstStyle>
            <a:defPPr>
              <a:defRPr lang="ja-JP"/>
            </a:defPPr>
            <a:lvl1pPr>
              <a:defRPr sz="1200">
                <a:solidFill>
                  <a:srgbClr val="FF0000"/>
                </a:solidFill>
                <a:latin typeface="HGPｺﾞｼｯｸM" panose="020B0600000000000000" pitchFamily="50" charset="-128"/>
                <a:ea typeface="HGPｺﾞｼｯｸM" panose="020B0600000000000000" pitchFamily="50" charset="-128"/>
              </a:defRPr>
            </a:lvl1pPr>
          </a:lstStyle>
          <a:p>
            <a:r>
              <a:rPr lang="ja-JP" altLang="en-US" dirty="0">
                <a:solidFill>
                  <a:schemeClr val="tx1"/>
                </a:solidFill>
              </a:rPr>
              <a:t>執務フロア：約</a:t>
            </a:r>
            <a:r>
              <a:rPr lang="en-US" altLang="ja-JP" dirty="0">
                <a:solidFill>
                  <a:schemeClr val="tx1"/>
                </a:solidFill>
              </a:rPr>
              <a:t>620</a:t>
            </a:r>
            <a:r>
              <a:rPr lang="ja-JP" altLang="en-US" dirty="0">
                <a:solidFill>
                  <a:schemeClr val="tx1"/>
                </a:solidFill>
              </a:rPr>
              <a:t>㎡</a:t>
            </a:r>
            <a:endParaRPr lang="en-US" altLang="ja-JP" dirty="0">
              <a:solidFill>
                <a:schemeClr val="tx1"/>
              </a:solidFill>
            </a:endParaRPr>
          </a:p>
        </p:txBody>
      </p:sp>
      <p:sp>
        <p:nvSpPr>
          <p:cNvPr id="25" name="テキスト ボックス 24"/>
          <p:cNvSpPr txBox="1"/>
          <p:nvPr/>
        </p:nvSpPr>
        <p:spPr>
          <a:xfrm>
            <a:off x="4176492" y="2220874"/>
            <a:ext cx="1152128" cy="369332"/>
          </a:xfrm>
          <a:prstGeom prst="rect">
            <a:avLst/>
          </a:prstGeom>
          <a:solidFill>
            <a:schemeClr val="bg1"/>
          </a:solidFill>
          <a:ln w="12700">
            <a:noFill/>
          </a:ln>
        </p:spPr>
        <p:txBody>
          <a:bodyPr wrap="square" lIns="0" tIns="0" rIns="0" bIns="0" rtlCol="0">
            <a:spAutoFit/>
          </a:bodyPr>
          <a:lstStyle>
            <a:defPPr>
              <a:defRPr lang="ja-JP"/>
            </a:defPPr>
            <a:lvl1pPr>
              <a:defRPr sz="1200">
                <a:solidFill>
                  <a:srgbClr val="FF0000"/>
                </a:solidFill>
                <a:latin typeface="HGPｺﾞｼｯｸM" panose="020B0600000000000000" pitchFamily="50" charset="-128"/>
                <a:ea typeface="HGPｺﾞｼｯｸM" panose="020B0600000000000000" pitchFamily="50" charset="-128"/>
              </a:defRPr>
            </a:lvl1pPr>
          </a:lstStyle>
          <a:p>
            <a:r>
              <a:rPr lang="ja-JP" altLang="en-US" dirty="0">
                <a:solidFill>
                  <a:schemeClr val="tx1"/>
                </a:solidFill>
              </a:rPr>
              <a:t>共用部ロビー（裏）</a:t>
            </a:r>
            <a:endParaRPr lang="en-US" altLang="ja-JP" dirty="0">
              <a:solidFill>
                <a:schemeClr val="tx1"/>
              </a:solidFill>
            </a:endParaRPr>
          </a:p>
          <a:p>
            <a:r>
              <a:rPr lang="ja-JP" altLang="en-US" dirty="0">
                <a:solidFill>
                  <a:schemeClr val="tx1"/>
                </a:solidFill>
              </a:rPr>
              <a:t>：約</a:t>
            </a:r>
            <a:r>
              <a:rPr lang="en-US" altLang="ja-JP" dirty="0">
                <a:solidFill>
                  <a:schemeClr val="tx1"/>
                </a:solidFill>
              </a:rPr>
              <a:t>60</a:t>
            </a:r>
            <a:r>
              <a:rPr lang="ja-JP" altLang="en-US" dirty="0">
                <a:solidFill>
                  <a:schemeClr val="tx1"/>
                </a:solidFill>
              </a:rPr>
              <a:t>㎡</a:t>
            </a:r>
            <a:endParaRPr lang="en-US" altLang="ja-JP" dirty="0">
              <a:solidFill>
                <a:schemeClr val="tx1"/>
              </a:solidFill>
            </a:endParaRPr>
          </a:p>
        </p:txBody>
      </p:sp>
      <p:sp>
        <p:nvSpPr>
          <p:cNvPr id="26" name="テキスト ボックス 25"/>
          <p:cNvSpPr txBox="1"/>
          <p:nvPr/>
        </p:nvSpPr>
        <p:spPr>
          <a:xfrm>
            <a:off x="3240389" y="2186315"/>
            <a:ext cx="735693" cy="553998"/>
          </a:xfrm>
          <a:prstGeom prst="rect">
            <a:avLst/>
          </a:prstGeom>
          <a:solidFill>
            <a:schemeClr val="bg1"/>
          </a:solidFill>
          <a:ln w="12700">
            <a:noFill/>
          </a:ln>
        </p:spPr>
        <p:txBody>
          <a:bodyPr wrap="square" lIns="0" tIns="0" rIns="0" bIns="0" rtlCol="0">
            <a:spAutoFit/>
          </a:bodyPr>
          <a:lstStyle/>
          <a:p>
            <a:r>
              <a:rPr lang="ja-JP" altLang="en-US" sz="1200" dirty="0">
                <a:latin typeface="HGPｺﾞｼｯｸM" panose="020B0600000000000000" pitchFamily="50" charset="-128"/>
                <a:ea typeface="HGPｺﾞｼｯｸM" panose="020B0600000000000000" pitchFamily="50" charset="-128"/>
              </a:rPr>
              <a:t>談話</a:t>
            </a:r>
            <a:endParaRPr lang="en-US" altLang="ja-JP" sz="1200" dirty="0">
              <a:latin typeface="HGPｺﾞｼｯｸM" panose="020B0600000000000000" pitchFamily="50" charset="-128"/>
              <a:ea typeface="HGPｺﾞｼｯｸM" panose="020B0600000000000000" pitchFamily="50" charset="-128"/>
            </a:endParaRPr>
          </a:p>
          <a:p>
            <a:r>
              <a:rPr lang="ja-JP" altLang="en-US" sz="1200" dirty="0">
                <a:latin typeface="HGPｺﾞｼｯｸM" panose="020B0600000000000000" pitchFamily="50" charset="-128"/>
                <a:ea typeface="HGPｺﾞｼｯｸM" panose="020B0600000000000000" pitchFamily="50" charset="-128"/>
              </a:rPr>
              <a:t>スペース</a:t>
            </a:r>
            <a:endParaRPr lang="en-US" altLang="ja-JP" sz="1200" dirty="0">
              <a:latin typeface="HGPｺﾞｼｯｸM" panose="020B0600000000000000" pitchFamily="50" charset="-128"/>
              <a:ea typeface="HGPｺﾞｼｯｸM" panose="020B0600000000000000" pitchFamily="50" charset="-128"/>
            </a:endParaRPr>
          </a:p>
          <a:p>
            <a:r>
              <a:rPr lang="ja-JP" altLang="en-US" sz="1200" dirty="0">
                <a:latin typeface="HGPｺﾞｼｯｸM" panose="020B0600000000000000" pitchFamily="50" charset="-128"/>
                <a:ea typeface="HGPｺﾞｼｯｸM" panose="020B0600000000000000" pitchFamily="50" charset="-128"/>
              </a:rPr>
              <a:t>：約</a:t>
            </a:r>
            <a:r>
              <a:rPr lang="en-US" altLang="ja-JP" sz="1200" dirty="0">
                <a:latin typeface="HGPｺﾞｼｯｸM" panose="020B0600000000000000" pitchFamily="50" charset="-128"/>
                <a:ea typeface="HGPｺﾞｼｯｸM" panose="020B0600000000000000" pitchFamily="50" charset="-128"/>
              </a:rPr>
              <a:t>36</a:t>
            </a:r>
            <a:r>
              <a:rPr lang="ja-JP" altLang="en-US" sz="1200" dirty="0">
                <a:latin typeface="HGPｺﾞｼｯｸM" panose="020B0600000000000000" pitchFamily="50" charset="-128"/>
                <a:ea typeface="HGPｺﾞｼｯｸM" panose="020B0600000000000000" pitchFamily="50" charset="-128"/>
              </a:rPr>
              <a:t>㎡</a:t>
            </a:r>
            <a:endParaRPr lang="en-US" altLang="ja-JP" sz="1200" dirty="0">
              <a:latin typeface="HGPｺﾞｼｯｸM" panose="020B0600000000000000" pitchFamily="50" charset="-128"/>
              <a:ea typeface="HGPｺﾞｼｯｸM" panose="020B0600000000000000" pitchFamily="50" charset="-128"/>
            </a:endParaRPr>
          </a:p>
        </p:txBody>
      </p:sp>
      <p:sp>
        <p:nvSpPr>
          <p:cNvPr id="27" name="テキスト ボックス 26"/>
          <p:cNvSpPr txBox="1"/>
          <p:nvPr/>
        </p:nvSpPr>
        <p:spPr>
          <a:xfrm>
            <a:off x="1002719" y="2690286"/>
            <a:ext cx="1086836" cy="1015663"/>
          </a:xfrm>
          <a:prstGeom prst="rect">
            <a:avLst/>
          </a:prstGeom>
          <a:noFill/>
          <a:ln w="12700">
            <a:noFill/>
          </a:ln>
        </p:spPr>
        <p:txBody>
          <a:bodyPr wrap="square" rtlCol="0">
            <a:spAutoFit/>
          </a:bodyPr>
          <a:lstStyle/>
          <a:p>
            <a:r>
              <a:rPr lang="ja-JP" altLang="en-US" sz="1200" dirty="0">
                <a:latin typeface="HGPｺﾞｼｯｸM" panose="020B0600000000000000" pitchFamily="50" charset="-128"/>
                <a:ea typeface="HGPｺﾞｼｯｸM" panose="020B0600000000000000" pitchFamily="50" charset="-128"/>
              </a:rPr>
              <a:t>会議室</a:t>
            </a:r>
            <a:endParaRPr lang="en-US" altLang="ja-JP" sz="1200" dirty="0">
              <a:latin typeface="HGPｺﾞｼｯｸM" panose="020B0600000000000000" pitchFamily="50" charset="-128"/>
              <a:ea typeface="HGPｺﾞｼｯｸM" panose="020B0600000000000000" pitchFamily="50" charset="-128"/>
            </a:endParaRPr>
          </a:p>
          <a:p>
            <a:r>
              <a:rPr lang="ja-JP" altLang="en-US" sz="1200" dirty="0">
                <a:latin typeface="HGPｺﾞｼｯｸM" panose="020B0600000000000000" pitchFamily="50" charset="-128"/>
                <a:ea typeface="HGPｺﾞｼｯｸM" panose="020B0600000000000000" pitchFamily="50" charset="-128"/>
              </a:rPr>
              <a:t>：合計約</a:t>
            </a:r>
            <a:r>
              <a:rPr lang="en-US" altLang="ja-JP" sz="1200" dirty="0">
                <a:latin typeface="HGPｺﾞｼｯｸM" panose="020B0600000000000000" pitchFamily="50" charset="-128"/>
                <a:ea typeface="HGPｺﾞｼｯｸM" panose="020B0600000000000000" pitchFamily="50" charset="-128"/>
              </a:rPr>
              <a:t>93</a:t>
            </a:r>
            <a:r>
              <a:rPr lang="ja-JP" altLang="en-US" sz="1200" dirty="0">
                <a:latin typeface="HGPｺﾞｼｯｸM" panose="020B0600000000000000" pitchFamily="50" charset="-128"/>
                <a:ea typeface="HGPｺﾞｼｯｸM" panose="020B0600000000000000" pitchFamily="50" charset="-128"/>
              </a:rPr>
              <a:t>㎡</a:t>
            </a:r>
            <a:endParaRPr lang="en-US" altLang="ja-JP" sz="1200" dirty="0">
              <a:latin typeface="HGPｺﾞｼｯｸM" panose="020B0600000000000000" pitchFamily="50" charset="-128"/>
              <a:ea typeface="HGPｺﾞｼｯｸM" panose="020B0600000000000000" pitchFamily="50" charset="-128"/>
            </a:endParaRPr>
          </a:p>
          <a:p>
            <a:endParaRPr lang="en-US" altLang="ja-JP" sz="1200" dirty="0">
              <a:latin typeface="HGPｺﾞｼｯｸM" panose="020B0600000000000000" pitchFamily="50" charset="-128"/>
              <a:ea typeface="HGPｺﾞｼｯｸM" panose="020B0600000000000000" pitchFamily="50" charset="-128"/>
            </a:endParaRPr>
          </a:p>
          <a:p>
            <a:r>
              <a:rPr lang="ja-JP" altLang="en-US" sz="1200" dirty="0">
                <a:latin typeface="HGPｺﾞｼｯｸM" panose="020B0600000000000000" pitchFamily="50" charset="-128"/>
                <a:ea typeface="HGPｺﾞｼｯｸM" panose="020B0600000000000000" pitchFamily="50" charset="-128"/>
              </a:rPr>
              <a:t>会議室廊下</a:t>
            </a:r>
            <a:endParaRPr lang="en-US" altLang="ja-JP" sz="1200" dirty="0">
              <a:latin typeface="HGPｺﾞｼｯｸM" panose="020B0600000000000000" pitchFamily="50" charset="-128"/>
              <a:ea typeface="HGPｺﾞｼｯｸM" panose="020B0600000000000000" pitchFamily="50" charset="-128"/>
            </a:endParaRPr>
          </a:p>
          <a:p>
            <a:r>
              <a:rPr lang="ja-JP" altLang="en-US" sz="1200" dirty="0">
                <a:latin typeface="HGPｺﾞｼｯｸM" panose="020B0600000000000000" pitchFamily="50" charset="-128"/>
                <a:ea typeface="HGPｺﾞｼｯｸM" panose="020B0600000000000000" pitchFamily="50" charset="-128"/>
              </a:rPr>
              <a:t>：約</a:t>
            </a:r>
            <a:r>
              <a:rPr lang="en-US" altLang="ja-JP" sz="1200" dirty="0">
                <a:latin typeface="HGPｺﾞｼｯｸM" panose="020B0600000000000000" pitchFamily="50" charset="-128"/>
                <a:ea typeface="HGPｺﾞｼｯｸM" panose="020B0600000000000000" pitchFamily="50" charset="-128"/>
              </a:rPr>
              <a:t>46</a:t>
            </a:r>
            <a:r>
              <a:rPr lang="ja-JP" altLang="en-US" sz="1200" dirty="0">
                <a:latin typeface="HGPｺﾞｼｯｸM" panose="020B0600000000000000" pitchFamily="50" charset="-128"/>
                <a:ea typeface="HGPｺﾞｼｯｸM" panose="020B0600000000000000" pitchFamily="50" charset="-128"/>
              </a:rPr>
              <a:t>㎡</a:t>
            </a:r>
            <a:endParaRPr lang="en-US" altLang="ja-JP" sz="1200" dirty="0">
              <a:latin typeface="HGPｺﾞｼｯｸM" panose="020B0600000000000000" pitchFamily="50" charset="-128"/>
              <a:ea typeface="HGPｺﾞｼｯｸM" panose="020B0600000000000000" pitchFamily="50" charset="-128"/>
            </a:endParaRPr>
          </a:p>
        </p:txBody>
      </p:sp>
      <p:sp>
        <p:nvSpPr>
          <p:cNvPr id="28" name="テキスト ボックス 27"/>
          <p:cNvSpPr txBox="1"/>
          <p:nvPr/>
        </p:nvSpPr>
        <p:spPr>
          <a:xfrm>
            <a:off x="2266104" y="5272380"/>
            <a:ext cx="936105" cy="184666"/>
          </a:xfrm>
          <a:prstGeom prst="rect">
            <a:avLst/>
          </a:prstGeom>
          <a:solidFill>
            <a:schemeClr val="bg1"/>
          </a:solidFill>
          <a:ln w="12700">
            <a:noFill/>
          </a:ln>
        </p:spPr>
        <p:txBody>
          <a:bodyPr wrap="square" lIns="0" tIns="0" rIns="0" bIns="0" rtlCol="0">
            <a:spAutoFit/>
          </a:bodyPr>
          <a:lstStyle>
            <a:defPPr>
              <a:defRPr lang="ja-JP"/>
            </a:defPPr>
            <a:lvl1pPr>
              <a:defRPr sz="1200">
                <a:solidFill>
                  <a:srgbClr val="FF0000"/>
                </a:solidFill>
                <a:latin typeface="HGPｺﾞｼｯｸM" panose="020B0600000000000000" pitchFamily="50" charset="-128"/>
                <a:ea typeface="HGPｺﾞｼｯｸM" panose="020B0600000000000000" pitchFamily="50" charset="-128"/>
              </a:defRPr>
            </a:lvl1pPr>
          </a:lstStyle>
          <a:p>
            <a:r>
              <a:rPr lang="ja-JP" altLang="en-US" dirty="0">
                <a:solidFill>
                  <a:schemeClr val="tx1"/>
                </a:solidFill>
              </a:rPr>
              <a:t>受付：約</a:t>
            </a:r>
            <a:r>
              <a:rPr lang="en-US" altLang="ja-JP" dirty="0">
                <a:solidFill>
                  <a:schemeClr val="tx1"/>
                </a:solidFill>
              </a:rPr>
              <a:t>20</a:t>
            </a:r>
            <a:r>
              <a:rPr lang="ja-JP" altLang="en-US" dirty="0">
                <a:solidFill>
                  <a:schemeClr val="tx1"/>
                </a:solidFill>
              </a:rPr>
              <a:t>㎡</a:t>
            </a:r>
            <a:endParaRPr lang="en-US" altLang="ja-JP" dirty="0">
              <a:solidFill>
                <a:schemeClr val="tx1"/>
              </a:solidFill>
            </a:endParaRPr>
          </a:p>
        </p:txBody>
      </p:sp>
      <p:sp>
        <p:nvSpPr>
          <p:cNvPr id="29" name="テキスト ボックス 28"/>
          <p:cNvSpPr txBox="1"/>
          <p:nvPr/>
        </p:nvSpPr>
        <p:spPr>
          <a:xfrm>
            <a:off x="3692373" y="5552386"/>
            <a:ext cx="2096758" cy="184666"/>
          </a:xfrm>
          <a:prstGeom prst="rect">
            <a:avLst/>
          </a:prstGeom>
          <a:solidFill>
            <a:schemeClr val="bg1"/>
          </a:solidFill>
          <a:ln w="12700">
            <a:noFill/>
          </a:ln>
        </p:spPr>
        <p:txBody>
          <a:bodyPr wrap="square" lIns="0" tIns="0" rIns="0" bIns="0" rtlCol="0">
            <a:spAutoFit/>
          </a:bodyPr>
          <a:lstStyle>
            <a:defPPr>
              <a:defRPr lang="ja-JP"/>
            </a:defPPr>
            <a:lvl1pPr>
              <a:defRPr sz="1200">
                <a:solidFill>
                  <a:srgbClr val="FF0000"/>
                </a:solidFill>
                <a:latin typeface="HGPｺﾞｼｯｸM" panose="020B0600000000000000" pitchFamily="50" charset="-128"/>
                <a:ea typeface="HGPｺﾞｼｯｸM" panose="020B0600000000000000" pitchFamily="50" charset="-128"/>
              </a:defRPr>
            </a:lvl1pPr>
          </a:lstStyle>
          <a:p>
            <a:r>
              <a:rPr lang="ja-JP" altLang="en-US" dirty="0">
                <a:solidFill>
                  <a:schemeClr val="tx1"/>
                </a:solidFill>
              </a:rPr>
              <a:t>共用部（ロビー・廊下）約</a:t>
            </a:r>
            <a:r>
              <a:rPr lang="en-US" altLang="ja-JP" dirty="0">
                <a:solidFill>
                  <a:schemeClr val="tx1"/>
                </a:solidFill>
              </a:rPr>
              <a:t>85</a:t>
            </a:r>
            <a:r>
              <a:rPr lang="ja-JP" altLang="en-US" dirty="0">
                <a:solidFill>
                  <a:schemeClr val="tx1"/>
                </a:solidFill>
              </a:rPr>
              <a:t>㎡</a:t>
            </a:r>
            <a:endParaRPr lang="en-US" altLang="ja-JP" dirty="0">
              <a:solidFill>
                <a:schemeClr val="tx1"/>
              </a:solidFill>
            </a:endParaRPr>
          </a:p>
        </p:txBody>
      </p:sp>
      <p:sp>
        <p:nvSpPr>
          <p:cNvPr id="30" name="テキスト ボックス 29"/>
          <p:cNvSpPr txBox="1"/>
          <p:nvPr/>
        </p:nvSpPr>
        <p:spPr>
          <a:xfrm>
            <a:off x="6974574" y="5790406"/>
            <a:ext cx="1880734" cy="646331"/>
          </a:xfrm>
          <a:prstGeom prst="rect">
            <a:avLst/>
          </a:prstGeom>
          <a:solidFill>
            <a:schemeClr val="bg1">
              <a:lumMod val="75000"/>
            </a:schemeClr>
          </a:solidFill>
          <a:ln w="12700">
            <a:noFill/>
          </a:ln>
        </p:spPr>
        <p:txBody>
          <a:bodyPr wrap="square" rtlCol="0">
            <a:spAutoFit/>
          </a:bodyPr>
          <a:lstStyle/>
          <a:p>
            <a:r>
              <a:rPr lang="en-US" altLang="ja-JP" sz="1200" dirty="0">
                <a:latin typeface="HGPｺﾞｼｯｸM" panose="020B0600000000000000" pitchFamily="50" charset="-128"/>
                <a:ea typeface="HGPｺﾞｼｯｸM" panose="020B0600000000000000" pitchFamily="50" charset="-128"/>
              </a:rPr>
              <a:t>【</a:t>
            </a:r>
            <a:r>
              <a:rPr lang="ja-JP" altLang="en-US" sz="1200" dirty="0">
                <a:latin typeface="HGPｺﾞｼｯｸM" panose="020B0600000000000000" pitchFamily="50" charset="-128"/>
                <a:ea typeface="HGPｺﾞｼｯｸM" panose="020B0600000000000000" pitchFamily="50" charset="-128"/>
              </a:rPr>
              <a:t>参考</a:t>
            </a:r>
            <a:r>
              <a:rPr lang="en-US" altLang="ja-JP" sz="1200" dirty="0">
                <a:latin typeface="HGPｺﾞｼｯｸM" panose="020B0600000000000000" pitchFamily="50" charset="-128"/>
                <a:ea typeface="HGPｺﾞｼｯｸM" panose="020B0600000000000000" pitchFamily="50" charset="-128"/>
              </a:rPr>
              <a:t>】</a:t>
            </a:r>
            <a:r>
              <a:rPr lang="ja-JP" altLang="en-US" sz="1200" dirty="0">
                <a:latin typeface="HGPｺﾞｼｯｸM" panose="020B0600000000000000" pitchFamily="50" charset="-128"/>
                <a:ea typeface="HGPｺﾞｼｯｸM" panose="020B0600000000000000" pitchFamily="50" charset="-128"/>
              </a:rPr>
              <a:t>受入基準については、避難所の場合、１人当たり約</a:t>
            </a:r>
            <a:r>
              <a:rPr lang="en-US" altLang="ja-JP" sz="1200" dirty="0">
                <a:latin typeface="HGPｺﾞｼｯｸM" panose="020B0600000000000000" pitchFamily="50" charset="-128"/>
                <a:ea typeface="HGPｺﾞｼｯｸM" panose="020B0600000000000000" pitchFamily="50" charset="-128"/>
              </a:rPr>
              <a:t>1.6</a:t>
            </a:r>
            <a:r>
              <a:rPr lang="ja-JP" altLang="en-US" sz="1200" dirty="0">
                <a:latin typeface="HGPｺﾞｼｯｸM" panose="020B0600000000000000" pitchFamily="50" charset="-128"/>
                <a:ea typeface="HGPｺﾞｼｯｸM" panose="020B0600000000000000" pitchFamily="50" charset="-128"/>
              </a:rPr>
              <a:t>㎡とされています。</a:t>
            </a:r>
            <a:endParaRPr lang="en-US" altLang="ja-JP" sz="1200" dirty="0">
              <a:latin typeface="HGPｺﾞｼｯｸM" panose="020B0600000000000000" pitchFamily="50" charset="-128"/>
              <a:ea typeface="HGPｺﾞｼｯｸM" panose="020B0600000000000000" pitchFamily="50" charset="-128"/>
            </a:endParaRPr>
          </a:p>
        </p:txBody>
      </p:sp>
      <p:sp>
        <p:nvSpPr>
          <p:cNvPr id="31" name="タイトル 4"/>
          <p:cNvSpPr txBox="1">
            <a:spLocks/>
          </p:cNvSpPr>
          <p:nvPr/>
        </p:nvSpPr>
        <p:spPr bwMode="auto">
          <a:xfrm>
            <a:off x="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dirty="0"/>
              <a:t>４．ゲームの前提条件</a:t>
            </a:r>
            <a:r>
              <a:rPr lang="en-US" altLang="ja-JP" dirty="0"/>
              <a:t>(</a:t>
            </a:r>
            <a:r>
              <a:rPr lang="ja-JP" altLang="en-US" dirty="0"/>
              <a:t>執務フロア）</a:t>
            </a:r>
            <a:endParaRPr lang="ja-JP" altLang="en-US" kern="0" dirty="0"/>
          </a:p>
        </p:txBody>
      </p:sp>
      <p:sp>
        <p:nvSpPr>
          <p:cNvPr id="32" name="テキスト ボックス 31"/>
          <p:cNvSpPr txBox="1"/>
          <p:nvPr/>
        </p:nvSpPr>
        <p:spPr>
          <a:xfrm>
            <a:off x="107504" y="452783"/>
            <a:ext cx="9036496" cy="559769"/>
          </a:xfrm>
          <a:prstGeom prst="rect">
            <a:avLst/>
          </a:prstGeom>
          <a:noFill/>
        </p:spPr>
        <p:txBody>
          <a:bodyPr wrap="square" rtlCol="0">
            <a:spAutoFit/>
          </a:bodyPr>
          <a:lstStyle/>
          <a:p>
            <a:pPr lvl="0" eaLnBrk="0" hangingPunct="0">
              <a:lnSpc>
                <a:spcPct val="150000"/>
              </a:lnSpc>
              <a:spcBef>
                <a:spcPct val="20000"/>
              </a:spcBef>
            </a:pPr>
            <a:r>
              <a:rPr lang="ja-JP" altLang="en-US" sz="2400" kern="0" dirty="0">
                <a:solidFill>
                  <a:srgbClr val="0000FF"/>
                </a:solidFill>
                <a:latin typeface="HGPｺﾞｼｯｸE" panose="020B0900000000000000" pitchFamily="50" charset="-128"/>
                <a:ea typeface="HGPｺﾞｼｯｸE" panose="020B0900000000000000" pitchFamily="50" charset="-128"/>
              </a:rPr>
              <a:t>●</a:t>
            </a:r>
            <a:r>
              <a:rPr lang="ja-JP" altLang="en-US" sz="2400" kern="0" dirty="0">
                <a:solidFill>
                  <a:srgbClr val="000000"/>
                </a:solidFill>
                <a:latin typeface="HGPｺﾞｼｯｸE" panose="020B0900000000000000" pitchFamily="50" charset="-128"/>
                <a:ea typeface="HGPｺﾞｼｯｸE" panose="020B0900000000000000" pitchFamily="50" charset="-128"/>
              </a:rPr>
              <a:t>仮想会社のフロアマップ</a:t>
            </a:r>
            <a:endParaRPr lang="en-US" altLang="ja-JP" sz="2400" kern="0" dirty="0">
              <a:solidFill>
                <a:srgbClr val="000000"/>
              </a:solidFill>
              <a:latin typeface="HGPｺﾞｼｯｸE" panose="020B0900000000000000" pitchFamily="50" charset="-128"/>
              <a:ea typeface="HGPｺﾞｼｯｸE" panose="020B0900000000000000" pitchFamily="50" charset="-128"/>
            </a:endParaRPr>
          </a:p>
        </p:txBody>
      </p:sp>
      <p:sp>
        <p:nvSpPr>
          <p:cNvPr id="33" name="角丸四角形 32"/>
          <p:cNvSpPr/>
          <p:nvPr/>
        </p:nvSpPr>
        <p:spPr bwMode="auto">
          <a:xfrm>
            <a:off x="7382222" y="109444"/>
            <a:ext cx="1739627" cy="343086"/>
          </a:xfrm>
          <a:prstGeom prst="roundRect">
            <a:avLst/>
          </a:prstGeom>
          <a:solidFill>
            <a:srgbClr val="0000FF"/>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lvl="0" algn="ctr"/>
            <a:r>
              <a:rPr lang="ja-JP" altLang="en-US" dirty="0">
                <a:solidFill>
                  <a:schemeClr val="bg1"/>
                </a:solidFill>
                <a:latin typeface="HGPｺﾞｼｯｸE" panose="020B0900000000000000" pitchFamily="50" charset="-128"/>
                <a:ea typeface="HGPｺﾞｼｯｸE" panose="020B0900000000000000" pitchFamily="50" charset="-128"/>
                <a:cs typeface="Meiryo UI" panose="020B0604030504040204" pitchFamily="50" charset="-128"/>
              </a:rPr>
              <a:t>ゲームキット</a:t>
            </a:r>
          </a:p>
        </p:txBody>
      </p:sp>
      <p:sp>
        <p:nvSpPr>
          <p:cNvPr id="35" name="角丸四角形 34"/>
          <p:cNvSpPr/>
          <p:nvPr/>
        </p:nvSpPr>
        <p:spPr bwMode="auto">
          <a:xfrm>
            <a:off x="2339752" y="6592924"/>
            <a:ext cx="6336704" cy="237170"/>
          </a:xfrm>
          <a:prstGeom prst="roundRect">
            <a:avLst/>
          </a:prstGeom>
          <a:solidFill>
            <a:srgbClr val="CCECFF"/>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lvl="0"/>
            <a:r>
              <a:rPr lang="ja-JP" altLang="en-US" sz="1200" dirty="0">
                <a:latin typeface="HGPｺﾞｼｯｸM" panose="020B0600000000000000" pitchFamily="50" charset="-128"/>
                <a:ea typeface="HGPｺﾞｼｯｸM" panose="020B0600000000000000" pitchFamily="50" charset="-128"/>
                <a:cs typeface="Meiryo UI" panose="020B0604030504040204" pitchFamily="50" charset="-128"/>
              </a:rPr>
              <a:t>企画者向けメモ：所属事業所で実施する場合は、実際のフロアマップを使うことをおすすめします。</a:t>
            </a:r>
          </a:p>
        </p:txBody>
      </p:sp>
    </p:spTree>
    <p:extLst>
      <p:ext uri="{BB962C8B-B14F-4D97-AF65-F5344CB8AC3E}">
        <p14:creationId xmlns:p14="http://schemas.microsoft.com/office/powerpoint/2010/main" val="41865687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682163" y="764704"/>
            <a:ext cx="3779673" cy="55345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25</a:t>
            </a:fld>
            <a:endParaRPr lang="en-US" altLang="ja-JP" dirty="0"/>
          </a:p>
        </p:txBody>
      </p:sp>
      <p:sp>
        <p:nvSpPr>
          <p:cNvPr id="5" name="タイトル 4"/>
          <p:cNvSpPr>
            <a:spLocks noGrp="1"/>
          </p:cNvSpPr>
          <p:nvPr>
            <p:ph type="title" idx="4294967295"/>
          </p:nvPr>
        </p:nvSpPr>
        <p:spPr>
          <a:xfrm>
            <a:off x="0" y="0"/>
            <a:ext cx="8928100" cy="561975"/>
          </a:xfrm>
        </p:spPr>
        <p:txBody>
          <a:bodyPr/>
          <a:lstStyle/>
          <a:p>
            <a:r>
              <a:rPr lang="ja-JP" altLang="en-US" dirty="0"/>
              <a:t>４．ゲームの前提条件</a:t>
            </a:r>
            <a:r>
              <a:rPr lang="en-US" altLang="ja-JP" dirty="0"/>
              <a:t>(</a:t>
            </a:r>
            <a:r>
              <a:rPr lang="ja-JP" altLang="en-US" dirty="0"/>
              <a:t>役職員等</a:t>
            </a:r>
            <a:r>
              <a:rPr kumimoji="1" lang="ja-JP" altLang="en-US" dirty="0"/>
              <a:t>カード　表）</a:t>
            </a:r>
          </a:p>
        </p:txBody>
      </p:sp>
      <p:sp>
        <p:nvSpPr>
          <p:cNvPr id="8" name="左矢印吹き出し 7"/>
          <p:cNvSpPr/>
          <p:nvPr/>
        </p:nvSpPr>
        <p:spPr bwMode="auto">
          <a:xfrm>
            <a:off x="5976155" y="3705575"/>
            <a:ext cx="3059895" cy="648072"/>
          </a:xfrm>
          <a:prstGeom prst="leftArrowCallout">
            <a:avLst>
              <a:gd name="adj1" fmla="val 25000"/>
              <a:gd name="adj2" fmla="val 25000"/>
              <a:gd name="adj3" fmla="val 25000"/>
              <a:gd name="adj4" fmla="val 76030"/>
            </a:avLst>
          </a:prstGeom>
          <a:solidFill>
            <a:schemeClr val="bg1">
              <a:lumMod val="50000"/>
            </a:schemeClr>
          </a:solidFill>
          <a:ln w="1905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a:ln>
                  <a:noFill/>
                </a:ln>
                <a:solidFill>
                  <a:schemeClr val="bg1"/>
                </a:solidFill>
                <a:effectLst/>
                <a:latin typeface="HGPｺﾞｼｯｸM" panose="020B0600000000000000" pitchFamily="50" charset="-128"/>
                <a:ea typeface="HGPｺﾞｼｯｸM" panose="020B0600000000000000" pitchFamily="50" charset="-128"/>
              </a:rPr>
              <a:t>状況</a:t>
            </a:r>
            <a:endParaRPr lang="en-US" altLang="ja-JP" dirty="0">
              <a:solidFill>
                <a:schemeClr val="bg1"/>
              </a:solidFill>
              <a:latin typeface="HGPｺﾞｼｯｸM" panose="020B0600000000000000" pitchFamily="50" charset="-128"/>
              <a:ea typeface="HGPｺﾞｼｯｸM" panose="020B0600000000000000"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HGPｺﾞｼｯｸM" panose="020B0600000000000000" pitchFamily="50" charset="-128"/>
                <a:ea typeface="HGPｺﾞｼｯｸM" panose="020B0600000000000000" pitchFamily="50" charset="-128"/>
              </a:rPr>
              <a:t>（在館、休暇、外出等）</a:t>
            </a:r>
          </a:p>
        </p:txBody>
      </p:sp>
      <p:sp>
        <p:nvSpPr>
          <p:cNvPr id="9" name="左矢印吹き出し 8"/>
          <p:cNvSpPr/>
          <p:nvPr/>
        </p:nvSpPr>
        <p:spPr bwMode="auto">
          <a:xfrm flipH="1">
            <a:off x="107950" y="1143794"/>
            <a:ext cx="2850403" cy="340990"/>
          </a:xfrm>
          <a:prstGeom prst="leftArrowCallout">
            <a:avLst>
              <a:gd name="adj1" fmla="val 25000"/>
              <a:gd name="adj2" fmla="val 25000"/>
              <a:gd name="adj3" fmla="val 25000"/>
              <a:gd name="adj4" fmla="val 81017"/>
            </a:avLst>
          </a:prstGeom>
          <a:solidFill>
            <a:schemeClr val="bg1">
              <a:lumMod val="50000"/>
            </a:schemeClr>
          </a:solidFill>
          <a:ln w="1905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a:ln>
                  <a:noFill/>
                </a:ln>
                <a:solidFill>
                  <a:schemeClr val="bg1"/>
                </a:solidFill>
                <a:effectLst/>
                <a:latin typeface="HGPｺﾞｼｯｸM" panose="020B0600000000000000" pitchFamily="50" charset="-128"/>
                <a:ea typeface="HGPｺﾞｼｯｸM" panose="020B0600000000000000" pitchFamily="50" charset="-128"/>
              </a:rPr>
              <a:t>カード番号</a:t>
            </a:r>
          </a:p>
        </p:txBody>
      </p:sp>
      <p:sp>
        <p:nvSpPr>
          <p:cNvPr id="11" name="左矢印吹き出し 10"/>
          <p:cNvSpPr/>
          <p:nvPr/>
        </p:nvSpPr>
        <p:spPr bwMode="auto">
          <a:xfrm flipH="1">
            <a:off x="107950" y="2780928"/>
            <a:ext cx="2879874" cy="340990"/>
          </a:xfrm>
          <a:prstGeom prst="leftArrowCallout">
            <a:avLst>
              <a:gd name="adj1" fmla="val 25000"/>
              <a:gd name="adj2" fmla="val 25000"/>
              <a:gd name="adj3" fmla="val 25000"/>
              <a:gd name="adj4" fmla="val 79971"/>
            </a:avLst>
          </a:prstGeom>
          <a:solidFill>
            <a:schemeClr val="bg1">
              <a:lumMod val="50000"/>
            </a:schemeClr>
          </a:solidFill>
          <a:ln w="1905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a:ln>
                  <a:noFill/>
                </a:ln>
                <a:solidFill>
                  <a:schemeClr val="bg1"/>
                </a:solidFill>
                <a:effectLst/>
                <a:latin typeface="HGPｺﾞｼｯｸM" panose="020B0600000000000000" pitchFamily="50" charset="-128"/>
                <a:ea typeface="HGPｺﾞｼｯｸM" panose="020B0600000000000000" pitchFamily="50" charset="-128"/>
              </a:rPr>
              <a:t>年齢、性別</a:t>
            </a:r>
          </a:p>
        </p:txBody>
      </p:sp>
      <p:sp>
        <p:nvSpPr>
          <p:cNvPr id="12" name="左矢印吹き出し 11"/>
          <p:cNvSpPr/>
          <p:nvPr/>
        </p:nvSpPr>
        <p:spPr bwMode="auto">
          <a:xfrm flipH="1">
            <a:off x="107950" y="4583559"/>
            <a:ext cx="2930794" cy="340990"/>
          </a:xfrm>
          <a:prstGeom prst="leftArrowCallout">
            <a:avLst>
              <a:gd name="adj1" fmla="val 25000"/>
              <a:gd name="adj2" fmla="val 25000"/>
              <a:gd name="adj3" fmla="val 25000"/>
              <a:gd name="adj4" fmla="val 78844"/>
            </a:avLst>
          </a:prstGeom>
          <a:solidFill>
            <a:schemeClr val="bg1">
              <a:lumMod val="50000"/>
            </a:schemeClr>
          </a:solidFill>
          <a:ln w="1905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solidFill>
                  <a:schemeClr val="bg1"/>
                </a:solidFill>
                <a:latin typeface="HGPｺﾞｼｯｸM" panose="020B0600000000000000" pitchFamily="50" charset="-128"/>
                <a:ea typeface="HGPｺﾞｼｯｸM" panose="020B0600000000000000" pitchFamily="50" charset="-128"/>
              </a:rPr>
              <a:t>安否の状況</a:t>
            </a:r>
            <a:endParaRPr kumimoji="1" lang="ja-JP" altLang="en-US" sz="1800" b="0" i="0" u="none" strike="noStrike" cap="none" normalizeH="0" baseline="0" dirty="0">
              <a:ln>
                <a:noFill/>
              </a:ln>
              <a:solidFill>
                <a:schemeClr val="bg1"/>
              </a:solidFill>
              <a:effectLst/>
              <a:latin typeface="HGPｺﾞｼｯｸM" panose="020B0600000000000000" pitchFamily="50" charset="-128"/>
              <a:ea typeface="HGPｺﾞｼｯｸM" panose="020B0600000000000000" pitchFamily="50" charset="-128"/>
            </a:endParaRPr>
          </a:p>
        </p:txBody>
      </p:sp>
      <p:sp>
        <p:nvSpPr>
          <p:cNvPr id="13" name="左矢印吹き出し 12"/>
          <p:cNvSpPr/>
          <p:nvPr/>
        </p:nvSpPr>
        <p:spPr bwMode="auto">
          <a:xfrm>
            <a:off x="5796136" y="2665248"/>
            <a:ext cx="3239914" cy="521550"/>
          </a:xfrm>
          <a:prstGeom prst="leftArrowCallout">
            <a:avLst>
              <a:gd name="adj1" fmla="val 25000"/>
              <a:gd name="adj2" fmla="val 25000"/>
              <a:gd name="adj3" fmla="val 25000"/>
              <a:gd name="adj4" fmla="val 71249"/>
            </a:avLst>
          </a:prstGeom>
          <a:solidFill>
            <a:schemeClr val="bg1">
              <a:lumMod val="50000"/>
            </a:schemeClr>
          </a:solidFill>
          <a:ln w="1905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solidFill>
                  <a:schemeClr val="bg1"/>
                </a:solidFill>
                <a:latin typeface="HGPｺﾞｼｯｸM" panose="020B0600000000000000" pitchFamily="50" charset="-128"/>
                <a:ea typeface="HGPｺﾞｼｯｸM" panose="020B0600000000000000" pitchFamily="50" charset="-128"/>
              </a:rPr>
              <a:t>関連イベント</a:t>
            </a:r>
            <a:endParaRPr kumimoji="1" lang="ja-JP" altLang="en-US" sz="1800" b="0" i="0" u="none" strike="noStrike" cap="none" normalizeH="0" baseline="0" dirty="0">
              <a:ln>
                <a:noFill/>
              </a:ln>
              <a:solidFill>
                <a:schemeClr val="bg1"/>
              </a:solidFill>
              <a:effectLst/>
              <a:latin typeface="HGPｺﾞｼｯｸM" panose="020B0600000000000000" pitchFamily="50" charset="-128"/>
              <a:ea typeface="HGPｺﾞｼｯｸM" panose="020B0600000000000000" pitchFamily="50" charset="-128"/>
            </a:endParaRPr>
          </a:p>
        </p:txBody>
      </p:sp>
      <p:sp>
        <p:nvSpPr>
          <p:cNvPr id="15" name="左矢印吹き出し 14"/>
          <p:cNvSpPr/>
          <p:nvPr/>
        </p:nvSpPr>
        <p:spPr bwMode="auto">
          <a:xfrm>
            <a:off x="5580112" y="1221430"/>
            <a:ext cx="3455938" cy="648072"/>
          </a:xfrm>
          <a:prstGeom prst="leftArrowCallout">
            <a:avLst>
              <a:gd name="adj1" fmla="val 25000"/>
              <a:gd name="adj2" fmla="val 25000"/>
              <a:gd name="adj3" fmla="val 25000"/>
              <a:gd name="adj4" fmla="val 66814"/>
            </a:avLst>
          </a:prstGeom>
          <a:solidFill>
            <a:schemeClr val="bg1">
              <a:lumMod val="50000"/>
            </a:schemeClr>
          </a:solidFill>
          <a:ln w="1905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solidFill>
                  <a:schemeClr val="bg1"/>
                </a:solidFill>
                <a:latin typeface="HGPｺﾞｼｯｸM" panose="020B0600000000000000" pitchFamily="50" charset="-128"/>
                <a:ea typeface="HGPｺﾞｼｯｸM" panose="020B0600000000000000" pitchFamily="50" charset="-128"/>
              </a:rPr>
              <a:t>所属部署</a:t>
            </a:r>
            <a:endParaRPr kumimoji="1" lang="en-US" altLang="ja-JP" sz="1800" b="0" i="0" u="none" strike="noStrike" cap="none" normalizeH="0" baseline="0" dirty="0">
              <a:ln>
                <a:noFill/>
              </a:ln>
              <a:solidFill>
                <a:schemeClr val="bg1"/>
              </a:solidFill>
              <a:effectLst/>
              <a:latin typeface="HGPｺﾞｼｯｸM" panose="020B0600000000000000" pitchFamily="50" charset="-128"/>
              <a:ea typeface="HGPｺﾞｼｯｸM" panose="020B0600000000000000" pitchFamily="50" charset="-128"/>
            </a:endParaRPr>
          </a:p>
        </p:txBody>
      </p:sp>
      <p:sp>
        <p:nvSpPr>
          <p:cNvPr id="16" name="左矢印吹き出し 15"/>
          <p:cNvSpPr/>
          <p:nvPr/>
        </p:nvSpPr>
        <p:spPr bwMode="auto">
          <a:xfrm flipH="1">
            <a:off x="107950" y="2348880"/>
            <a:ext cx="2879874" cy="340990"/>
          </a:xfrm>
          <a:prstGeom prst="leftArrowCallout">
            <a:avLst>
              <a:gd name="adj1" fmla="val 25000"/>
              <a:gd name="adj2" fmla="val 25000"/>
              <a:gd name="adj3" fmla="val 25000"/>
              <a:gd name="adj4" fmla="val 79971"/>
            </a:avLst>
          </a:prstGeom>
          <a:solidFill>
            <a:schemeClr val="bg1">
              <a:lumMod val="50000"/>
            </a:schemeClr>
          </a:solidFill>
          <a:ln w="1905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solidFill>
                  <a:schemeClr val="bg1"/>
                </a:solidFill>
                <a:latin typeface="HGPｺﾞｼｯｸM" panose="020B0600000000000000" pitchFamily="50" charset="-128"/>
                <a:ea typeface="HGPｺﾞｼｯｸM" panose="020B0600000000000000" pitchFamily="50" charset="-128"/>
              </a:rPr>
              <a:t>名前</a:t>
            </a:r>
            <a:endParaRPr kumimoji="1" lang="ja-JP" altLang="en-US" sz="1800" b="0" i="0" u="none" strike="noStrike" cap="none" normalizeH="0" baseline="0" dirty="0">
              <a:ln>
                <a:noFill/>
              </a:ln>
              <a:solidFill>
                <a:schemeClr val="bg1"/>
              </a:solidFill>
              <a:effectLst/>
              <a:latin typeface="HGPｺﾞｼｯｸM" panose="020B0600000000000000" pitchFamily="50" charset="-128"/>
              <a:ea typeface="HGPｺﾞｼｯｸM" panose="020B0600000000000000" pitchFamily="50" charset="-128"/>
            </a:endParaRPr>
          </a:p>
        </p:txBody>
      </p:sp>
      <p:sp>
        <p:nvSpPr>
          <p:cNvPr id="3" name="円/楕円 2"/>
          <p:cNvSpPr/>
          <p:nvPr/>
        </p:nvSpPr>
        <p:spPr bwMode="auto">
          <a:xfrm>
            <a:off x="5765136" y="4759077"/>
            <a:ext cx="1368000" cy="1368000"/>
          </a:xfrm>
          <a:prstGeom prst="ellipse">
            <a:avLst/>
          </a:prstGeom>
          <a:noFill/>
          <a:ln w="101600" cap="flat" cmpd="sng" algn="ctr">
            <a:solidFill>
              <a:srgbClr val="C00000"/>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7200" b="0" i="0" u="none" strike="noStrike" cap="none" normalizeH="0" baseline="0" dirty="0">
                <a:ln>
                  <a:noFill/>
                </a:ln>
                <a:solidFill>
                  <a:srgbClr val="C00000"/>
                </a:solidFill>
                <a:effectLst/>
                <a:latin typeface="Arial" charset="0"/>
                <a:ea typeface="HGPｺﾞｼｯｸE" pitchFamily="50" charset="-128"/>
              </a:rPr>
              <a:t>表</a:t>
            </a:r>
          </a:p>
        </p:txBody>
      </p:sp>
      <p:sp>
        <p:nvSpPr>
          <p:cNvPr id="14" name="角丸四角形 13"/>
          <p:cNvSpPr/>
          <p:nvPr/>
        </p:nvSpPr>
        <p:spPr bwMode="auto">
          <a:xfrm>
            <a:off x="7382222" y="109444"/>
            <a:ext cx="1739627" cy="343086"/>
          </a:xfrm>
          <a:prstGeom prst="roundRect">
            <a:avLst/>
          </a:prstGeom>
          <a:solidFill>
            <a:srgbClr val="0000FF"/>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lvl="0" algn="ctr"/>
            <a:r>
              <a:rPr lang="ja-JP" altLang="en-US" dirty="0">
                <a:solidFill>
                  <a:schemeClr val="bg1"/>
                </a:solidFill>
                <a:latin typeface="HGPｺﾞｼｯｸE" panose="020B0900000000000000" pitchFamily="50" charset="-128"/>
                <a:ea typeface="HGPｺﾞｼｯｸE" panose="020B0900000000000000" pitchFamily="50" charset="-128"/>
                <a:cs typeface="Meiryo UI" panose="020B0604030504040204" pitchFamily="50" charset="-128"/>
              </a:rPr>
              <a:t>ゲームキット</a:t>
            </a:r>
          </a:p>
        </p:txBody>
      </p:sp>
    </p:spTree>
    <p:extLst>
      <p:ext uri="{BB962C8B-B14F-4D97-AF65-F5344CB8AC3E}">
        <p14:creationId xmlns:p14="http://schemas.microsoft.com/office/powerpoint/2010/main" val="12562124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9516" y="759668"/>
            <a:ext cx="3812634" cy="55827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26</a:t>
            </a:fld>
            <a:endParaRPr lang="en-US" altLang="ja-JP" dirty="0"/>
          </a:p>
        </p:txBody>
      </p:sp>
      <p:sp>
        <p:nvSpPr>
          <p:cNvPr id="3" name="タイトル 4"/>
          <p:cNvSpPr txBox="1">
            <a:spLocks/>
          </p:cNvSpPr>
          <p:nvPr/>
        </p:nvSpPr>
        <p:spPr bwMode="auto">
          <a:xfrm>
            <a:off x="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dirty="0"/>
              <a:t>４．ゲームの前提条件</a:t>
            </a:r>
            <a:r>
              <a:rPr lang="en-US" altLang="ja-JP" kern="0" dirty="0"/>
              <a:t>(</a:t>
            </a:r>
            <a:r>
              <a:rPr lang="ja-JP" altLang="en-US" kern="0" dirty="0"/>
              <a:t>役職員等カード　裏）</a:t>
            </a:r>
          </a:p>
        </p:txBody>
      </p:sp>
      <p:sp>
        <p:nvSpPr>
          <p:cNvPr id="5" name="左矢印吹き出し 4"/>
          <p:cNvSpPr/>
          <p:nvPr/>
        </p:nvSpPr>
        <p:spPr bwMode="auto">
          <a:xfrm>
            <a:off x="5976155" y="3705575"/>
            <a:ext cx="3059895" cy="648072"/>
          </a:xfrm>
          <a:prstGeom prst="leftArrowCallout">
            <a:avLst>
              <a:gd name="adj1" fmla="val 25000"/>
              <a:gd name="adj2" fmla="val 25000"/>
              <a:gd name="adj3" fmla="val 25000"/>
              <a:gd name="adj4" fmla="val 75768"/>
            </a:avLst>
          </a:prstGeom>
          <a:solidFill>
            <a:schemeClr val="bg1">
              <a:lumMod val="50000"/>
            </a:schemeClr>
          </a:solidFill>
          <a:ln w="1905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solidFill>
                  <a:schemeClr val="bg1"/>
                </a:solidFill>
                <a:latin typeface="HGPｺﾞｼｯｸM" panose="020B0600000000000000" pitchFamily="50" charset="-128"/>
                <a:ea typeface="HGPｺﾞｼｯｸM" panose="020B0600000000000000" pitchFamily="50" charset="-128"/>
              </a:rPr>
              <a:t>その他特記事項</a:t>
            </a:r>
            <a:endParaRPr lang="en-US" altLang="ja-JP" dirty="0">
              <a:solidFill>
                <a:schemeClr val="bg1"/>
              </a:solidFill>
              <a:latin typeface="HGPｺﾞｼｯｸM" panose="020B0600000000000000" pitchFamily="50" charset="-128"/>
              <a:ea typeface="HGPｺﾞｼｯｸM" panose="020B0600000000000000"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HGPｺﾞｼｯｸM" panose="020B0600000000000000" pitchFamily="50" charset="-128"/>
                <a:ea typeface="HGPｺﾞｼｯｸM" panose="020B0600000000000000" pitchFamily="50" charset="-128"/>
              </a:rPr>
              <a:t>（特技や持病等）</a:t>
            </a:r>
          </a:p>
        </p:txBody>
      </p:sp>
      <p:sp>
        <p:nvSpPr>
          <p:cNvPr id="6" name="左矢印吹き出し 5"/>
          <p:cNvSpPr/>
          <p:nvPr/>
        </p:nvSpPr>
        <p:spPr bwMode="auto">
          <a:xfrm flipH="1">
            <a:off x="107950" y="936278"/>
            <a:ext cx="2850403" cy="340990"/>
          </a:xfrm>
          <a:prstGeom prst="leftArrowCallout">
            <a:avLst>
              <a:gd name="adj1" fmla="val 25000"/>
              <a:gd name="adj2" fmla="val 25000"/>
              <a:gd name="adj3" fmla="val 25000"/>
              <a:gd name="adj4" fmla="val 81017"/>
            </a:avLst>
          </a:prstGeom>
          <a:solidFill>
            <a:schemeClr val="bg1">
              <a:lumMod val="50000"/>
            </a:schemeClr>
          </a:solidFill>
          <a:ln w="1905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a:ln>
                  <a:noFill/>
                </a:ln>
                <a:solidFill>
                  <a:schemeClr val="bg1"/>
                </a:solidFill>
                <a:effectLst/>
                <a:latin typeface="HGPｺﾞｼｯｸM" panose="020B0600000000000000" pitchFamily="50" charset="-128"/>
                <a:ea typeface="HGPｺﾞｼｯｸM" panose="020B0600000000000000" pitchFamily="50" charset="-128"/>
              </a:rPr>
              <a:t>カード番号</a:t>
            </a:r>
          </a:p>
        </p:txBody>
      </p:sp>
      <p:sp>
        <p:nvSpPr>
          <p:cNvPr id="8" name="左矢印吹き出し 7"/>
          <p:cNvSpPr/>
          <p:nvPr/>
        </p:nvSpPr>
        <p:spPr bwMode="auto">
          <a:xfrm flipH="1">
            <a:off x="107950" y="4924548"/>
            <a:ext cx="2930792" cy="736699"/>
          </a:xfrm>
          <a:prstGeom prst="leftArrowCallout">
            <a:avLst>
              <a:gd name="adj1" fmla="val 25000"/>
              <a:gd name="adj2" fmla="val 25000"/>
              <a:gd name="adj3" fmla="val 25000"/>
              <a:gd name="adj4" fmla="val 78844"/>
            </a:avLst>
          </a:prstGeom>
          <a:solidFill>
            <a:schemeClr val="bg1">
              <a:lumMod val="50000"/>
            </a:schemeClr>
          </a:solidFill>
          <a:ln w="1905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solidFill>
                  <a:schemeClr val="bg1"/>
                </a:solidFill>
                <a:latin typeface="HGPｺﾞｼｯｸM" panose="020B0600000000000000" pitchFamily="50" charset="-128"/>
                <a:ea typeface="HGPｺﾞｼｯｸM" panose="020B0600000000000000" pitchFamily="50" charset="-128"/>
              </a:rPr>
              <a:t>自宅の場所、距離</a:t>
            </a:r>
            <a:endParaRPr lang="en-US" altLang="ja-JP" dirty="0">
              <a:solidFill>
                <a:schemeClr val="bg1"/>
              </a:solidFill>
              <a:latin typeface="HGPｺﾞｼｯｸM" panose="020B0600000000000000" pitchFamily="50" charset="-128"/>
              <a:ea typeface="HGPｺﾞｼｯｸM" panose="020B0600000000000000"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solidFill>
                  <a:schemeClr val="bg1"/>
                </a:solidFill>
                <a:latin typeface="HGPｺﾞｼｯｸM" panose="020B0600000000000000" pitchFamily="50" charset="-128"/>
                <a:ea typeface="HGPｺﾞｼｯｸM" panose="020B0600000000000000" pitchFamily="50" charset="-128"/>
              </a:rPr>
              <a:t>最寄駅</a:t>
            </a:r>
            <a:endParaRPr kumimoji="1" lang="ja-JP" altLang="en-US" sz="1800" b="0" i="0" u="none" strike="noStrike" cap="none" normalizeH="0" baseline="0" dirty="0">
              <a:ln>
                <a:noFill/>
              </a:ln>
              <a:solidFill>
                <a:schemeClr val="bg1"/>
              </a:solidFill>
              <a:effectLst/>
              <a:latin typeface="HGPｺﾞｼｯｸM" panose="020B0600000000000000" pitchFamily="50" charset="-128"/>
              <a:ea typeface="HGPｺﾞｼｯｸM" panose="020B0600000000000000" pitchFamily="50" charset="-128"/>
            </a:endParaRPr>
          </a:p>
        </p:txBody>
      </p:sp>
      <p:sp>
        <p:nvSpPr>
          <p:cNvPr id="10" name="左矢印吹き出し 9"/>
          <p:cNvSpPr/>
          <p:nvPr/>
        </p:nvSpPr>
        <p:spPr bwMode="auto">
          <a:xfrm>
            <a:off x="5582220" y="1006128"/>
            <a:ext cx="3453830" cy="324000"/>
          </a:xfrm>
          <a:prstGeom prst="leftArrowCallout">
            <a:avLst>
              <a:gd name="adj1" fmla="val 25000"/>
              <a:gd name="adj2" fmla="val 25000"/>
              <a:gd name="adj3" fmla="val 25000"/>
              <a:gd name="adj4" fmla="val 66816"/>
            </a:avLst>
          </a:prstGeom>
          <a:solidFill>
            <a:schemeClr val="bg1">
              <a:lumMod val="50000"/>
            </a:schemeClr>
          </a:solidFill>
          <a:ln w="1905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solidFill>
                  <a:schemeClr val="bg1"/>
                </a:solidFill>
                <a:latin typeface="HGPｺﾞｼｯｸM" panose="020B0600000000000000" pitchFamily="50" charset="-128"/>
                <a:ea typeface="HGPｺﾞｼｯｸM" panose="020B0600000000000000" pitchFamily="50" charset="-128"/>
              </a:rPr>
              <a:t>名前</a:t>
            </a:r>
            <a:endParaRPr kumimoji="1" lang="en-US" altLang="ja-JP" sz="1800" b="0" i="0" u="none" strike="noStrike" cap="none" normalizeH="0" baseline="0" dirty="0">
              <a:ln>
                <a:noFill/>
              </a:ln>
              <a:solidFill>
                <a:schemeClr val="bg1"/>
              </a:solidFill>
              <a:effectLst/>
              <a:latin typeface="HGPｺﾞｼｯｸM" panose="020B0600000000000000" pitchFamily="50" charset="-128"/>
              <a:ea typeface="HGPｺﾞｼｯｸM" panose="020B0600000000000000" pitchFamily="50" charset="-128"/>
            </a:endParaRPr>
          </a:p>
        </p:txBody>
      </p:sp>
      <p:sp>
        <p:nvSpPr>
          <p:cNvPr id="11" name="左矢印吹き出し 10"/>
          <p:cNvSpPr/>
          <p:nvPr/>
        </p:nvSpPr>
        <p:spPr bwMode="auto">
          <a:xfrm flipH="1">
            <a:off x="107950" y="2126506"/>
            <a:ext cx="2879874" cy="654422"/>
          </a:xfrm>
          <a:prstGeom prst="leftArrowCallout">
            <a:avLst>
              <a:gd name="adj1" fmla="val 25000"/>
              <a:gd name="adj2" fmla="val 25000"/>
              <a:gd name="adj3" fmla="val 25000"/>
              <a:gd name="adj4" fmla="val 79971"/>
            </a:avLst>
          </a:prstGeom>
          <a:solidFill>
            <a:schemeClr val="bg1">
              <a:lumMod val="50000"/>
            </a:schemeClr>
          </a:solidFill>
          <a:ln w="1905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solidFill>
                  <a:schemeClr val="bg1"/>
                </a:solidFill>
                <a:latin typeface="HGPｺﾞｼｯｸM" panose="020B0600000000000000" pitchFamily="50" charset="-128"/>
                <a:ea typeface="HGPｺﾞｼｯｸM" panose="020B0600000000000000" pitchFamily="50" charset="-128"/>
              </a:rPr>
              <a:t>家族の状況</a:t>
            </a:r>
            <a:endParaRPr lang="en-US" altLang="ja-JP" dirty="0">
              <a:solidFill>
                <a:schemeClr val="bg1"/>
              </a:solidFill>
              <a:latin typeface="HGPｺﾞｼｯｸM" panose="020B0600000000000000" pitchFamily="50" charset="-128"/>
              <a:ea typeface="HGPｺﾞｼｯｸM" panose="020B0600000000000000"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latin typeface="HGPｺﾞｼｯｸM" panose="020B0600000000000000" pitchFamily="50" charset="-128"/>
                <a:ea typeface="HGPｺﾞｼｯｸM" panose="020B0600000000000000" pitchFamily="50" charset="-128"/>
              </a:rPr>
              <a:t>（空欄の場合は一人暮らし）</a:t>
            </a:r>
            <a:endParaRPr lang="en-US" altLang="ja-JP" sz="1400" dirty="0">
              <a:solidFill>
                <a:schemeClr val="bg1"/>
              </a:solidFill>
              <a:latin typeface="HGPｺﾞｼｯｸM" panose="020B0600000000000000" pitchFamily="50" charset="-128"/>
              <a:ea typeface="HGPｺﾞｼｯｸM" panose="020B0600000000000000" pitchFamily="50" charset="-128"/>
            </a:endParaRPr>
          </a:p>
        </p:txBody>
      </p:sp>
      <p:sp>
        <p:nvSpPr>
          <p:cNvPr id="12" name="円/楕円 11"/>
          <p:cNvSpPr/>
          <p:nvPr/>
        </p:nvSpPr>
        <p:spPr bwMode="auto">
          <a:xfrm>
            <a:off x="5765136" y="4759077"/>
            <a:ext cx="1368000" cy="1368000"/>
          </a:xfrm>
          <a:prstGeom prst="ellipse">
            <a:avLst/>
          </a:prstGeom>
          <a:noFill/>
          <a:ln w="101600" cap="flat" cmpd="sng" algn="ctr">
            <a:solidFill>
              <a:srgbClr val="C00000"/>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7200" dirty="0">
                <a:solidFill>
                  <a:srgbClr val="C00000"/>
                </a:solidFill>
                <a:ea typeface="HGPｺﾞｼｯｸE" pitchFamily="50" charset="-128"/>
              </a:rPr>
              <a:t>裏</a:t>
            </a:r>
            <a:endParaRPr kumimoji="1" lang="ja-JP" altLang="en-US" sz="7200" b="0" i="0" u="none" strike="noStrike" cap="none" normalizeH="0" baseline="0" dirty="0">
              <a:ln>
                <a:noFill/>
              </a:ln>
              <a:solidFill>
                <a:srgbClr val="C00000"/>
              </a:solidFill>
              <a:effectLst/>
              <a:latin typeface="Arial" charset="0"/>
              <a:ea typeface="HGPｺﾞｼｯｸE" pitchFamily="50" charset="-128"/>
            </a:endParaRPr>
          </a:p>
        </p:txBody>
      </p:sp>
      <p:sp>
        <p:nvSpPr>
          <p:cNvPr id="14" name="角丸四角形 13"/>
          <p:cNvSpPr/>
          <p:nvPr/>
        </p:nvSpPr>
        <p:spPr bwMode="auto">
          <a:xfrm>
            <a:off x="7382222" y="109444"/>
            <a:ext cx="1739627" cy="343086"/>
          </a:xfrm>
          <a:prstGeom prst="roundRect">
            <a:avLst/>
          </a:prstGeom>
          <a:solidFill>
            <a:srgbClr val="0000FF"/>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lvl="0" algn="ctr"/>
            <a:r>
              <a:rPr lang="ja-JP" altLang="en-US" dirty="0">
                <a:solidFill>
                  <a:schemeClr val="bg1"/>
                </a:solidFill>
                <a:latin typeface="HGPｺﾞｼｯｸE" panose="020B0900000000000000" pitchFamily="50" charset="-128"/>
                <a:ea typeface="HGPｺﾞｼｯｸE" panose="020B0900000000000000" pitchFamily="50" charset="-128"/>
                <a:cs typeface="Meiryo UI" panose="020B0604030504040204" pitchFamily="50" charset="-128"/>
              </a:rPr>
              <a:t>ゲームキット</a:t>
            </a:r>
          </a:p>
        </p:txBody>
      </p:sp>
    </p:spTree>
    <p:extLst>
      <p:ext uri="{BB962C8B-B14F-4D97-AF65-F5344CB8AC3E}">
        <p14:creationId xmlns:p14="http://schemas.microsoft.com/office/powerpoint/2010/main" val="33836697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円形吹き出し 25"/>
          <p:cNvSpPr/>
          <p:nvPr/>
        </p:nvSpPr>
        <p:spPr bwMode="auto">
          <a:xfrm>
            <a:off x="869289" y="4051465"/>
            <a:ext cx="1620000" cy="1620000"/>
          </a:xfrm>
          <a:prstGeom prst="wedgeEllipseCallout">
            <a:avLst>
              <a:gd name="adj1" fmla="val -55995"/>
              <a:gd name="adj2" fmla="val -26232"/>
            </a:avLst>
          </a:prstGeom>
          <a:noFill/>
          <a:ln w="9525" cap="flat" cmpd="sng" algn="ctr">
            <a:no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外出中の人</a:t>
            </a:r>
            <a:endParaRPr kumimoji="1" lang="en-US" altLang="ja-JP" sz="1800" b="0" i="0" u="none" strike="noStrike" cap="none" normalizeH="0" baseline="0" dirty="0">
              <a:ln>
                <a:noFill/>
              </a:ln>
              <a:effectLst/>
              <a:ea typeface="HGPｺﾞｼｯｸE" pitchFamily="50" charset="-128"/>
            </a:endParaRPr>
          </a:p>
        </p:txBody>
      </p:sp>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27</a:t>
            </a:fld>
            <a:endParaRPr lang="en-US" altLang="ja-JP" dirty="0"/>
          </a:p>
        </p:txBody>
      </p:sp>
      <p:sp>
        <p:nvSpPr>
          <p:cNvPr id="3" name="タイトル 4"/>
          <p:cNvSpPr txBox="1">
            <a:spLocks/>
          </p:cNvSpPr>
          <p:nvPr/>
        </p:nvSpPr>
        <p:spPr bwMode="auto">
          <a:xfrm>
            <a:off x="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dirty="0"/>
              <a:t>４．ゲームの前提条件</a:t>
            </a:r>
            <a:r>
              <a:rPr lang="en-US" altLang="ja-JP" kern="0" dirty="0"/>
              <a:t>(</a:t>
            </a:r>
            <a:r>
              <a:rPr lang="ja-JP" altLang="en-US" kern="0" dirty="0"/>
              <a:t>点呼）</a:t>
            </a:r>
          </a:p>
        </p:txBody>
      </p:sp>
      <p:pic>
        <p:nvPicPr>
          <p:cNvPr id="205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870947" y="4192957"/>
            <a:ext cx="2489374" cy="2352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円形吹き出し 5"/>
          <p:cNvSpPr/>
          <p:nvPr/>
        </p:nvSpPr>
        <p:spPr bwMode="auto">
          <a:xfrm>
            <a:off x="6959450" y="4934829"/>
            <a:ext cx="1620000" cy="1620000"/>
          </a:xfrm>
          <a:prstGeom prst="wedgeEllipseCallout">
            <a:avLst>
              <a:gd name="adj1" fmla="val -55995"/>
              <a:gd name="adj2" fmla="val -26232"/>
            </a:avLst>
          </a:prstGeom>
          <a:solidFill>
            <a:srgbClr val="0000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a:ln>
                  <a:noFill/>
                </a:ln>
                <a:solidFill>
                  <a:schemeClr val="bg1"/>
                </a:solidFill>
                <a:effectLst/>
                <a:latin typeface="Arial" charset="0"/>
                <a:ea typeface="HGPｺﾞｼｯｸE" pitchFamily="50" charset="-128"/>
              </a:rPr>
              <a:t>役職者等</a:t>
            </a:r>
            <a:endParaRPr kumimoji="1" lang="en-US" altLang="ja-JP" sz="1800" b="0" i="0" u="none" strike="noStrike" cap="none" normalizeH="0" baseline="0" dirty="0">
              <a:ln>
                <a:noFill/>
              </a:ln>
              <a:solidFill>
                <a:schemeClr val="bg1"/>
              </a:solidFill>
              <a:effectLst/>
              <a:latin typeface="Arial" charset="0"/>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a:ln>
                  <a:noFill/>
                </a:ln>
                <a:solidFill>
                  <a:schemeClr val="bg1"/>
                </a:solidFill>
                <a:effectLst/>
                <a:latin typeface="Arial" charset="0"/>
                <a:ea typeface="HGPｺﾞｼｯｸE" pitchFamily="50" charset="-128"/>
              </a:rPr>
              <a:t>カードを積む</a:t>
            </a:r>
            <a:endParaRPr kumimoji="1" lang="en-US" altLang="ja-JP" sz="1800" b="0" i="0" u="none" strike="noStrike" cap="none" normalizeH="0" baseline="0" dirty="0">
              <a:ln>
                <a:noFill/>
              </a:ln>
              <a:solidFill>
                <a:schemeClr val="bg1"/>
              </a:solidFill>
              <a:effectLst/>
              <a:latin typeface="Arial" charset="0"/>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ja-JP"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endParaRPr kumimoji="1" lang="en-US" altLang="ja-JP" sz="1800" b="0" i="0" u="none" strike="noStrike" cap="none" normalizeH="0" baseline="0" dirty="0">
              <a:ln>
                <a:noFill/>
              </a:ln>
              <a:solidFill>
                <a:schemeClr val="bg1"/>
              </a:solidFill>
              <a:effectLst/>
              <a:latin typeface="Arial" charset="0"/>
              <a:ea typeface="HGPｺﾞｼｯｸE" pitchFamily="50" charset="-128"/>
            </a:endParaRPr>
          </a:p>
        </p:txBody>
      </p:sp>
      <p:grpSp>
        <p:nvGrpSpPr>
          <p:cNvPr id="7" name="グループ化 6"/>
          <p:cNvGrpSpPr/>
          <p:nvPr/>
        </p:nvGrpSpPr>
        <p:grpSpPr>
          <a:xfrm>
            <a:off x="7067618" y="5819637"/>
            <a:ext cx="1404000" cy="310862"/>
            <a:chOff x="7020272" y="765175"/>
            <a:chExt cx="1872208" cy="453752"/>
          </a:xfrm>
        </p:grpSpPr>
        <p:sp>
          <p:nvSpPr>
            <p:cNvPr id="8" name="平行四辺形 7"/>
            <p:cNvSpPr/>
            <p:nvPr/>
          </p:nvSpPr>
          <p:spPr bwMode="auto">
            <a:xfrm>
              <a:off x="7020272" y="1074676"/>
              <a:ext cx="1872208" cy="144251"/>
            </a:xfrm>
            <a:prstGeom prst="parallelogram">
              <a:avLst>
                <a:gd name="adj" fmla="val 145519"/>
              </a:avLst>
            </a:prstGeom>
            <a:solidFill>
              <a:schemeClr val="bg1"/>
            </a:solidFill>
            <a:ln w="6350" cap="flat" cmpd="sng" algn="ctr">
              <a:solidFill>
                <a:schemeClr val="bg1">
                  <a:lumMod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9" name="平行四辺形 8"/>
            <p:cNvSpPr/>
            <p:nvPr/>
          </p:nvSpPr>
          <p:spPr bwMode="auto">
            <a:xfrm>
              <a:off x="7020272" y="1046098"/>
              <a:ext cx="1872208" cy="144251"/>
            </a:xfrm>
            <a:prstGeom prst="parallelogram">
              <a:avLst>
                <a:gd name="adj" fmla="val 145519"/>
              </a:avLst>
            </a:prstGeom>
            <a:solidFill>
              <a:schemeClr val="bg1"/>
            </a:solidFill>
            <a:ln w="6350" cap="flat" cmpd="sng" algn="ctr">
              <a:solidFill>
                <a:schemeClr val="bg1">
                  <a:lumMod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10" name="平行四辺形 9"/>
            <p:cNvSpPr/>
            <p:nvPr/>
          </p:nvSpPr>
          <p:spPr bwMode="auto">
            <a:xfrm>
              <a:off x="7020272" y="1017520"/>
              <a:ext cx="1872208" cy="144251"/>
            </a:xfrm>
            <a:prstGeom prst="parallelogram">
              <a:avLst>
                <a:gd name="adj" fmla="val 145519"/>
              </a:avLst>
            </a:prstGeom>
            <a:solidFill>
              <a:schemeClr val="bg1"/>
            </a:solidFill>
            <a:ln w="6350" cap="flat" cmpd="sng" algn="ctr">
              <a:solidFill>
                <a:schemeClr val="bg1">
                  <a:lumMod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11" name="平行四辺形 10"/>
            <p:cNvSpPr/>
            <p:nvPr/>
          </p:nvSpPr>
          <p:spPr bwMode="auto">
            <a:xfrm>
              <a:off x="7020272" y="988942"/>
              <a:ext cx="1872208" cy="144251"/>
            </a:xfrm>
            <a:prstGeom prst="parallelogram">
              <a:avLst>
                <a:gd name="adj" fmla="val 145519"/>
              </a:avLst>
            </a:prstGeom>
            <a:solidFill>
              <a:schemeClr val="bg1"/>
            </a:solidFill>
            <a:ln w="6350" cap="flat" cmpd="sng" algn="ctr">
              <a:solidFill>
                <a:schemeClr val="bg1">
                  <a:lumMod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12" name="平行四辺形 11"/>
            <p:cNvSpPr/>
            <p:nvPr/>
          </p:nvSpPr>
          <p:spPr bwMode="auto">
            <a:xfrm>
              <a:off x="7020272" y="960364"/>
              <a:ext cx="1872208" cy="144251"/>
            </a:xfrm>
            <a:prstGeom prst="parallelogram">
              <a:avLst>
                <a:gd name="adj" fmla="val 145519"/>
              </a:avLst>
            </a:prstGeom>
            <a:solidFill>
              <a:schemeClr val="bg1"/>
            </a:solidFill>
            <a:ln w="6350" cap="flat" cmpd="sng" algn="ctr">
              <a:solidFill>
                <a:schemeClr val="bg1">
                  <a:lumMod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13" name="平行四辺形 12"/>
            <p:cNvSpPr/>
            <p:nvPr/>
          </p:nvSpPr>
          <p:spPr bwMode="auto">
            <a:xfrm>
              <a:off x="7020272" y="931786"/>
              <a:ext cx="1872208" cy="144251"/>
            </a:xfrm>
            <a:prstGeom prst="parallelogram">
              <a:avLst>
                <a:gd name="adj" fmla="val 145519"/>
              </a:avLst>
            </a:prstGeom>
            <a:solidFill>
              <a:schemeClr val="bg1"/>
            </a:solidFill>
            <a:ln w="6350" cap="flat" cmpd="sng" algn="ctr">
              <a:solidFill>
                <a:schemeClr val="bg1">
                  <a:lumMod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14" name="平行四辺形 13"/>
            <p:cNvSpPr/>
            <p:nvPr/>
          </p:nvSpPr>
          <p:spPr bwMode="auto">
            <a:xfrm>
              <a:off x="7020272" y="908065"/>
              <a:ext cx="1872208" cy="144251"/>
            </a:xfrm>
            <a:prstGeom prst="parallelogram">
              <a:avLst>
                <a:gd name="adj" fmla="val 145519"/>
              </a:avLst>
            </a:prstGeom>
            <a:solidFill>
              <a:schemeClr val="bg1"/>
            </a:solidFill>
            <a:ln w="6350" cap="flat" cmpd="sng" algn="ctr">
              <a:solidFill>
                <a:schemeClr val="bg1">
                  <a:lumMod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15" name="平行四辺形 14"/>
            <p:cNvSpPr/>
            <p:nvPr/>
          </p:nvSpPr>
          <p:spPr bwMode="auto">
            <a:xfrm>
              <a:off x="7020272" y="879487"/>
              <a:ext cx="1872208" cy="144251"/>
            </a:xfrm>
            <a:prstGeom prst="parallelogram">
              <a:avLst>
                <a:gd name="adj" fmla="val 145519"/>
              </a:avLst>
            </a:prstGeom>
            <a:solidFill>
              <a:schemeClr val="bg1"/>
            </a:solidFill>
            <a:ln w="6350" cap="flat" cmpd="sng" algn="ctr">
              <a:solidFill>
                <a:schemeClr val="bg1">
                  <a:lumMod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16" name="平行四辺形 15"/>
            <p:cNvSpPr/>
            <p:nvPr/>
          </p:nvSpPr>
          <p:spPr bwMode="auto">
            <a:xfrm>
              <a:off x="7020272" y="850909"/>
              <a:ext cx="1872208" cy="144251"/>
            </a:xfrm>
            <a:prstGeom prst="parallelogram">
              <a:avLst>
                <a:gd name="adj" fmla="val 145519"/>
              </a:avLst>
            </a:prstGeom>
            <a:solidFill>
              <a:schemeClr val="bg1"/>
            </a:solidFill>
            <a:ln w="6350" cap="flat" cmpd="sng" algn="ctr">
              <a:solidFill>
                <a:schemeClr val="bg1">
                  <a:lumMod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17" name="平行四辺形 16"/>
            <p:cNvSpPr/>
            <p:nvPr/>
          </p:nvSpPr>
          <p:spPr bwMode="auto">
            <a:xfrm>
              <a:off x="7020272" y="822331"/>
              <a:ext cx="1872208" cy="144251"/>
            </a:xfrm>
            <a:prstGeom prst="parallelogram">
              <a:avLst>
                <a:gd name="adj" fmla="val 145519"/>
              </a:avLst>
            </a:prstGeom>
            <a:solidFill>
              <a:schemeClr val="bg1"/>
            </a:solidFill>
            <a:ln w="6350" cap="flat" cmpd="sng" algn="ctr">
              <a:solidFill>
                <a:schemeClr val="bg1">
                  <a:lumMod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18" name="平行四辺形 17"/>
            <p:cNvSpPr/>
            <p:nvPr/>
          </p:nvSpPr>
          <p:spPr bwMode="auto">
            <a:xfrm>
              <a:off x="7020272" y="793753"/>
              <a:ext cx="1872208" cy="144251"/>
            </a:xfrm>
            <a:prstGeom prst="parallelogram">
              <a:avLst>
                <a:gd name="adj" fmla="val 145519"/>
              </a:avLst>
            </a:prstGeom>
            <a:solidFill>
              <a:schemeClr val="bg1"/>
            </a:solidFill>
            <a:ln w="6350" cap="flat" cmpd="sng" algn="ctr">
              <a:solidFill>
                <a:schemeClr val="bg1">
                  <a:lumMod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19" name="平行四辺形 18"/>
            <p:cNvSpPr/>
            <p:nvPr/>
          </p:nvSpPr>
          <p:spPr bwMode="auto">
            <a:xfrm>
              <a:off x="7020272" y="765175"/>
              <a:ext cx="1872208" cy="144251"/>
            </a:xfrm>
            <a:prstGeom prst="parallelogram">
              <a:avLst>
                <a:gd name="adj" fmla="val 145519"/>
              </a:avLst>
            </a:prstGeom>
            <a:solidFill>
              <a:schemeClr val="bg1"/>
            </a:solidFill>
            <a:ln w="6350" cap="flat" cmpd="sng" algn="ctr">
              <a:solidFill>
                <a:schemeClr val="bg1">
                  <a:lumMod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grpSp>
      <p:pic>
        <p:nvPicPr>
          <p:cNvPr id="2051" name="Picture 3"/>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r="50000"/>
          <a:stretch/>
        </p:blipFill>
        <p:spPr bwMode="auto">
          <a:xfrm>
            <a:off x="773557" y="4614768"/>
            <a:ext cx="1854324" cy="18938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8" name="正方形/長方形 67"/>
          <p:cNvSpPr/>
          <p:nvPr/>
        </p:nvSpPr>
        <p:spPr bwMode="auto">
          <a:xfrm>
            <a:off x="251520" y="692696"/>
            <a:ext cx="8676580" cy="648072"/>
          </a:xfrm>
          <a:prstGeom prst="rect">
            <a:avLst/>
          </a:prstGeom>
          <a:solidFill>
            <a:srgbClr val="0000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504000" indent="-504000">
              <a:buFont typeface="+mj-ea"/>
              <a:buAutoNum type="circleNumDbPlain"/>
            </a:pPr>
            <a:r>
              <a:rPr lang="ja-JP" altLang="en-US" sz="3200" dirty="0">
                <a:solidFill>
                  <a:schemeClr val="bg1"/>
                </a:solidFill>
                <a:ea typeface="HGPｺﾞｼｯｸE" pitchFamily="50" charset="-128"/>
              </a:rPr>
              <a:t>外出中の人を「外出者入れ」に入れてください。</a:t>
            </a:r>
          </a:p>
        </p:txBody>
      </p:sp>
      <p:sp>
        <p:nvSpPr>
          <p:cNvPr id="69" name="正方形/長方形 68"/>
          <p:cNvSpPr/>
          <p:nvPr/>
        </p:nvSpPr>
        <p:spPr bwMode="auto">
          <a:xfrm>
            <a:off x="251520" y="2679197"/>
            <a:ext cx="8676580" cy="1109843"/>
          </a:xfrm>
          <a:prstGeom prst="rect">
            <a:avLst/>
          </a:prstGeom>
          <a:solidFill>
            <a:srgbClr val="0000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514350" indent="-514350">
              <a:buFont typeface="+mj-ea"/>
              <a:buAutoNum type="circleNumDbPlain" startAt="3"/>
            </a:pPr>
            <a:r>
              <a:rPr lang="ja-JP" altLang="en-US" sz="3200" dirty="0">
                <a:solidFill>
                  <a:schemeClr val="bg1"/>
                </a:solidFill>
                <a:ea typeface="HGPｺﾞｼｯｸE" pitchFamily="50" charset="-128"/>
              </a:rPr>
              <a:t>事業所内にいる想定の役職員等を、フロアマップ上に積み上げます。</a:t>
            </a:r>
          </a:p>
        </p:txBody>
      </p:sp>
      <p:sp>
        <p:nvSpPr>
          <p:cNvPr id="22" name="テキスト ボックス 21"/>
          <p:cNvSpPr txBox="1"/>
          <p:nvPr/>
        </p:nvSpPr>
        <p:spPr>
          <a:xfrm>
            <a:off x="251519" y="3792847"/>
            <a:ext cx="8676579" cy="400110"/>
          </a:xfrm>
          <a:prstGeom prst="rect">
            <a:avLst/>
          </a:prstGeom>
          <a:noFill/>
        </p:spPr>
        <p:txBody>
          <a:bodyPr wrap="square" rtlCol="0">
            <a:spAutoFit/>
          </a:bodyPr>
          <a:lstStyle/>
          <a:p>
            <a:r>
              <a:rPr lang="en-US" altLang="ja-JP" sz="2000" dirty="0">
                <a:solidFill>
                  <a:srgbClr val="C00000"/>
                </a:solidFill>
                <a:latin typeface="HGPｺﾞｼｯｸM" panose="020B0600000000000000" pitchFamily="50" charset="-128"/>
                <a:ea typeface="HGPｺﾞｼｯｸM" panose="020B0600000000000000" pitchFamily="50" charset="-128"/>
              </a:rPr>
              <a:t>※</a:t>
            </a:r>
            <a:r>
              <a:rPr lang="ja-JP" altLang="en-US" sz="2000" dirty="0">
                <a:solidFill>
                  <a:srgbClr val="C00000"/>
                </a:solidFill>
                <a:latin typeface="HGPｺﾞｼｯｸM" panose="020B0600000000000000" pitchFamily="50" charset="-128"/>
                <a:ea typeface="HGPｺﾞｼｯｸM" panose="020B0600000000000000" pitchFamily="50" charset="-128"/>
              </a:rPr>
              <a:t>このパートは、実際の災害対応においては、点呼の作業に該当します。</a:t>
            </a:r>
            <a:endParaRPr lang="en-US" altLang="ja-JP" sz="2000" dirty="0">
              <a:solidFill>
                <a:srgbClr val="C00000"/>
              </a:solidFill>
              <a:latin typeface="HGPｺﾞｼｯｸM" panose="020B0600000000000000" pitchFamily="50" charset="-128"/>
              <a:ea typeface="HGPｺﾞｼｯｸM" panose="020B0600000000000000" pitchFamily="50" charset="-128"/>
            </a:endParaRPr>
          </a:p>
        </p:txBody>
      </p:sp>
      <p:sp>
        <p:nvSpPr>
          <p:cNvPr id="24" name="テキスト ボックス 23"/>
          <p:cNvSpPr txBox="1"/>
          <p:nvPr/>
        </p:nvSpPr>
        <p:spPr>
          <a:xfrm>
            <a:off x="7524328" y="28496"/>
            <a:ext cx="1579856" cy="468000"/>
          </a:xfrm>
          <a:prstGeom prst="rect">
            <a:avLst/>
          </a:prstGeom>
          <a:solidFill>
            <a:srgbClr val="0000FF"/>
          </a:solidFill>
        </p:spPr>
        <p:txBody>
          <a:bodyPr wrap="square" rtlCol="0" anchor="ctr" anchorCtr="1">
            <a:noAutofit/>
          </a:bodyPr>
          <a:lstStyle/>
          <a:p>
            <a:pPr algn="ctr"/>
            <a:r>
              <a:rPr lang="ja-JP" altLang="en-US" sz="2400" dirty="0">
                <a:solidFill>
                  <a:schemeClr val="bg1"/>
                </a:solidFill>
                <a:latin typeface="HGPｺﾞｼｯｸE" panose="020B0900000000000000" pitchFamily="50" charset="-128"/>
                <a:ea typeface="HGPｺﾞｼｯｸE" panose="020B0900000000000000" pitchFamily="50" charset="-128"/>
              </a:rPr>
              <a:t>約　</a:t>
            </a:r>
            <a:r>
              <a:rPr lang="en-US" altLang="ja-JP" sz="2400" dirty="0">
                <a:solidFill>
                  <a:schemeClr val="bg1"/>
                </a:solidFill>
                <a:latin typeface="HGPｺﾞｼｯｸE" panose="020B0900000000000000" pitchFamily="50" charset="-128"/>
                <a:ea typeface="HGPｺﾞｼｯｸE" panose="020B0900000000000000" pitchFamily="50" charset="-128"/>
              </a:rPr>
              <a:t>5</a:t>
            </a:r>
            <a:r>
              <a:rPr lang="ja-JP" altLang="en-US" sz="2400" dirty="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27" name="円形吹き出し 26"/>
          <p:cNvSpPr/>
          <p:nvPr/>
        </p:nvSpPr>
        <p:spPr bwMode="auto">
          <a:xfrm>
            <a:off x="2872342" y="4051465"/>
            <a:ext cx="1620000" cy="1620000"/>
          </a:xfrm>
          <a:prstGeom prst="wedgeEllipseCallout">
            <a:avLst>
              <a:gd name="adj1" fmla="val -55995"/>
              <a:gd name="adj2" fmla="val -26232"/>
            </a:avLst>
          </a:prstGeom>
          <a:noFill/>
          <a:ln w="9525" cap="flat" cmpd="sng" algn="ctr">
            <a:no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休暇・欠勤の人</a:t>
            </a:r>
            <a:endParaRPr kumimoji="1" lang="en-US" altLang="ja-JP" sz="1800" b="0" i="0" u="none" strike="noStrike" cap="none" normalizeH="0" baseline="0" dirty="0">
              <a:ln>
                <a:noFill/>
              </a:ln>
              <a:effectLst/>
              <a:ea typeface="HGPｺﾞｼｯｸE" pitchFamily="50" charset="-128"/>
            </a:endParaRPr>
          </a:p>
        </p:txBody>
      </p:sp>
      <p:sp>
        <p:nvSpPr>
          <p:cNvPr id="28" name="正方形/長方形 27"/>
          <p:cNvSpPr/>
          <p:nvPr/>
        </p:nvSpPr>
        <p:spPr bwMode="auto">
          <a:xfrm>
            <a:off x="251520" y="1493168"/>
            <a:ext cx="8676580" cy="1071736"/>
          </a:xfrm>
          <a:prstGeom prst="rect">
            <a:avLst/>
          </a:prstGeom>
          <a:solidFill>
            <a:srgbClr val="0000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534988" indent="-534988">
              <a:buFont typeface="+mj-ea"/>
              <a:buAutoNum type="circleNumDbPlain" startAt="2"/>
            </a:pPr>
            <a:r>
              <a:rPr lang="ja-JP" altLang="en-US" sz="3200" dirty="0">
                <a:solidFill>
                  <a:schemeClr val="bg1"/>
                </a:solidFill>
                <a:ea typeface="HGPｺﾞｼｯｸE" pitchFamily="50" charset="-128"/>
              </a:rPr>
              <a:t>休暇・欠勤の人をゴム等で束ねて邪魔にならない場所に寄せておいてください。</a:t>
            </a:r>
          </a:p>
        </p:txBody>
      </p:sp>
      <p:pic>
        <p:nvPicPr>
          <p:cNvPr id="29" name="Picture 3"/>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2850935" y="4614768"/>
            <a:ext cx="1854324" cy="708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テキスト ボックス 3"/>
          <p:cNvSpPr txBox="1"/>
          <p:nvPr/>
        </p:nvSpPr>
        <p:spPr>
          <a:xfrm>
            <a:off x="2778792" y="5546828"/>
            <a:ext cx="1835760" cy="584775"/>
          </a:xfrm>
          <a:prstGeom prst="rect">
            <a:avLst/>
          </a:prstGeom>
          <a:solidFill>
            <a:schemeClr val="bg1"/>
          </a:solidFill>
          <a:ln w="12700">
            <a:noFill/>
          </a:ln>
        </p:spPr>
        <p:txBody>
          <a:bodyPr wrap="none" rtlCol="0">
            <a:spAutoFit/>
          </a:bodyPr>
          <a:lstStyle/>
          <a:p>
            <a:pPr algn="ctr"/>
            <a:r>
              <a:rPr lang="ja-JP" altLang="en-US" sz="1600" dirty="0">
                <a:latin typeface="HGPｺﾞｼｯｸE" panose="020B0900000000000000" pitchFamily="50" charset="-128"/>
                <a:ea typeface="HGPｺﾞｼｯｸE" panose="020B0900000000000000" pitchFamily="50" charset="-128"/>
              </a:rPr>
              <a:t>邪魔にならない</a:t>
            </a:r>
            <a:endParaRPr lang="en-US" altLang="ja-JP" sz="1600" dirty="0">
              <a:latin typeface="HGPｺﾞｼｯｸE" panose="020B0900000000000000" pitchFamily="50" charset="-128"/>
              <a:ea typeface="HGPｺﾞｼｯｸE" panose="020B0900000000000000" pitchFamily="50" charset="-128"/>
            </a:endParaRPr>
          </a:p>
          <a:p>
            <a:pPr algn="ctr"/>
            <a:r>
              <a:rPr lang="ja-JP" altLang="en-US" sz="1600" dirty="0">
                <a:latin typeface="HGPｺﾞｼｯｸE" panose="020B0900000000000000" pitchFamily="50" charset="-128"/>
                <a:ea typeface="HGPｺﾞｼｯｸE" panose="020B0900000000000000" pitchFamily="50" charset="-128"/>
              </a:rPr>
              <a:t>場所に</a:t>
            </a:r>
            <a:r>
              <a:rPr kumimoji="1" lang="ja-JP" altLang="en-US" sz="1600" dirty="0">
                <a:latin typeface="HGPｺﾞｼｯｸE" panose="020B0900000000000000" pitchFamily="50" charset="-128"/>
                <a:ea typeface="HGPｺﾞｼｯｸE" panose="020B0900000000000000" pitchFamily="50" charset="-128"/>
              </a:rPr>
              <a:t>まとめておく</a:t>
            </a:r>
          </a:p>
        </p:txBody>
      </p:sp>
    </p:spTree>
    <p:extLst>
      <p:ext uri="{BB962C8B-B14F-4D97-AF65-F5344CB8AC3E}">
        <p14:creationId xmlns:p14="http://schemas.microsoft.com/office/powerpoint/2010/main" val="23402934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28</a:t>
            </a:fld>
            <a:endParaRPr lang="en-US" altLang="ja-JP" dirty="0"/>
          </a:p>
        </p:txBody>
      </p:sp>
      <p:sp>
        <p:nvSpPr>
          <p:cNvPr id="6" name="角丸四角形 5"/>
          <p:cNvSpPr/>
          <p:nvPr/>
        </p:nvSpPr>
        <p:spPr bwMode="auto">
          <a:xfrm>
            <a:off x="1869604" y="2526804"/>
            <a:ext cx="5400600" cy="1800200"/>
          </a:xfrm>
          <a:prstGeom prst="roundRect">
            <a:avLst/>
          </a:prstGeom>
          <a:solidFill>
            <a:srgbClr val="0000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lvl="0" algn="ctr"/>
            <a:r>
              <a:rPr lang="ja-JP" altLang="en-US" sz="32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現在の状況</a:t>
            </a:r>
          </a:p>
        </p:txBody>
      </p:sp>
    </p:spTree>
    <p:extLst>
      <p:ext uri="{BB962C8B-B14F-4D97-AF65-F5344CB8AC3E}">
        <p14:creationId xmlns:p14="http://schemas.microsoft.com/office/powerpoint/2010/main" val="12625265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2</a:t>
            </a:fld>
            <a:endParaRPr lang="en-US" altLang="ja-JP" dirty="0"/>
          </a:p>
        </p:txBody>
      </p:sp>
      <p:sp>
        <p:nvSpPr>
          <p:cNvPr id="10" name="タイトル 1"/>
          <p:cNvSpPr txBox="1">
            <a:spLocks/>
          </p:cNvSpPr>
          <p:nvPr/>
        </p:nvSpPr>
        <p:spPr bwMode="auto">
          <a:xfrm>
            <a:off x="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kern="0" dirty="0"/>
              <a:t>１．　進行スケジュール（</a:t>
            </a:r>
            <a:r>
              <a:rPr lang="en-US" altLang="ja-JP" kern="0" dirty="0"/>
              <a:t>14:00</a:t>
            </a:r>
            <a:r>
              <a:rPr lang="ja-JP" altLang="en-US" kern="0" dirty="0"/>
              <a:t>に始める場合）</a:t>
            </a:r>
            <a:endParaRPr lang="ja-JP" altLang="en-US" kern="0" dirty="0"/>
          </a:p>
        </p:txBody>
      </p:sp>
      <p:sp>
        <p:nvSpPr>
          <p:cNvPr id="12" name="テキスト ボックス 11"/>
          <p:cNvSpPr txBox="1"/>
          <p:nvPr/>
        </p:nvSpPr>
        <p:spPr>
          <a:xfrm>
            <a:off x="107504" y="6024696"/>
            <a:ext cx="7920880" cy="369332"/>
          </a:xfrm>
          <a:prstGeom prst="rect">
            <a:avLst/>
          </a:prstGeom>
          <a:noFill/>
        </p:spPr>
        <p:txBody>
          <a:bodyPr wrap="square" rtlCol="0">
            <a:spAutoFit/>
          </a:bodyPr>
          <a:lstStyle/>
          <a:p>
            <a:r>
              <a:rPr kumimoji="1" lang="en-US" altLang="ja-JP" dirty="0">
                <a:latin typeface="HGPｺﾞｼｯｸM" panose="020B0600000000000000" pitchFamily="50" charset="-128"/>
                <a:ea typeface="HGPｺﾞｼｯｸM" panose="020B0600000000000000" pitchFamily="50" charset="-128"/>
              </a:rPr>
              <a:t>※</a:t>
            </a:r>
            <a:r>
              <a:rPr kumimoji="1" lang="ja-JP" altLang="en-US" dirty="0">
                <a:latin typeface="HGPｺﾞｼｯｸM" panose="020B0600000000000000" pitchFamily="50" charset="-128"/>
                <a:ea typeface="HGPｺﾞｼｯｸM" panose="020B0600000000000000" pitchFamily="50" charset="-128"/>
              </a:rPr>
              <a:t>休憩は、必要に応じて「ゲームの実施」</a:t>
            </a:r>
            <a:r>
              <a:rPr lang="ja-JP" altLang="en-US" dirty="0">
                <a:latin typeface="HGPｺﾞｼｯｸM" panose="020B0600000000000000" pitchFamily="50" charset="-128"/>
                <a:ea typeface="HGPｺﾞｼｯｸM" panose="020B0600000000000000" pitchFamily="50" charset="-128"/>
              </a:rPr>
              <a:t>時に各自</a:t>
            </a:r>
            <a:r>
              <a:rPr kumimoji="1" lang="ja-JP" altLang="en-US" dirty="0">
                <a:latin typeface="HGPｺﾞｼｯｸM" panose="020B0600000000000000" pitchFamily="50" charset="-128"/>
                <a:ea typeface="HGPｺﾞｼｯｸM" panose="020B0600000000000000" pitchFamily="50" charset="-128"/>
              </a:rPr>
              <a:t>適当にとってください。</a:t>
            </a:r>
          </a:p>
        </p:txBody>
      </p:sp>
      <p:graphicFrame>
        <p:nvGraphicFramePr>
          <p:cNvPr id="6" name="コンテンツ プレースホルダー 4"/>
          <p:cNvGraphicFramePr>
            <a:graphicFrameLocks/>
          </p:cNvGraphicFramePr>
          <p:nvPr>
            <p:extLst>
              <p:ext uri="{D42A27DB-BD31-4B8C-83A1-F6EECF244321}">
                <p14:modId xmlns:p14="http://schemas.microsoft.com/office/powerpoint/2010/main" val="4106576908"/>
              </p:ext>
            </p:extLst>
          </p:nvPr>
        </p:nvGraphicFramePr>
        <p:xfrm>
          <a:off x="107503" y="727075"/>
          <a:ext cx="8928547" cy="5306140"/>
        </p:xfrm>
        <a:graphic>
          <a:graphicData uri="http://schemas.openxmlformats.org/drawingml/2006/table">
            <a:tbl>
              <a:tblPr firstRow="1" bandRow="1">
                <a:tableStyleId>{073A0DAA-6AF3-43AB-8588-CEC1D06C72B9}</a:tableStyleId>
              </a:tblPr>
              <a:tblGrid>
                <a:gridCol w="2447949">
                  <a:extLst>
                    <a:ext uri="{9D8B030D-6E8A-4147-A177-3AD203B41FA5}">
                      <a16:colId xmlns:a16="http://schemas.microsoft.com/office/drawing/2014/main" xmlns="" val="20000"/>
                    </a:ext>
                  </a:extLst>
                </a:gridCol>
                <a:gridCol w="1872302">
                  <a:extLst>
                    <a:ext uri="{9D8B030D-6E8A-4147-A177-3AD203B41FA5}">
                      <a16:colId xmlns:a16="http://schemas.microsoft.com/office/drawing/2014/main" xmlns="" val="20001"/>
                    </a:ext>
                  </a:extLst>
                </a:gridCol>
                <a:gridCol w="4608296">
                  <a:extLst>
                    <a:ext uri="{9D8B030D-6E8A-4147-A177-3AD203B41FA5}">
                      <a16:colId xmlns:a16="http://schemas.microsoft.com/office/drawing/2014/main" xmlns="" val="20002"/>
                    </a:ext>
                  </a:extLst>
                </a:gridCol>
              </a:tblGrid>
              <a:tr h="551260">
                <a:tc gridSpan="2">
                  <a:txBody>
                    <a:bodyPr/>
                    <a:lstStyle/>
                    <a:p>
                      <a:pPr algn="ctr"/>
                      <a:r>
                        <a:rPr kumimoji="1" lang="ja-JP" altLang="en-US" sz="2400" dirty="0"/>
                        <a:t>時間（</a:t>
                      </a:r>
                      <a:r>
                        <a:rPr kumimoji="1" lang="en-US" altLang="ja-JP" sz="2400" dirty="0"/>
                        <a:t>3</a:t>
                      </a:r>
                      <a:r>
                        <a:rPr kumimoji="1" lang="ja-JP" altLang="en-US" sz="2400" dirty="0"/>
                        <a:t>時間程度）</a:t>
                      </a:r>
                    </a:p>
                  </a:txBody>
                  <a:tcPr anchor="ctr">
                    <a:solidFill>
                      <a:schemeClr val="accent2"/>
                    </a:solidFill>
                  </a:tcPr>
                </a:tc>
                <a:tc hMerge="1">
                  <a:txBody>
                    <a:bodyPr/>
                    <a:lstStyle/>
                    <a:p>
                      <a:pPr algn="ctr"/>
                      <a:endParaRPr kumimoji="1" lang="ja-JP" altLang="en-US" sz="2400"/>
                    </a:p>
                  </a:txBody>
                  <a:tcPr anchor="ctr"/>
                </a:tc>
                <a:tc>
                  <a:txBody>
                    <a:bodyPr/>
                    <a:lstStyle/>
                    <a:p>
                      <a:pPr algn="ctr"/>
                      <a:r>
                        <a:rPr kumimoji="1" lang="ja-JP" altLang="en-US" sz="2400" dirty="0"/>
                        <a:t>内容</a:t>
                      </a:r>
                    </a:p>
                  </a:txBody>
                  <a:tcPr anchor="ctr">
                    <a:solidFill>
                      <a:schemeClr val="accent2"/>
                    </a:solidFill>
                  </a:tcPr>
                </a:tc>
                <a:extLst>
                  <a:ext uri="{0D108BD9-81ED-4DB2-BD59-A6C34878D82A}">
                    <a16:rowId xmlns:a16="http://schemas.microsoft.com/office/drawing/2014/main" xmlns="" val="10000"/>
                  </a:ext>
                </a:extLst>
              </a:tr>
              <a:tr h="1188720">
                <a:tc>
                  <a:txBody>
                    <a:bodyPr/>
                    <a:lstStyle/>
                    <a:p>
                      <a:r>
                        <a:rPr kumimoji="1" lang="en-US" altLang="ja-JP" sz="2400" dirty="0"/>
                        <a:t>14</a:t>
                      </a:r>
                      <a:r>
                        <a:rPr kumimoji="1" lang="ja-JP" altLang="en-US" sz="2400" dirty="0"/>
                        <a:t>：</a:t>
                      </a:r>
                      <a:r>
                        <a:rPr kumimoji="1" lang="en-US" altLang="ja-JP" sz="2400" dirty="0"/>
                        <a:t>00</a:t>
                      </a:r>
                      <a:r>
                        <a:rPr kumimoji="1" lang="ja-JP" altLang="en-US" sz="2400" dirty="0"/>
                        <a:t>～</a:t>
                      </a:r>
                      <a:r>
                        <a:rPr kumimoji="1" lang="en-US" altLang="ja-JP" sz="2400" dirty="0"/>
                        <a:t>14</a:t>
                      </a:r>
                      <a:r>
                        <a:rPr kumimoji="1" lang="ja-JP" altLang="en-US" sz="2400" dirty="0"/>
                        <a:t>：</a:t>
                      </a:r>
                      <a:r>
                        <a:rPr kumimoji="1" lang="en-US" altLang="ja-JP" sz="2400" dirty="0"/>
                        <a:t>25</a:t>
                      </a:r>
                      <a:endParaRPr kumimoji="1" lang="ja-JP" altLang="en-US" sz="2400" dirty="0">
                        <a:solidFill>
                          <a:schemeClr val="tx1"/>
                        </a:solidFill>
                        <a:latin typeface="HGPｺﾞｼｯｸM" panose="020B0600000000000000" pitchFamily="50" charset="-128"/>
                        <a:ea typeface="HGPｺﾞｼｯｸM" panose="020B0600000000000000" pitchFamily="50" charset="-128"/>
                      </a:endParaRPr>
                    </a:p>
                  </a:txBody>
                  <a:tcPr anchor="ctr"/>
                </a:tc>
                <a:tc>
                  <a:txBody>
                    <a:bodyPr/>
                    <a:lstStyle/>
                    <a:p>
                      <a:r>
                        <a:rPr kumimoji="1" lang="ja-JP" altLang="en-US" sz="2400" dirty="0"/>
                        <a:t>（ </a:t>
                      </a:r>
                      <a:r>
                        <a:rPr kumimoji="1" lang="en-US" altLang="ja-JP" sz="2400" dirty="0"/>
                        <a:t>25</a:t>
                      </a:r>
                      <a:r>
                        <a:rPr kumimoji="1" lang="ja-JP" altLang="en-US" sz="2400" dirty="0"/>
                        <a:t>分）</a:t>
                      </a:r>
                      <a:endParaRPr kumimoji="1" lang="ja-JP" altLang="en-US" sz="2400" dirty="0">
                        <a:solidFill>
                          <a:schemeClr val="tx1"/>
                        </a:solidFill>
                        <a:latin typeface="HGPｺﾞｼｯｸM" panose="020B0600000000000000" pitchFamily="50" charset="-128"/>
                        <a:ea typeface="HGPｺﾞｼｯｸM" panose="020B0600000000000000" pitchFamily="50" charset="-128"/>
                      </a:endParaRPr>
                    </a:p>
                  </a:txBody>
                  <a:tcPr anchor="ctr"/>
                </a:tc>
                <a:tc>
                  <a:txBody>
                    <a:bodyPr/>
                    <a:lstStyle/>
                    <a:p>
                      <a:pPr marL="179388" indent="0"/>
                      <a:r>
                        <a:rPr kumimoji="1" lang="ja-JP" altLang="en-US" sz="2400" dirty="0"/>
                        <a:t>ゲーム前の説明</a:t>
                      </a:r>
                      <a:endParaRPr kumimoji="1" lang="en-US" altLang="ja-JP" sz="2400" dirty="0"/>
                    </a:p>
                    <a:p>
                      <a:pPr marL="358775" indent="0"/>
                      <a:r>
                        <a:rPr kumimoji="1" lang="ja-JP" altLang="en-US" sz="2400" dirty="0">
                          <a:latin typeface="HGPｺﾞｼｯｸM" panose="020B0600000000000000" pitchFamily="50" charset="-128"/>
                          <a:ea typeface="HGPｺﾞｼｯｸM" panose="020B0600000000000000" pitchFamily="50" charset="-128"/>
                        </a:rPr>
                        <a:t>・運営ゲームについて</a:t>
                      </a:r>
                      <a:endParaRPr kumimoji="1" lang="en-US" altLang="ja-JP" sz="2400" dirty="0">
                        <a:latin typeface="HGPｺﾞｼｯｸM" panose="020B0600000000000000" pitchFamily="50" charset="-128"/>
                        <a:ea typeface="HGPｺﾞｼｯｸM" panose="020B0600000000000000" pitchFamily="50" charset="-128"/>
                      </a:endParaRPr>
                    </a:p>
                    <a:p>
                      <a:pPr marL="358775" marR="0" indent="0" algn="l" defTabSz="914400" rtl="0" eaLnBrk="1" fontAlgn="auto" latinLnBrk="0" hangingPunct="1">
                        <a:lnSpc>
                          <a:spcPct val="100000"/>
                        </a:lnSpc>
                        <a:spcBef>
                          <a:spcPts val="0"/>
                        </a:spcBef>
                        <a:spcAft>
                          <a:spcPts val="0"/>
                        </a:spcAft>
                        <a:buClrTx/>
                        <a:buSzTx/>
                        <a:buFontTx/>
                        <a:buNone/>
                        <a:tabLst/>
                        <a:defRPr/>
                      </a:pPr>
                      <a:r>
                        <a:rPr kumimoji="1" lang="ja-JP" altLang="en-US" sz="2400" dirty="0">
                          <a:latin typeface="HGPｺﾞｼｯｸM" panose="020B0600000000000000" pitchFamily="50" charset="-128"/>
                          <a:ea typeface="HGPｺﾞｼｯｸM" panose="020B0600000000000000" pitchFamily="50" charset="-128"/>
                        </a:rPr>
                        <a:t>・ゲームの前提条件　など</a:t>
                      </a:r>
                      <a:endParaRPr kumimoji="1" lang="ja-JP" altLang="en-US" sz="2400" dirty="0">
                        <a:solidFill>
                          <a:schemeClr val="tx1"/>
                        </a:solidFill>
                        <a:latin typeface="HGPｺﾞｼｯｸM" panose="020B0600000000000000" pitchFamily="50" charset="-128"/>
                        <a:ea typeface="HGPｺﾞｼｯｸM" panose="020B0600000000000000" pitchFamily="50" charset="-128"/>
                      </a:endParaRPr>
                    </a:p>
                  </a:txBody>
                  <a:tcPr anchor="ctr"/>
                </a:tc>
                <a:extLst>
                  <a:ext uri="{0D108BD9-81ED-4DB2-BD59-A6C34878D82A}">
                    <a16:rowId xmlns:a16="http://schemas.microsoft.com/office/drawing/2014/main" xmlns="" val="10001"/>
                  </a:ext>
                </a:extLst>
              </a:tr>
              <a:tr h="1188720">
                <a:tc>
                  <a:txBody>
                    <a:bodyPr/>
                    <a:lstStyle/>
                    <a:p>
                      <a:r>
                        <a:rPr kumimoji="1" lang="en-US" altLang="ja-JP" sz="2400" dirty="0"/>
                        <a:t>14</a:t>
                      </a:r>
                      <a:r>
                        <a:rPr kumimoji="1" lang="ja-JP" altLang="en-US" sz="2400" dirty="0"/>
                        <a:t>：</a:t>
                      </a:r>
                      <a:r>
                        <a:rPr kumimoji="1" lang="en-US" altLang="ja-JP" sz="2400" dirty="0"/>
                        <a:t>25</a:t>
                      </a:r>
                      <a:r>
                        <a:rPr kumimoji="1" lang="ja-JP" altLang="en-US" sz="2400" dirty="0"/>
                        <a:t>～</a:t>
                      </a:r>
                      <a:r>
                        <a:rPr kumimoji="1" lang="en-US" altLang="ja-JP" sz="2400" dirty="0"/>
                        <a:t>14</a:t>
                      </a:r>
                      <a:r>
                        <a:rPr kumimoji="1" lang="ja-JP" altLang="en-US" sz="2400" dirty="0"/>
                        <a:t>：</a:t>
                      </a:r>
                      <a:r>
                        <a:rPr kumimoji="1" lang="en-US" altLang="ja-JP" sz="2400" dirty="0"/>
                        <a:t>30</a:t>
                      </a:r>
                      <a:endParaRPr kumimoji="1" lang="ja-JP" altLang="en-US" sz="2400" dirty="0">
                        <a:solidFill>
                          <a:schemeClr val="tx1"/>
                        </a:solidFill>
                        <a:latin typeface="HGPｺﾞｼｯｸM" panose="020B0600000000000000" pitchFamily="50" charset="-128"/>
                        <a:ea typeface="HGPｺﾞｼｯｸM" panose="020B0600000000000000" pitchFamily="50" charset="-128"/>
                      </a:endParaRPr>
                    </a:p>
                  </a:txBody>
                  <a:tcPr anchor="ctr"/>
                </a:tc>
                <a:tc>
                  <a:txBody>
                    <a:bodyPr/>
                    <a:lstStyle/>
                    <a:p>
                      <a:r>
                        <a:rPr kumimoji="1" lang="ja-JP" altLang="en-US" sz="2400" dirty="0"/>
                        <a:t>（ </a:t>
                      </a:r>
                      <a:r>
                        <a:rPr kumimoji="1" lang="ja-JP" altLang="en-US" sz="2400" baseline="0" dirty="0"/>
                        <a:t> </a:t>
                      </a:r>
                      <a:r>
                        <a:rPr kumimoji="1" lang="en-US" altLang="ja-JP" sz="2400" baseline="0" dirty="0"/>
                        <a:t>5</a:t>
                      </a:r>
                      <a:r>
                        <a:rPr kumimoji="1" lang="ja-JP" altLang="en-US" sz="2400" dirty="0"/>
                        <a:t>分）</a:t>
                      </a:r>
                      <a:endParaRPr kumimoji="1" lang="ja-JP" altLang="en-US" sz="2400" dirty="0">
                        <a:solidFill>
                          <a:schemeClr val="tx1"/>
                        </a:solidFill>
                        <a:latin typeface="HGPｺﾞｼｯｸM" panose="020B0600000000000000" pitchFamily="50" charset="-128"/>
                        <a:ea typeface="HGPｺﾞｼｯｸM" panose="020B0600000000000000" pitchFamily="50" charset="-128"/>
                      </a:endParaRPr>
                    </a:p>
                  </a:txBody>
                  <a:tcPr anchor="ctr"/>
                </a:tc>
                <a:tc>
                  <a:txBody>
                    <a:bodyPr/>
                    <a:lstStyle/>
                    <a:p>
                      <a:pPr marL="179388" indent="0"/>
                      <a:r>
                        <a:rPr kumimoji="1" lang="ja-JP" altLang="en-US" sz="2400" dirty="0"/>
                        <a:t>アイスブレイク</a:t>
                      </a:r>
                      <a:endParaRPr kumimoji="1" lang="ja-JP" altLang="en-US" sz="2400" dirty="0">
                        <a:solidFill>
                          <a:schemeClr val="tx1"/>
                        </a:solidFill>
                        <a:latin typeface="HGPｺﾞｼｯｸM" panose="020B0600000000000000" pitchFamily="50" charset="-128"/>
                        <a:ea typeface="HGPｺﾞｼｯｸM" panose="020B0600000000000000" pitchFamily="50" charset="-128"/>
                      </a:endParaRPr>
                    </a:p>
                  </a:txBody>
                  <a:tcPr anchor="ctr"/>
                </a:tc>
                <a:extLst>
                  <a:ext uri="{0D108BD9-81ED-4DB2-BD59-A6C34878D82A}">
                    <a16:rowId xmlns:a16="http://schemas.microsoft.com/office/drawing/2014/main" xmlns="" val="10002"/>
                  </a:ext>
                </a:extLst>
              </a:tr>
              <a:tr h="1188720">
                <a:tc>
                  <a:txBody>
                    <a:bodyPr/>
                    <a:lstStyle/>
                    <a:p>
                      <a:r>
                        <a:rPr kumimoji="1" lang="en-US" altLang="ja-JP" sz="2400" dirty="0"/>
                        <a:t>14</a:t>
                      </a:r>
                      <a:r>
                        <a:rPr kumimoji="1" lang="ja-JP" altLang="en-US" sz="2400" dirty="0"/>
                        <a:t>：</a:t>
                      </a:r>
                      <a:r>
                        <a:rPr kumimoji="1" lang="en-US" altLang="ja-JP" sz="2400" dirty="0"/>
                        <a:t>30</a:t>
                      </a:r>
                      <a:r>
                        <a:rPr kumimoji="1" lang="ja-JP" altLang="en-US" sz="2400" dirty="0"/>
                        <a:t>～</a:t>
                      </a:r>
                      <a:r>
                        <a:rPr kumimoji="1" lang="en-US" altLang="ja-JP" sz="2400" dirty="0"/>
                        <a:t>16</a:t>
                      </a:r>
                      <a:r>
                        <a:rPr kumimoji="1" lang="ja-JP" altLang="en-US" sz="2400" dirty="0"/>
                        <a:t>：</a:t>
                      </a:r>
                      <a:r>
                        <a:rPr kumimoji="1" lang="en-US" altLang="ja-JP" sz="2400" dirty="0"/>
                        <a:t>10</a:t>
                      </a:r>
                      <a:endParaRPr kumimoji="1" lang="ja-JP" altLang="en-US" sz="2400" dirty="0">
                        <a:solidFill>
                          <a:schemeClr val="tx1"/>
                        </a:solidFill>
                        <a:latin typeface="HGPｺﾞｼｯｸM" panose="020B0600000000000000" pitchFamily="50" charset="-128"/>
                        <a:ea typeface="HGPｺﾞｼｯｸM" panose="020B0600000000000000" pitchFamily="50" charset="-128"/>
                      </a:endParaRPr>
                    </a:p>
                  </a:txBody>
                  <a:tcPr anchor="ctr"/>
                </a:tc>
                <a:tc>
                  <a:txBody>
                    <a:bodyPr/>
                    <a:lstStyle/>
                    <a:p>
                      <a:r>
                        <a:rPr kumimoji="1" lang="ja-JP" altLang="en-US" sz="2400" dirty="0"/>
                        <a:t>（</a:t>
                      </a:r>
                      <a:r>
                        <a:rPr kumimoji="1" lang="ja-JP" altLang="en-US" sz="2400" baseline="0" dirty="0"/>
                        <a:t> </a:t>
                      </a:r>
                      <a:r>
                        <a:rPr kumimoji="1" lang="en-US" altLang="ja-JP" sz="2400" baseline="0" dirty="0"/>
                        <a:t>100</a:t>
                      </a:r>
                      <a:r>
                        <a:rPr kumimoji="1" lang="ja-JP" altLang="en-US" sz="2400" dirty="0"/>
                        <a:t>分）</a:t>
                      </a:r>
                      <a:endParaRPr kumimoji="1" lang="ja-JP" altLang="en-US" sz="2400" dirty="0">
                        <a:solidFill>
                          <a:schemeClr val="tx1"/>
                        </a:solidFill>
                        <a:latin typeface="HGPｺﾞｼｯｸM" panose="020B0600000000000000" pitchFamily="50" charset="-128"/>
                        <a:ea typeface="HGPｺﾞｼｯｸM" panose="020B0600000000000000" pitchFamily="50" charset="-128"/>
                      </a:endParaRPr>
                    </a:p>
                  </a:txBody>
                  <a:tcPr anchor="ctr"/>
                </a:tc>
                <a:tc>
                  <a:txBody>
                    <a:bodyPr/>
                    <a:lstStyle/>
                    <a:p>
                      <a:pPr marL="179388" indent="0"/>
                      <a:r>
                        <a:rPr kumimoji="1" lang="ja-JP" altLang="en-US" sz="2400"/>
                        <a:t>ゲームの実施</a:t>
                      </a:r>
                      <a:endParaRPr kumimoji="1" lang="ja-JP" altLang="en-US" sz="2400">
                        <a:solidFill>
                          <a:schemeClr val="tx1"/>
                        </a:solidFill>
                        <a:latin typeface="HGPｺﾞｼｯｸM" panose="020B0600000000000000" pitchFamily="50" charset="-128"/>
                        <a:ea typeface="HGPｺﾞｼｯｸM" panose="020B0600000000000000" pitchFamily="50" charset="-128"/>
                      </a:endParaRPr>
                    </a:p>
                  </a:txBody>
                  <a:tcPr anchor="ctr"/>
                </a:tc>
                <a:extLst>
                  <a:ext uri="{0D108BD9-81ED-4DB2-BD59-A6C34878D82A}">
                    <a16:rowId xmlns:a16="http://schemas.microsoft.com/office/drawing/2014/main" xmlns="" val="10003"/>
                  </a:ext>
                </a:extLst>
              </a:tr>
              <a:tr h="1188720">
                <a:tc>
                  <a:txBody>
                    <a:bodyPr/>
                    <a:lstStyle/>
                    <a:p>
                      <a:r>
                        <a:rPr kumimoji="1" lang="en-US" altLang="ja-JP" sz="2400" dirty="0"/>
                        <a:t>16</a:t>
                      </a:r>
                      <a:r>
                        <a:rPr kumimoji="1" lang="ja-JP" altLang="en-US" sz="2400" dirty="0"/>
                        <a:t>：</a:t>
                      </a:r>
                      <a:r>
                        <a:rPr kumimoji="1" lang="en-US" altLang="ja-JP" sz="2400" dirty="0"/>
                        <a:t>10</a:t>
                      </a:r>
                      <a:r>
                        <a:rPr kumimoji="1" lang="ja-JP" altLang="en-US" sz="2400" dirty="0"/>
                        <a:t>～</a:t>
                      </a:r>
                      <a:r>
                        <a:rPr kumimoji="1" lang="en-US" altLang="ja-JP" sz="2400" dirty="0"/>
                        <a:t>16</a:t>
                      </a:r>
                      <a:r>
                        <a:rPr kumimoji="1" lang="ja-JP" altLang="en-US" sz="2400" dirty="0"/>
                        <a:t>：</a:t>
                      </a:r>
                      <a:r>
                        <a:rPr kumimoji="1" lang="en-US" altLang="ja-JP" sz="2400" dirty="0"/>
                        <a:t>50</a:t>
                      </a:r>
                      <a:r>
                        <a:rPr kumimoji="1" lang="ja-JP" altLang="en-US" sz="2400" dirty="0"/>
                        <a:t>頃</a:t>
                      </a:r>
                      <a:endParaRPr kumimoji="1" lang="ja-JP" altLang="en-US" sz="2400" dirty="0">
                        <a:solidFill>
                          <a:schemeClr val="tx1"/>
                        </a:solidFill>
                        <a:latin typeface="HGPｺﾞｼｯｸM" panose="020B0600000000000000" pitchFamily="50" charset="-128"/>
                        <a:ea typeface="HGPｺﾞｼｯｸM" panose="020B0600000000000000" pitchFamily="50" charset="-128"/>
                      </a:endParaRPr>
                    </a:p>
                  </a:txBody>
                  <a:tcPr anchor="ctr"/>
                </a:tc>
                <a:tc>
                  <a:txBody>
                    <a:bodyPr/>
                    <a:lstStyle/>
                    <a:p>
                      <a:r>
                        <a:rPr kumimoji="1" lang="ja-JP" altLang="en-US" sz="2400" dirty="0"/>
                        <a:t>（</a:t>
                      </a:r>
                      <a:r>
                        <a:rPr kumimoji="1" lang="en-US" altLang="ja-JP" sz="2400" dirty="0"/>
                        <a:t>40</a:t>
                      </a:r>
                      <a:r>
                        <a:rPr kumimoji="1" lang="ja-JP" altLang="en-US" sz="2400" dirty="0"/>
                        <a:t>分程度）</a:t>
                      </a:r>
                      <a:endParaRPr kumimoji="1" lang="ja-JP" altLang="en-US" sz="2400" dirty="0">
                        <a:solidFill>
                          <a:schemeClr val="tx1"/>
                        </a:solidFill>
                        <a:latin typeface="HGPｺﾞｼｯｸM" panose="020B0600000000000000" pitchFamily="50" charset="-128"/>
                        <a:ea typeface="HGPｺﾞｼｯｸM" panose="020B0600000000000000" pitchFamily="50" charset="-128"/>
                      </a:endParaRPr>
                    </a:p>
                  </a:txBody>
                  <a:tcPr anchor="ctr"/>
                </a:tc>
                <a:tc>
                  <a:txBody>
                    <a:bodyPr/>
                    <a:lstStyle/>
                    <a:p>
                      <a:pPr marL="179388" indent="0"/>
                      <a:r>
                        <a:rPr lang="ja-JP" altLang="en-US" sz="2400" dirty="0">
                          <a:latin typeface="+mj-ea"/>
                          <a:ea typeface="+mj-ea"/>
                        </a:rPr>
                        <a:t>“気づき”の共有</a:t>
                      </a:r>
                      <a:endParaRPr lang="en-US" altLang="ja-JP" sz="2400" dirty="0">
                        <a:latin typeface="+mj-ea"/>
                        <a:ea typeface="+mj-ea"/>
                      </a:endParaRPr>
                    </a:p>
                  </a:txBody>
                  <a:tcPr anchor="ct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23428482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29</a:t>
            </a:fld>
            <a:endParaRPr lang="en-US" altLang="ja-JP" dirty="0"/>
          </a:p>
        </p:txBody>
      </p:sp>
      <p:sp>
        <p:nvSpPr>
          <p:cNvPr id="2" name="タイトル 1"/>
          <p:cNvSpPr>
            <a:spLocks noGrp="1"/>
          </p:cNvSpPr>
          <p:nvPr>
            <p:ph type="title" idx="4294967295"/>
          </p:nvPr>
        </p:nvSpPr>
        <p:spPr>
          <a:xfrm>
            <a:off x="0" y="0"/>
            <a:ext cx="8928100" cy="561975"/>
          </a:xfrm>
        </p:spPr>
        <p:txBody>
          <a:bodyPr/>
          <a:lstStyle/>
          <a:p>
            <a:r>
              <a:rPr lang="ja-JP" altLang="en-US" dirty="0"/>
              <a:t>４．ゲームの前提条件（現在の状況）</a:t>
            </a:r>
            <a:endParaRPr kumimoji="1" lang="ja-JP" altLang="en-US" dirty="0"/>
          </a:p>
        </p:txBody>
      </p:sp>
      <p:graphicFrame>
        <p:nvGraphicFramePr>
          <p:cNvPr id="5" name="表 4"/>
          <p:cNvGraphicFramePr>
            <a:graphicFrameLocks noGrp="1"/>
          </p:cNvGraphicFramePr>
          <p:nvPr>
            <p:extLst>
              <p:ext uri="{D42A27DB-BD31-4B8C-83A1-F6EECF244321}">
                <p14:modId xmlns:p14="http://schemas.microsoft.com/office/powerpoint/2010/main" val="4035053755"/>
              </p:ext>
            </p:extLst>
          </p:nvPr>
        </p:nvGraphicFramePr>
        <p:xfrm>
          <a:off x="107504" y="687363"/>
          <a:ext cx="8928100" cy="4954458"/>
        </p:xfrm>
        <a:graphic>
          <a:graphicData uri="http://schemas.openxmlformats.org/drawingml/2006/table">
            <a:tbl>
              <a:tblPr firstRow="1" bandRow="1">
                <a:tableStyleId>{5C22544A-7EE6-4342-B048-85BDC9FD1C3A}</a:tableStyleId>
              </a:tblPr>
              <a:tblGrid>
                <a:gridCol w="1655738">
                  <a:extLst>
                    <a:ext uri="{9D8B030D-6E8A-4147-A177-3AD203B41FA5}">
                      <a16:colId xmlns="" xmlns:a16="http://schemas.microsoft.com/office/drawing/2014/main" val="20000"/>
                    </a:ext>
                  </a:extLst>
                </a:gridCol>
                <a:gridCol w="7272362">
                  <a:extLst>
                    <a:ext uri="{9D8B030D-6E8A-4147-A177-3AD203B41FA5}">
                      <a16:colId xmlns="" xmlns:a16="http://schemas.microsoft.com/office/drawing/2014/main" val="20001"/>
                    </a:ext>
                  </a:extLst>
                </a:gridCol>
              </a:tblGrid>
              <a:tr h="146113">
                <a:tc>
                  <a:txBody>
                    <a:bodyPr/>
                    <a:lstStyle/>
                    <a:p>
                      <a:pPr algn="ctr"/>
                      <a:r>
                        <a:rPr kumimoji="1" lang="ja-JP" altLang="en-US" sz="1600" b="0" dirty="0">
                          <a:solidFill>
                            <a:schemeClr val="bg1"/>
                          </a:solidFill>
                        </a:rPr>
                        <a:t>項目</a:t>
                      </a:r>
                    </a:p>
                  </a:txBody>
                  <a:tcPr anchor="ctr">
                    <a:lnL w="9525"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0000FF"/>
                    </a:solidFill>
                  </a:tcPr>
                </a:tc>
                <a:tc>
                  <a:txBody>
                    <a:bodyPr/>
                    <a:lstStyle/>
                    <a:p>
                      <a:pPr algn="ctr"/>
                      <a:r>
                        <a:rPr kumimoji="1" lang="ja-JP" altLang="en-US" sz="1600" b="0" dirty="0">
                          <a:solidFill>
                            <a:schemeClr val="bg1"/>
                          </a:solidFill>
                        </a:rPr>
                        <a:t>ゲーム開始時の想定</a:t>
                      </a:r>
                    </a:p>
                  </a:txBody>
                  <a:tcPr anchor="ctr">
                    <a:lnL w="12700" cap="flat" cmpd="sng" algn="ctr">
                      <a:solidFill>
                        <a:schemeClr val="bg1"/>
                      </a:solidFill>
                      <a:prstDash val="solid"/>
                      <a:round/>
                      <a:headEnd type="none" w="med" len="med"/>
                      <a:tailEnd type="none" w="med" len="med"/>
                    </a:lnL>
                    <a:lnR w="9525"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0000FF"/>
                    </a:solidFill>
                  </a:tcPr>
                </a:tc>
                <a:extLst>
                  <a:ext uri="{0D108BD9-81ED-4DB2-BD59-A6C34878D82A}">
                    <a16:rowId xmlns="" xmlns:a16="http://schemas.microsoft.com/office/drawing/2014/main" val="10000"/>
                  </a:ext>
                </a:extLst>
              </a:tr>
              <a:tr h="750173">
                <a:tc>
                  <a:txBody>
                    <a:bodyPr/>
                    <a:lstStyle/>
                    <a:p>
                      <a:pPr algn="ctr"/>
                      <a:r>
                        <a:rPr kumimoji="1" lang="ja-JP" altLang="en-US" sz="1600" dirty="0">
                          <a:latin typeface="HGｺﾞｼｯｸM" pitchFamily="49" charset="-128"/>
                          <a:ea typeface="HGｺﾞｼｯｸM" pitchFamily="49" charset="-128"/>
                        </a:rPr>
                        <a:t>鉄道</a:t>
                      </a:r>
                    </a:p>
                  </a:txBody>
                  <a:tcPr anchor="ctr">
                    <a:lnL w="9525" cap="flat" cmpd="sng" algn="ctr">
                      <a:noFill/>
                      <a:prstDash val="solid"/>
                      <a:round/>
                      <a:headEnd type="none" w="med" len="med"/>
                      <a:tailEnd type="none" w="med" len="med"/>
                    </a:lnL>
                    <a:lnR w="9525"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pPr marL="285750" indent="-285750">
                        <a:lnSpc>
                          <a:spcPts val="1600"/>
                        </a:lnSpc>
                        <a:spcBef>
                          <a:spcPts val="1200"/>
                        </a:spcBef>
                        <a:buFont typeface="Wingdings" panose="05000000000000000000" pitchFamily="2" charset="2"/>
                        <a:buChar char="ü"/>
                      </a:pPr>
                      <a:r>
                        <a:rPr kumimoji="1" lang="ja-JP" altLang="en-US" sz="1600" dirty="0">
                          <a:latin typeface="HGｺﾞｼｯｸM" pitchFamily="49" charset="-128"/>
                          <a:ea typeface="HGｺﾞｼｯｸM" pitchFamily="49" charset="-128"/>
                        </a:rPr>
                        <a:t>鉄道各社は、点検のため</a:t>
                      </a:r>
                      <a:r>
                        <a:rPr kumimoji="1" lang="ja-JP" altLang="en-US" sz="1600" dirty="0">
                          <a:solidFill>
                            <a:srgbClr val="C00000"/>
                          </a:solidFill>
                          <a:latin typeface="HGｺﾞｼｯｸM" pitchFamily="49" charset="-128"/>
                          <a:ea typeface="HGｺﾞｼｯｸM" pitchFamily="49" charset="-128"/>
                        </a:rPr>
                        <a:t>全線で運転を見合わせ</a:t>
                      </a:r>
                      <a:r>
                        <a:rPr kumimoji="1" lang="ja-JP" altLang="en-US" sz="1600" dirty="0">
                          <a:solidFill>
                            <a:schemeClr val="tx1"/>
                          </a:solidFill>
                          <a:latin typeface="HGｺﾞｼｯｸM" pitchFamily="49" charset="-128"/>
                          <a:ea typeface="HGｺﾞｼｯｸM" pitchFamily="49" charset="-128"/>
                        </a:rPr>
                        <a:t>て</a:t>
                      </a:r>
                      <a:r>
                        <a:rPr kumimoji="1" lang="ja-JP" altLang="en-US" sz="1600" dirty="0">
                          <a:latin typeface="HGｺﾞｼｯｸM" pitchFamily="49" charset="-128"/>
                          <a:ea typeface="HGｺﾞｼｯｸM" pitchFamily="49" charset="-128"/>
                        </a:rPr>
                        <a:t>いる。</a:t>
                      </a:r>
                      <a:endParaRPr kumimoji="1" lang="en-US" altLang="ja-JP" sz="1600" dirty="0">
                        <a:latin typeface="HGｺﾞｼｯｸM" pitchFamily="49" charset="-128"/>
                        <a:ea typeface="HGｺﾞｼｯｸM" pitchFamily="49" charset="-128"/>
                      </a:endParaRPr>
                    </a:p>
                    <a:p>
                      <a:pPr marL="285750" indent="-285750">
                        <a:lnSpc>
                          <a:spcPts val="1600"/>
                        </a:lnSpc>
                        <a:spcBef>
                          <a:spcPts val="1200"/>
                        </a:spcBef>
                        <a:buFont typeface="Wingdings" panose="05000000000000000000" pitchFamily="2" charset="2"/>
                        <a:buChar char="ü"/>
                      </a:pPr>
                      <a:r>
                        <a:rPr kumimoji="1" lang="ja-JP" altLang="en-US" sz="1600" dirty="0">
                          <a:latin typeface="HGｺﾞｼｯｸM" pitchFamily="49" charset="-128"/>
                          <a:ea typeface="HGｺﾞｼｯｸM" pitchFamily="49" charset="-128"/>
                        </a:rPr>
                        <a:t>鉄道は全線では、</a:t>
                      </a:r>
                      <a:r>
                        <a:rPr kumimoji="1" lang="ja-JP" altLang="en-US" sz="1600" dirty="0">
                          <a:solidFill>
                            <a:srgbClr val="C00000"/>
                          </a:solidFill>
                          <a:latin typeface="HGｺﾞｼｯｸM" pitchFamily="49" charset="-128"/>
                          <a:ea typeface="HGｺﾞｼｯｸM" pitchFamily="49" charset="-128"/>
                        </a:rPr>
                        <a:t>運転再開の見通しは立っていない</a:t>
                      </a:r>
                      <a:r>
                        <a:rPr kumimoji="1" lang="ja-JP" altLang="en-US" sz="1600" dirty="0">
                          <a:latin typeface="HGｺﾞｼｯｸM" pitchFamily="49" charset="-128"/>
                          <a:ea typeface="HGｺﾞｼｯｸM" pitchFamily="49" charset="-128"/>
                        </a:rPr>
                        <a:t>。</a:t>
                      </a:r>
                    </a:p>
                  </a:txBody>
                  <a:tcPr anchor="ctr">
                    <a:lnL w="9525"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3"/>
                  </a:ext>
                </a:extLst>
              </a:tr>
              <a:tr h="1440160">
                <a:tc>
                  <a:txBody>
                    <a:bodyPr/>
                    <a:lstStyle/>
                    <a:p>
                      <a:pPr algn="ctr"/>
                      <a:r>
                        <a:rPr kumimoji="1" lang="ja-JP" altLang="en-US" sz="1600" dirty="0">
                          <a:latin typeface="HGｺﾞｼｯｸM" pitchFamily="49" charset="-128"/>
                          <a:ea typeface="HGｺﾞｼｯｸM" pitchFamily="49" charset="-128"/>
                        </a:rPr>
                        <a:t>ライフライン</a:t>
                      </a:r>
                    </a:p>
                  </a:txBody>
                  <a:tcPr anchor="ctr">
                    <a:lnL w="9525" cap="flat" cmpd="sng" algn="ctr">
                      <a:no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pPr marL="285750" indent="-285750">
                        <a:lnSpc>
                          <a:spcPts val="1600"/>
                        </a:lnSpc>
                        <a:spcBef>
                          <a:spcPts val="1200"/>
                        </a:spcBef>
                        <a:buFont typeface="Wingdings" panose="05000000000000000000" pitchFamily="2" charset="2"/>
                        <a:buChar char="ü"/>
                      </a:pPr>
                      <a:r>
                        <a:rPr kumimoji="1" lang="ja-JP" altLang="en-US" sz="1600" dirty="0">
                          <a:latin typeface="HGｺﾞｼｯｸM" pitchFamily="49" charset="-128"/>
                          <a:ea typeface="HGｺﾞｼｯｸM" pitchFamily="49" charset="-128"/>
                        </a:rPr>
                        <a:t>京都市北東部、大津市を中心に広い範囲で</a:t>
                      </a:r>
                      <a:r>
                        <a:rPr kumimoji="1" lang="zh-TW" altLang="en-US" sz="1600" dirty="0">
                          <a:latin typeface="HGｺﾞｼｯｸM" pitchFamily="49" charset="-128"/>
                          <a:ea typeface="HGｺﾞｼｯｸM" pitchFamily="49" charset="-128"/>
                        </a:rPr>
                        <a:t>停電、断水</a:t>
                      </a:r>
                      <a:r>
                        <a:rPr kumimoji="1" lang="ja-JP" altLang="en-US" sz="1600" dirty="0" err="1">
                          <a:latin typeface="HGｺﾞｼｯｸM" pitchFamily="49" charset="-128"/>
                          <a:ea typeface="HGｺﾞｼｯｸM" pitchFamily="49" charset="-128"/>
                        </a:rPr>
                        <a:t>。</a:t>
                      </a:r>
                      <a:endParaRPr kumimoji="1" lang="en-US" altLang="ja-JP" sz="1600" dirty="0">
                        <a:latin typeface="HGｺﾞｼｯｸM" pitchFamily="49" charset="-128"/>
                        <a:ea typeface="HGｺﾞｼｯｸM" pitchFamily="49" charset="-128"/>
                      </a:endParaRPr>
                    </a:p>
                    <a:p>
                      <a:pPr marL="285750" indent="-285750">
                        <a:lnSpc>
                          <a:spcPts val="1600"/>
                        </a:lnSpc>
                        <a:spcBef>
                          <a:spcPts val="1200"/>
                        </a:spcBef>
                        <a:buFont typeface="Wingdings" panose="05000000000000000000" pitchFamily="2" charset="2"/>
                        <a:buChar char="ü"/>
                      </a:pPr>
                      <a:r>
                        <a:rPr kumimoji="1" lang="ja-JP" altLang="en-US" sz="1600" dirty="0">
                          <a:latin typeface="HGｺﾞｼｯｸM" pitchFamily="49" charset="-128"/>
                          <a:ea typeface="HGｺﾞｼｯｸM" pitchFamily="49" charset="-128"/>
                        </a:rPr>
                        <a:t>固定電話、携帯電話とも通話はつながりにくい。</a:t>
                      </a:r>
                    </a:p>
                    <a:p>
                      <a:pPr marL="285750" indent="-285750">
                        <a:lnSpc>
                          <a:spcPts val="1600"/>
                        </a:lnSpc>
                        <a:spcBef>
                          <a:spcPts val="1200"/>
                        </a:spcBef>
                        <a:buFont typeface="Wingdings" panose="05000000000000000000" pitchFamily="2" charset="2"/>
                        <a:buChar char="ü"/>
                      </a:pPr>
                      <a:r>
                        <a:rPr kumimoji="1" lang="ja-JP" altLang="en-US" sz="1600" dirty="0">
                          <a:latin typeface="HGｺﾞｼｯｸM" pitchFamily="49" charset="-128"/>
                          <a:ea typeface="HGｺﾞｼｯｸM" pitchFamily="49" charset="-128"/>
                        </a:rPr>
                        <a:t>携帯メールは送信できるが、届くまでに時間がかかっている。</a:t>
                      </a:r>
                    </a:p>
                    <a:p>
                      <a:pPr marL="285750" indent="-285750">
                        <a:lnSpc>
                          <a:spcPts val="1600"/>
                        </a:lnSpc>
                        <a:spcBef>
                          <a:spcPts val="1200"/>
                        </a:spcBef>
                        <a:buFont typeface="Wingdings" panose="05000000000000000000" pitchFamily="2" charset="2"/>
                        <a:buChar char="ü"/>
                      </a:pPr>
                      <a:r>
                        <a:rPr kumimoji="1" lang="en-US" altLang="ja-JP" sz="1600" dirty="0">
                          <a:latin typeface="HGｺﾞｼｯｸM" pitchFamily="49" charset="-128"/>
                          <a:ea typeface="HGｺﾞｼｯｸM" pitchFamily="49" charset="-128"/>
                        </a:rPr>
                        <a:t>LINE</a:t>
                      </a:r>
                      <a:r>
                        <a:rPr kumimoji="1" lang="ja-JP" altLang="en-US" sz="1600" dirty="0" err="1">
                          <a:latin typeface="HGｺﾞｼｯｸM" pitchFamily="49" charset="-128"/>
                          <a:ea typeface="HGｺﾞｼｯｸM" pitchFamily="49" charset="-128"/>
                        </a:rPr>
                        <a:t>、</a:t>
                      </a:r>
                      <a:r>
                        <a:rPr kumimoji="1" lang="en-US" altLang="ja-JP" sz="1600" dirty="0">
                          <a:latin typeface="HGｺﾞｼｯｸM" pitchFamily="49" charset="-128"/>
                          <a:ea typeface="HGｺﾞｼｯｸM" pitchFamily="49" charset="-128"/>
                        </a:rPr>
                        <a:t>facebook</a:t>
                      </a:r>
                      <a:r>
                        <a:rPr kumimoji="1" lang="ja-JP" altLang="en-US" sz="1600" dirty="0">
                          <a:latin typeface="HGｺﾞｼｯｸM" pitchFamily="49" charset="-128"/>
                          <a:ea typeface="HGｺﾞｼｯｸM" pitchFamily="49" charset="-128"/>
                        </a:rPr>
                        <a:t>などの</a:t>
                      </a:r>
                      <a:r>
                        <a:rPr kumimoji="1" lang="en-US" altLang="ja-JP" sz="1600" dirty="0">
                          <a:latin typeface="HGｺﾞｼｯｸM" pitchFamily="49" charset="-128"/>
                          <a:ea typeface="HGｺﾞｼｯｸM" pitchFamily="49" charset="-128"/>
                        </a:rPr>
                        <a:t>SNS</a:t>
                      </a:r>
                      <a:r>
                        <a:rPr kumimoji="1" lang="ja-JP" altLang="en-US" sz="1600" dirty="0">
                          <a:latin typeface="HGｺﾞｼｯｸM" pitchFamily="49" charset="-128"/>
                          <a:ea typeface="HGｺﾞｼｯｸM" pitchFamily="49" charset="-128"/>
                        </a:rPr>
                        <a:t>はつながっている。</a:t>
                      </a:r>
                      <a:endParaRPr kumimoji="1" lang="zh-TW" altLang="en-US" sz="1600" dirty="0">
                        <a:latin typeface="HGｺﾞｼｯｸM" pitchFamily="49" charset="-128"/>
                        <a:ea typeface="HGｺﾞｼｯｸM" pitchFamily="49" charset="-128"/>
                      </a:endParaRPr>
                    </a:p>
                  </a:txBody>
                  <a:tcPr anchor="ctr">
                    <a:lnL w="9525"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2"/>
                  </a:ext>
                </a:extLst>
              </a:tr>
              <a:tr h="2016224">
                <a:tc>
                  <a:txBody>
                    <a:bodyPr/>
                    <a:lstStyle/>
                    <a:p>
                      <a:pPr algn="ctr"/>
                      <a:r>
                        <a:rPr kumimoji="1" lang="ja-JP" altLang="en-US" sz="1600" dirty="0">
                          <a:latin typeface="HGｺﾞｼｯｸM" pitchFamily="49" charset="-128"/>
                          <a:ea typeface="HGｺﾞｼｯｸM" pitchFamily="49" charset="-128"/>
                        </a:rPr>
                        <a:t>事業所内</a:t>
                      </a:r>
                    </a:p>
                  </a:txBody>
                  <a:tcPr anchor="ctr">
                    <a:lnL w="9525" cap="flat" cmpd="sng" algn="ctr">
                      <a:no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pPr marL="285750" indent="-285750">
                        <a:lnSpc>
                          <a:spcPts val="1600"/>
                        </a:lnSpc>
                        <a:spcBef>
                          <a:spcPts val="1200"/>
                        </a:spcBef>
                        <a:buFont typeface="Wingdings" panose="05000000000000000000" pitchFamily="2" charset="2"/>
                        <a:buChar char="ü"/>
                      </a:pPr>
                      <a:r>
                        <a:rPr kumimoji="1" lang="ja-JP" altLang="en-US" sz="1600" dirty="0">
                          <a:latin typeface="HGｺﾞｼｯｸM" pitchFamily="49" charset="-128"/>
                          <a:ea typeface="HGｺﾞｼｯｸM" pitchFamily="49" charset="-128"/>
                        </a:rPr>
                        <a:t>建屋内は安全であることが確認されている。</a:t>
                      </a:r>
                      <a:endParaRPr kumimoji="1" lang="en-US" altLang="ja-JP" sz="1600" dirty="0">
                        <a:latin typeface="HGｺﾞｼｯｸM" pitchFamily="49" charset="-128"/>
                        <a:ea typeface="HGｺﾞｼｯｸM" pitchFamily="49" charset="-128"/>
                      </a:endParaRPr>
                    </a:p>
                    <a:p>
                      <a:pPr marL="285750" indent="-285750">
                        <a:lnSpc>
                          <a:spcPts val="1600"/>
                        </a:lnSpc>
                        <a:spcBef>
                          <a:spcPts val="1200"/>
                        </a:spcBef>
                        <a:buFont typeface="Wingdings" panose="05000000000000000000" pitchFamily="2" charset="2"/>
                        <a:buChar char="ü"/>
                      </a:pPr>
                      <a:r>
                        <a:rPr kumimoji="1" lang="ja-JP" altLang="en-US" sz="1600" dirty="0">
                          <a:latin typeface="HGｺﾞｼｯｸM" pitchFamily="49" charset="-128"/>
                          <a:ea typeface="HGｺﾞｼｯｸM" pitchFamily="49" charset="-128"/>
                        </a:rPr>
                        <a:t>現在は、運よく電気・ガス・水道とも使用可能。ただし、エレベーターは運行停止。</a:t>
                      </a:r>
                    </a:p>
                    <a:p>
                      <a:pPr marL="285750" indent="-285750">
                        <a:lnSpc>
                          <a:spcPts val="1600"/>
                        </a:lnSpc>
                        <a:spcBef>
                          <a:spcPts val="1200"/>
                        </a:spcBef>
                        <a:buFont typeface="Wingdings" panose="05000000000000000000" pitchFamily="2" charset="2"/>
                        <a:buChar char="ü"/>
                      </a:pPr>
                      <a:r>
                        <a:rPr kumimoji="1" lang="ja-JP" altLang="en-US" sz="1600" dirty="0">
                          <a:latin typeface="HGｺﾞｼｯｸM" pitchFamily="49" charset="-128"/>
                          <a:ea typeface="HGｺﾞｼｯｸM" pitchFamily="49" charset="-128"/>
                        </a:rPr>
                        <a:t>未固定の什器・資材が一部移動・散乱したが、フロアに大きな被害は</a:t>
                      </a:r>
                      <a:r>
                        <a:rPr kumimoji="1" lang="ja-JP" altLang="en-US" sz="1600" dirty="0" err="1">
                          <a:latin typeface="HGｺﾞｼｯｸM" pitchFamily="49" charset="-128"/>
                          <a:ea typeface="HGｺﾞｼｯｸM" pitchFamily="49" charset="-128"/>
                        </a:rPr>
                        <a:t>無し</a:t>
                      </a:r>
                      <a:r>
                        <a:rPr kumimoji="1" lang="ja-JP" altLang="en-US" sz="1600" dirty="0">
                          <a:latin typeface="HGｺﾞｼｯｸM" pitchFamily="49" charset="-128"/>
                          <a:ea typeface="HGｺﾞｼｯｸM" pitchFamily="49" charset="-128"/>
                        </a:rPr>
                        <a:t>。</a:t>
                      </a:r>
                    </a:p>
                    <a:p>
                      <a:pPr marL="285750" indent="-285750">
                        <a:lnSpc>
                          <a:spcPts val="1600"/>
                        </a:lnSpc>
                        <a:spcBef>
                          <a:spcPts val="1200"/>
                        </a:spcBef>
                        <a:buFont typeface="Wingdings" panose="05000000000000000000" pitchFamily="2" charset="2"/>
                        <a:buChar char="ü"/>
                      </a:pPr>
                      <a:r>
                        <a:rPr kumimoji="1" lang="ja-JP" altLang="en-US" sz="1600" dirty="0">
                          <a:latin typeface="HGｺﾞｼｯｸM" pitchFamily="49" charset="-128"/>
                          <a:ea typeface="HGｺﾞｼｯｸM" pitchFamily="49" charset="-128"/>
                        </a:rPr>
                        <a:t>役員</a:t>
                      </a:r>
                      <a:r>
                        <a:rPr kumimoji="1" lang="en-US" altLang="ja-JP" sz="1600" dirty="0">
                          <a:latin typeface="HGｺﾞｼｯｸM" pitchFamily="49" charset="-128"/>
                          <a:ea typeface="HGｺﾞｼｯｸM" pitchFamily="49" charset="-128"/>
                        </a:rPr>
                        <a:t>(</a:t>
                      </a:r>
                      <a:r>
                        <a:rPr kumimoji="1" lang="ja-JP" altLang="en-US" sz="1600" dirty="0">
                          <a:latin typeface="HGｺﾞｼｯｸM" pitchFamily="49" charset="-128"/>
                          <a:ea typeface="HGｺﾞｼｯｸM" pitchFamily="49" charset="-128"/>
                        </a:rPr>
                        <a:t>オーナー社長</a:t>
                      </a:r>
                      <a:r>
                        <a:rPr kumimoji="1" lang="en-US" altLang="ja-JP" sz="1600" dirty="0">
                          <a:latin typeface="HGｺﾞｼｯｸM" pitchFamily="49" charset="-128"/>
                          <a:ea typeface="HGｺﾞｼｯｸM" pitchFamily="49" charset="-128"/>
                        </a:rPr>
                        <a:t>)</a:t>
                      </a:r>
                      <a:r>
                        <a:rPr kumimoji="1" lang="ja-JP" altLang="en-US" sz="1600" dirty="0">
                          <a:latin typeface="HGｺﾞｼｯｸM" pitchFamily="49" charset="-128"/>
                          <a:ea typeface="HGｺﾞｼｯｸM" pitchFamily="49" charset="-128"/>
                        </a:rPr>
                        <a:t>は出張中であるが、衛星電話で連絡がとれる。</a:t>
                      </a:r>
                    </a:p>
                    <a:p>
                      <a:pPr marL="285750" indent="-285750">
                        <a:lnSpc>
                          <a:spcPts val="1600"/>
                        </a:lnSpc>
                        <a:spcBef>
                          <a:spcPts val="1200"/>
                        </a:spcBef>
                        <a:buFont typeface="Wingdings" panose="05000000000000000000" pitchFamily="2" charset="2"/>
                        <a:buChar char="ü"/>
                      </a:pPr>
                      <a:r>
                        <a:rPr kumimoji="1" lang="ja-JP" altLang="en-US" sz="1600" dirty="0">
                          <a:latin typeface="HGｺﾞｼｯｸM" pitchFamily="49" charset="-128"/>
                          <a:ea typeface="HGｺﾞｼｯｸM" pitchFamily="49" charset="-128"/>
                        </a:rPr>
                        <a:t>他事業所からの出張者、来客も来ている。</a:t>
                      </a:r>
                    </a:p>
                  </a:txBody>
                  <a:tcPr anchor="ctr">
                    <a:lnL w="9525"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5"/>
                  </a:ext>
                </a:extLst>
              </a:tr>
              <a:tr h="412621">
                <a:tc>
                  <a:txBody>
                    <a:bodyPr/>
                    <a:lstStyle/>
                    <a:p>
                      <a:pPr algn="ctr"/>
                      <a:r>
                        <a:rPr kumimoji="1" lang="ja-JP" altLang="en-US" sz="1600" dirty="0">
                          <a:latin typeface="HGｺﾞｼｯｸM" pitchFamily="49" charset="-128"/>
                          <a:ea typeface="HGｺﾞｼｯｸM" pitchFamily="49" charset="-128"/>
                        </a:rPr>
                        <a:t>その他</a:t>
                      </a:r>
                    </a:p>
                  </a:txBody>
                  <a:tcPr anchor="ctr">
                    <a:lnL w="9525" cap="flat" cmpd="sng" algn="ctr">
                      <a:no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285750" indent="-285750">
                        <a:lnSpc>
                          <a:spcPts val="1600"/>
                        </a:lnSpc>
                        <a:spcBef>
                          <a:spcPts val="1200"/>
                        </a:spcBef>
                        <a:buFont typeface="Wingdings" panose="05000000000000000000" pitchFamily="2" charset="2"/>
                        <a:buChar char="ü"/>
                      </a:pPr>
                      <a:r>
                        <a:rPr kumimoji="1" lang="ja-JP" altLang="en-US" sz="1600" dirty="0">
                          <a:latin typeface="HGｺﾞｼｯｸM" pitchFamily="49" charset="-128"/>
                          <a:ea typeface="HGｺﾞｼｯｸM" pitchFamily="49" charset="-128"/>
                        </a:rPr>
                        <a:t>地元自治体ガイドラインで大規模災害時は原則一斉帰宅を抑制。</a:t>
                      </a:r>
                    </a:p>
                  </a:txBody>
                  <a:tcPr anchor="ctr">
                    <a:lnL w="9525"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4"/>
                  </a:ext>
                </a:extLst>
              </a:tr>
            </a:tbl>
          </a:graphicData>
        </a:graphic>
      </p:graphicFrame>
      <p:sp>
        <p:nvSpPr>
          <p:cNvPr id="7" name="コンテンツ プレースホルダー 2"/>
          <p:cNvSpPr txBox="1">
            <a:spLocks/>
          </p:cNvSpPr>
          <p:nvPr/>
        </p:nvSpPr>
        <p:spPr bwMode="auto">
          <a:xfrm>
            <a:off x="107504" y="5636865"/>
            <a:ext cx="8928992"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a:lstStyle>
          <a:p>
            <a:pPr marL="361950" indent="-361950">
              <a:lnSpc>
                <a:spcPts val="3100"/>
              </a:lnSpc>
              <a:buFontTx/>
              <a:buNone/>
            </a:pPr>
            <a:r>
              <a:rPr lang="ja-JP" altLang="en-US" sz="2000" kern="0" dirty="0">
                <a:solidFill>
                  <a:srgbClr val="0000FF"/>
                </a:solidFill>
              </a:rPr>
              <a:t>●</a:t>
            </a:r>
            <a:r>
              <a:rPr lang="ja-JP" altLang="en-US" sz="2000" kern="0" dirty="0"/>
              <a:t>各部門の主要なメンバーが集まり、対策本部として、事業所内の滞留方針を検討している（皆さんは、そのメンバー）。</a:t>
            </a:r>
          </a:p>
        </p:txBody>
      </p:sp>
    </p:spTree>
    <p:extLst>
      <p:ext uri="{BB962C8B-B14F-4D97-AF65-F5344CB8AC3E}">
        <p14:creationId xmlns:p14="http://schemas.microsoft.com/office/powerpoint/2010/main" val="6634199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30</a:t>
            </a:fld>
            <a:endParaRPr lang="en-US" altLang="ja-JP" dirty="0"/>
          </a:p>
        </p:txBody>
      </p:sp>
      <p:sp>
        <p:nvSpPr>
          <p:cNvPr id="6" name="角丸四角形 5"/>
          <p:cNvSpPr/>
          <p:nvPr/>
        </p:nvSpPr>
        <p:spPr bwMode="auto">
          <a:xfrm>
            <a:off x="1869604" y="2526804"/>
            <a:ext cx="5400600" cy="1800200"/>
          </a:xfrm>
          <a:prstGeom prst="roundRect">
            <a:avLst/>
          </a:prstGeom>
          <a:solidFill>
            <a:srgbClr val="0000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lvl="0" algn="ctr"/>
            <a:r>
              <a:rPr lang="ja-JP" altLang="en-US" sz="32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アイスブレイク</a:t>
            </a:r>
            <a:endParaRPr lang="en-US" altLang="ja-JP" sz="3200"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8926992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31</a:t>
            </a:fld>
            <a:endParaRPr lang="en-US" altLang="ja-JP" dirty="0"/>
          </a:p>
        </p:txBody>
      </p:sp>
      <p:sp>
        <p:nvSpPr>
          <p:cNvPr id="3" name="タイトル 4"/>
          <p:cNvSpPr txBox="1">
            <a:spLocks/>
          </p:cNvSpPr>
          <p:nvPr/>
        </p:nvSpPr>
        <p:spPr bwMode="auto">
          <a:xfrm>
            <a:off x="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kern="0" dirty="0"/>
              <a:t>５．ゲームを始める前に（アイスブレイク）</a:t>
            </a:r>
          </a:p>
        </p:txBody>
      </p:sp>
      <p:sp>
        <p:nvSpPr>
          <p:cNvPr id="23" name="テキスト ボックス 22"/>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a:solidFill>
                  <a:schemeClr val="bg1"/>
                </a:solidFill>
                <a:latin typeface="HGPｺﾞｼｯｸE" panose="020B0900000000000000" pitchFamily="50" charset="-128"/>
                <a:ea typeface="HGPｺﾞｼｯｸE" panose="020B0900000000000000" pitchFamily="50" charset="-128"/>
              </a:rPr>
              <a:t>約　</a:t>
            </a:r>
            <a:r>
              <a:rPr lang="en-US" altLang="ja-JP" sz="2400" dirty="0">
                <a:solidFill>
                  <a:schemeClr val="bg1"/>
                </a:solidFill>
                <a:latin typeface="HGPｺﾞｼｯｸE" panose="020B0900000000000000" pitchFamily="50" charset="-128"/>
                <a:ea typeface="HGPｺﾞｼｯｸE" panose="020B0900000000000000" pitchFamily="50" charset="-128"/>
              </a:rPr>
              <a:t>3</a:t>
            </a:r>
            <a:r>
              <a:rPr lang="ja-JP" altLang="en-US" sz="2400" dirty="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11" name="コンテンツ プレースホルダー 2"/>
          <p:cNvSpPr txBox="1">
            <a:spLocks/>
          </p:cNvSpPr>
          <p:nvPr/>
        </p:nvSpPr>
        <p:spPr bwMode="auto">
          <a:xfrm>
            <a:off x="0" y="617538"/>
            <a:ext cx="8928100" cy="25304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a:lstStyle>
          <a:p>
            <a:pPr marL="0" indent="0">
              <a:buFontTx/>
              <a:buNone/>
            </a:pPr>
            <a:r>
              <a:rPr lang="ja-JP" altLang="en-US" kern="0" dirty="0">
                <a:solidFill>
                  <a:srgbClr val="0000FF"/>
                </a:solidFill>
              </a:rPr>
              <a:t>●</a:t>
            </a:r>
            <a:r>
              <a:rPr lang="ja-JP" altLang="en-US" kern="0" dirty="0"/>
              <a:t>簡単な自己紹介</a:t>
            </a:r>
            <a:endParaRPr lang="en-US" altLang="ja-JP" kern="0" dirty="0"/>
          </a:p>
          <a:p>
            <a:r>
              <a:rPr lang="ja-JP" altLang="en-US" kern="0" dirty="0">
                <a:latin typeface="HGPｺﾞｼｯｸM" panose="020B0600000000000000" pitchFamily="50" charset="-128"/>
                <a:ea typeface="HGPｺﾞｼｯｸM" panose="020B0600000000000000" pitchFamily="50" charset="-128"/>
              </a:rPr>
              <a:t>各グループ内で、簡単な自己紹介をお願いします。</a:t>
            </a:r>
            <a:endParaRPr lang="en-US" altLang="ja-JP" kern="0" dirty="0">
              <a:latin typeface="HGPｺﾞｼｯｸM" panose="020B0600000000000000" pitchFamily="50" charset="-128"/>
              <a:ea typeface="HGPｺﾞｼｯｸM" panose="020B0600000000000000" pitchFamily="50" charset="-128"/>
            </a:endParaRPr>
          </a:p>
          <a:p>
            <a:pPr lvl="1"/>
            <a:r>
              <a:rPr lang="ja-JP" altLang="en-US" kern="0" dirty="0"/>
              <a:t>ご所属</a:t>
            </a:r>
            <a:endParaRPr lang="en-US" altLang="ja-JP" kern="0" dirty="0"/>
          </a:p>
          <a:p>
            <a:pPr lvl="1"/>
            <a:r>
              <a:rPr lang="ja-JP" altLang="en-US" kern="0" dirty="0"/>
              <a:t>お名前　など</a:t>
            </a:r>
            <a:endParaRPr lang="en-US" altLang="ja-JP" kern="0" dirty="0">
              <a:latin typeface="HGPｺﾞｼｯｸM" panose="020B0600000000000000" pitchFamily="50" charset="-128"/>
              <a:ea typeface="HGPｺﾞｼｯｸM" panose="020B0600000000000000" pitchFamily="50" charset="-128"/>
            </a:endParaRPr>
          </a:p>
          <a:p>
            <a:endParaRPr lang="ja-JP" altLang="en-US" kern="0" dirty="0">
              <a:latin typeface="HGPｺﾞｼｯｸM" panose="020B0600000000000000" pitchFamily="50" charset="-128"/>
              <a:ea typeface="HGPｺﾞｼｯｸM" panose="020B0600000000000000" pitchFamily="50" charset="-128"/>
            </a:endParaRPr>
          </a:p>
        </p:txBody>
      </p:sp>
      <p:sp>
        <p:nvSpPr>
          <p:cNvPr id="12" name="テキスト ボックス 11"/>
          <p:cNvSpPr txBox="1"/>
          <p:nvPr/>
        </p:nvSpPr>
        <p:spPr>
          <a:xfrm>
            <a:off x="1403648" y="2924944"/>
            <a:ext cx="6264696" cy="1938992"/>
          </a:xfrm>
          <a:prstGeom prst="rect">
            <a:avLst/>
          </a:prstGeom>
          <a:solidFill>
            <a:schemeClr val="bg1">
              <a:lumMod val="50000"/>
            </a:schemeClr>
          </a:solidFill>
        </p:spPr>
        <p:txBody>
          <a:bodyPr wrap="square" rtlCol="0">
            <a:spAutoFit/>
          </a:bodyPr>
          <a:lstStyle/>
          <a:p>
            <a:pPr algn="ctr"/>
            <a:r>
              <a:rPr kumimoji="1" lang="ja-JP" altLang="en-US" sz="6000" dirty="0">
                <a:solidFill>
                  <a:schemeClr val="bg1"/>
                </a:solidFill>
                <a:latin typeface="HGPｺﾞｼｯｸE" panose="020B0900000000000000" pitchFamily="50" charset="-128"/>
                <a:ea typeface="HGPｺﾞｼｯｸE" panose="020B0900000000000000" pitchFamily="50" charset="-128"/>
              </a:rPr>
              <a:t>各自</a:t>
            </a:r>
            <a:r>
              <a:rPr kumimoji="1" lang="en-US" altLang="ja-JP" sz="6000" dirty="0">
                <a:solidFill>
                  <a:schemeClr val="bg1"/>
                </a:solidFill>
                <a:latin typeface="HGPｺﾞｼｯｸE" panose="020B0900000000000000" pitchFamily="50" charset="-128"/>
                <a:ea typeface="HGPｺﾞｼｯｸE" panose="020B0900000000000000" pitchFamily="50" charset="-128"/>
              </a:rPr>
              <a:t>30</a:t>
            </a:r>
            <a:r>
              <a:rPr kumimoji="1" lang="ja-JP" altLang="en-US" sz="6000" dirty="0">
                <a:solidFill>
                  <a:schemeClr val="bg1"/>
                </a:solidFill>
                <a:latin typeface="HGPｺﾞｼｯｸE" panose="020B0900000000000000" pitchFamily="50" charset="-128"/>
                <a:ea typeface="HGPｺﾞｼｯｸE" panose="020B0900000000000000" pitchFamily="50" charset="-128"/>
              </a:rPr>
              <a:t>秒程度</a:t>
            </a:r>
            <a:endParaRPr kumimoji="1" lang="en-US" altLang="ja-JP" sz="6000" dirty="0">
              <a:solidFill>
                <a:schemeClr val="bg1"/>
              </a:solidFill>
              <a:latin typeface="HGPｺﾞｼｯｸE" panose="020B0900000000000000" pitchFamily="50" charset="-128"/>
              <a:ea typeface="HGPｺﾞｼｯｸE" panose="020B0900000000000000" pitchFamily="50" charset="-128"/>
            </a:endParaRPr>
          </a:p>
          <a:p>
            <a:pPr algn="ctr"/>
            <a:r>
              <a:rPr kumimoji="1" lang="ja-JP" altLang="en-US" sz="6000" dirty="0">
                <a:solidFill>
                  <a:schemeClr val="bg1"/>
                </a:solidFill>
                <a:latin typeface="HGPｺﾞｼｯｸE" panose="020B0900000000000000" pitchFamily="50" charset="-128"/>
                <a:ea typeface="HGPｺﾞｼｯｸE" panose="020B0900000000000000" pitchFamily="50" charset="-128"/>
              </a:rPr>
              <a:t>でお願いします。</a:t>
            </a:r>
          </a:p>
        </p:txBody>
      </p:sp>
    </p:spTree>
    <p:extLst>
      <p:ext uri="{BB962C8B-B14F-4D97-AF65-F5344CB8AC3E}">
        <p14:creationId xmlns:p14="http://schemas.microsoft.com/office/powerpoint/2010/main" val="2116000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solidFill>
                  <a:srgbClr val="FFFFFF">
                    <a:lumMod val="85000"/>
                  </a:srgbClr>
                </a:solidFill>
              </a:rPr>
              <a:pPr>
                <a:defRPr/>
              </a:pPr>
              <a:t>32</a:t>
            </a:fld>
            <a:endParaRPr lang="en-US" altLang="ja-JP" dirty="0">
              <a:solidFill>
                <a:srgbClr val="FFFFFF">
                  <a:lumMod val="85000"/>
                </a:srgbClr>
              </a:solidFill>
            </a:endParaRPr>
          </a:p>
        </p:txBody>
      </p:sp>
      <p:sp>
        <p:nvSpPr>
          <p:cNvPr id="6" name="角丸四角形 5"/>
          <p:cNvSpPr/>
          <p:nvPr/>
        </p:nvSpPr>
        <p:spPr bwMode="auto">
          <a:xfrm>
            <a:off x="1869604" y="2526804"/>
            <a:ext cx="5400600" cy="1800200"/>
          </a:xfrm>
          <a:prstGeom prst="roundRect">
            <a:avLst/>
          </a:prstGeom>
          <a:solidFill>
            <a:srgbClr val="0000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200" dirty="0">
                <a:solidFill>
                  <a:srgbClr val="FFFFFF"/>
                </a:solidFill>
                <a:latin typeface="Meiryo UI" panose="020B0604030504040204" pitchFamily="50" charset="-128"/>
                <a:ea typeface="Meiryo UI" panose="020B0604030504040204" pitchFamily="50" charset="-128"/>
                <a:cs typeface="Meiryo UI" panose="020B0604030504040204" pitchFamily="50" charset="-128"/>
              </a:rPr>
              <a:t>ゲームの進め方</a:t>
            </a:r>
            <a:endParaRPr lang="en-US" altLang="ja-JP" sz="3200" dirty="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645314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33</a:t>
            </a:fld>
            <a:endParaRPr lang="en-US" altLang="ja-JP" dirty="0"/>
          </a:p>
        </p:txBody>
      </p:sp>
      <p:sp>
        <p:nvSpPr>
          <p:cNvPr id="5" name="タイトル 1"/>
          <p:cNvSpPr txBox="1">
            <a:spLocks/>
          </p:cNvSpPr>
          <p:nvPr/>
        </p:nvSpPr>
        <p:spPr>
          <a:xfrm>
            <a:off x="7360" y="0"/>
            <a:ext cx="8928100" cy="561975"/>
          </a:xfrm>
          <a:prstGeom prst="rect">
            <a:avLst/>
          </a:prstGeom>
        </p:spPr>
        <p:txBody>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kern="0" dirty="0"/>
              <a:t>６．ゲームの進め方</a:t>
            </a:r>
          </a:p>
        </p:txBody>
      </p:sp>
      <p:sp>
        <p:nvSpPr>
          <p:cNvPr id="6" name="正方形/長方形 5"/>
          <p:cNvSpPr/>
          <p:nvPr/>
        </p:nvSpPr>
        <p:spPr bwMode="auto">
          <a:xfrm>
            <a:off x="649334" y="2421008"/>
            <a:ext cx="7776864" cy="1080000"/>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600" dirty="0">
                <a:solidFill>
                  <a:schemeClr val="bg1"/>
                </a:solidFill>
                <a:ea typeface="HGPｺﾞｼｯｸE" pitchFamily="50" charset="-128"/>
              </a:rPr>
              <a:t>（２）滞留方針を決める</a:t>
            </a:r>
          </a:p>
        </p:txBody>
      </p:sp>
      <p:sp>
        <p:nvSpPr>
          <p:cNvPr id="7" name="正方形/長方形 6"/>
          <p:cNvSpPr/>
          <p:nvPr/>
        </p:nvSpPr>
        <p:spPr bwMode="auto">
          <a:xfrm>
            <a:off x="649334" y="1268880"/>
            <a:ext cx="7776864" cy="1080000"/>
          </a:xfrm>
          <a:prstGeom prst="rect">
            <a:avLst/>
          </a:prstGeom>
          <a:solidFill>
            <a:srgbClr val="0000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600" dirty="0">
                <a:solidFill>
                  <a:schemeClr val="bg1"/>
                </a:solidFill>
                <a:ea typeface="HGPｺﾞｼｯｸE" pitchFamily="50" charset="-128"/>
              </a:rPr>
              <a:t>（１）役割・体制を決める</a:t>
            </a:r>
          </a:p>
        </p:txBody>
      </p:sp>
      <p:sp>
        <p:nvSpPr>
          <p:cNvPr id="9" name="正方形/長方形 8"/>
          <p:cNvSpPr/>
          <p:nvPr/>
        </p:nvSpPr>
        <p:spPr bwMode="auto">
          <a:xfrm>
            <a:off x="649334" y="3573016"/>
            <a:ext cx="7776864" cy="1080000"/>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600" dirty="0">
                <a:solidFill>
                  <a:schemeClr val="bg1"/>
                </a:solidFill>
                <a:ea typeface="HGPｺﾞｼｯｸE" pitchFamily="50" charset="-128"/>
              </a:rPr>
              <a:t>（３）イベントへ対応する</a:t>
            </a:r>
          </a:p>
        </p:txBody>
      </p:sp>
      <p:sp>
        <p:nvSpPr>
          <p:cNvPr id="11" name="正方形/長方形 10"/>
          <p:cNvSpPr/>
          <p:nvPr/>
        </p:nvSpPr>
        <p:spPr bwMode="auto">
          <a:xfrm>
            <a:off x="649334" y="4725144"/>
            <a:ext cx="7776864" cy="1080000"/>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600" dirty="0">
                <a:solidFill>
                  <a:schemeClr val="bg1"/>
                </a:solidFill>
                <a:ea typeface="HGPｺﾞｼｯｸE" pitchFamily="50" charset="-128"/>
              </a:rPr>
              <a:t>（４）ゲームの終了</a:t>
            </a:r>
            <a:r>
              <a:rPr lang="en-US" altLang="ja-JP" sz="3600" dirty="0">
                <a:solidFill>
                  <a:schemeClr val="bg1"/>
                </a:solidFill>
                <a:ea typeface="HGPｺﾞｼｯｸE" pitchFamily="50" charset="-128"/>
              </a:rPr>
              <a:t>/</a:t>
            </a:r>
            <a:r>
              <a:rPr lang="ja-JP" altLang="en-US" sz="3600" dirty="0">
                <a:solidFill>
                  <a:schemeClr val="bg1"/>
                </a:solidFill>
                <a:ea typeface="HGPｺﾞｼｯｸE" pitchFamily="50" charset="-128"/>
              </a:rPr>
              <a:t>振り返り</a:t>
            </a:r>
          </a:p>
        </p:txBody>
      </p:sp>
    </p:spTree>
    <p:extLst>
      <p:ext uri="{BB962C8B-B14F-4D97-AF65-F5344CB8AC3E}">
        <p14:creationId xmlns:p14="http://schemas.microsoft.com/office/powerpoint/2010/main" val="21381166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34</a:t>
            </a:fld>
            <a:endParaRPr lang="en-US" altLang="ja-JP" dirty="0"/>
          </a:p>
        </p:txBody>
      </p:sp>
      <p:sp>
        <p:nvSpPr>
          <p:cNvPr id="3" name="タイトル 1"/>
          <p:cNvSpPr txBox="1">
            <a:spLocks/>
          </p:cNvSpPr>
          <p:nvPr/>
        </p:nvSpPr>
        <p:spPr>
          <a:xfrm>
            <a:off x="6468" y="0"/>
            <a:ext cx="8928100" cy="561975"/>
          </a:xfrm>
          <a:prstGeom prst="rect">
            <a:avLst/>
          </a:prstGeom>
        </p:spPr>
        <p:txBody>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kern="0" dirty="0"/>
              <a:t>６．ゲームの進め方</a:t>
            </a:r>
          </a:p>
        </p:txBody>
      </p:sp>
      <p:sp>
        <p:nvSpPr>
          <p:cNvPr id="5" name="コンテンツ プレースホルダー 2"/>
          <p:cNvSpPr txBox="1">
            <a:spLocks/>
          </p:cNvSpPr>
          <p:nvPr/>
        </p:nvSpPr>
        <p:spPr>
          <a:xfrm>
            <a:off x="107950" y="618085"/>
            <a:ext cx="8928100" cy="1514771"/>
          </a:xfrm>
          <a:prstGeom prst="rect">
            <a:avLst/>
          </a:prstGeom>
        </p:spPr>
        <p:txBody>
          <a:bodyPr/>
          <a:lst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a:lstStyle>
          <a:p>
            <a:pPr marL="628650" indent="-628650">
              <a:buFontTx/>
              <a:buNone/>
            </a:pPr>
            <a:r>
              <a:rPr lang="ja-JP" altLang="en-US" kern="0" dirty="0">
                <a:solidFill>
                  <a:srgbClr val="0000FF"/>
                </a:solidFill>
              </a:rPr>
              <a:t>（１）	役割分担</a:t>
            </a:r>
            <a:r>
              <a:rPr lang="en-US" altLang="ja-JP" kern="0" dirty="0">
                <a:solidFill>
                  <a:srgbClr val="0000FF"/>
                </a:solidFill>
              </a:rPr>
              <a:t>/</a:t>
            </a:r>
            <a:r>
              <a:rPr lang="ja-JP" altLang="en-US" kern="0" dirty="0">
                <a:solidFill>
                  <a:srgbClr val="0000FF"/>
                </a:solidFill>
              </a:rPr>
              <a:t>対策本部</a:t>
            </a:r>
          </a:p>
          <a:p>
            <a:pPr marL="719138"/>
            <a:r>
              <a:rPr lang="ja-JP" altLang="en-US" sz="2000" kern="0" dirty="0">
                <a:latin typeface="HGPｺﾞｼｯｸM" panose="020B0600000000000000" pitchFamily="50" charset="-128"/>
                <a:ea typeface="HGPｺﾞｼｯｸM" panose="020B0600000000000000" pitchFamily="50" charset="-128"/>
              </a:rPr>
              <a:t>基本的に、参加する皆さん全員で議論しながら検討してください。</a:t>
            </a:r>
            <a:endParaRPr lang="en-US" altLang="ja-JP" sz="2000" kern="0" dirty="0">
              <a:latin typeface="HGPｺﾞｼｯｸM" panose="020B0600000000000000" pitchFamily="50" charset="-128"/>
              <a:ea typeface="HGPｺﾞｼｯｸM" panose="020B0600000000000000" pitchFamily="50" charset="-128"/>
            </a:endParaRPr>
          </a:p>
          <a:p>
            <a:pPr marL="719138"/>
            <a:r>
              <a:rPr lang="ja-JP" altLang="en-US" sz="2000" kern="0" dirty="0">
                <a:latin typeface="HGPｺﾞｼｯｸM" panose="020B0600000000000000" pitchFamily="50" charset="-128"/>
                <a:ea typeface="HGPｺﾞｼｯｸM" panose="020B0600000000000000" pitchFamily="50" charset="-128"/>
              </a:rPr>
              <a:t>ただし、ゲーム進行の便宜上、以下の係を決めてください（人数が不足する場合、人数が多い場合等、柔軟に役割分担してください）。</a:t>
            </a:r>
            <a:endParaRPr lang="ja-JP" altLang="en-US" kern="0" dirty="0"/>
          </a:p>
        </p:txBody>
      </p:sp>
      <p:sp>
        <p:nvSpPr>
          <p:cNvPr id="6" name="フローチャート: 処理 5"/>
          <p:cNvSpPr/>
          <p:nvPr/>
        </p:nvSpPr>
        <p:spPr bwMode="auto">
          <a:xfrm>
            <a:off x="611559" y="2195749"/>
            <a:ext cx="2304256" cy="941135"/>
          </a:xfrm>
          <a:prstGeom prst="flowChartProcess">
            <a:avLst/>
          </a:prstGeom>
          <a:solidFill>
            <a:srgbClr val="C0000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3200" dirty="0">
                <a:solidFill>
                  <a:schemeClr val="bg1"/>
                </a:solidFill>
                <a:ea typeface="HGPｺﾞｼｯｸE" pitchFamily="50" charset="-128"/>
              </a:rPr>
              <a:t>対策本部長</a:t>
            </a:r>
            <a:endParaRPr kumimoji="1" lang="ja-JP" altLang="en-US" sz="3200" b="0" i="0" u="none" strike="noStrike" cap="none" normalizeH="0" baseline="0" dirty="0">
              <a:ln>
                <a:noFill/>
              </a:ln>
              <a:solidFill>
                <a:schemeClr val="bg1"/>
              </a:solidFill>
              <a:effectLst/>
              <a:ea typeface="HGPｺﾞｼｯｸE" pitchFamily="50" charset="-128"/>
            </a:endParaRPr>
          </a:p>
        </p:txBody>
      </p:sp>
      <p:sp>
        <p:nvSpPr>
          <p:cNvPr id="4" name="右中かっこ 3"/>
          <p:cNvSpPr/>
          <p:nvPr/>
        </p:nvSpPr>
        <p:spPr bwMode="auto">
          <a:xfrm>
            <a:off x="6567140" y="2135030"/>
            <a:ext cx="372740" cy="4305850"/>
          </a:xfrm>
          <a:prstGeom prst="rightBrace">
            <a:avLst>
              <a:gd name="adj1" fmla="val 25679"/>
              <a:gd name="adj2" fmla="val 50000"/>
            </a:avLst>
          </a:prstGeom>
          <a:noFill/>
          <a:ln w="38100" cap="flat" cmpd="sng" algn="ctr">
            <a:solidFill>
              <a:schemeClr val="bg1">
                <a:lumMod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21" name="テキスト ボックス 20"/>
          <p:cNvSpPr txBox="1"/>
          <p:nvPr/>
        </p:nvSpPr>
        <p:spPr>
          <a:xfrm>
            <a:off x="7042332" y="3643822"/>
            <a:ext cx="1958578" cy="1200329"/>
          </a:xfrm>
          <a:prstGeom prst="rect">
            <a:avLst/>
          </a:prstGeom>
          <a:solidFill>
            <a:schemeClr val="bg1">
              <a:lumMod val="50000"/>
            </a:schemeClr>
          </a:solidFill>
        </p:spPr>
        <p:txBody>
          <a:bodyPr wrap="square" rtlCol="0">
            <a:spAutoFit/>
          </a:bodyPr>
          <a:lstStyle/>
          <a:p>
            <a:pPr algn="ctr"/>
            <a:r>
              <a:rPr lang="ja-JP" altLang="en-US" sz="3600" dirty="0">
                <a:solidFill>
                  <a:schemeClr val="bg1"/>
                </a:solidFill>
                <a:latin typeface="HGPｺﾞｼｯｸE" panose="020B0900000000000000" pitchFamily="50" charset="-128"/>
                <a:ea typeface="HGPｺﾞｼｯｸE" panose="020B0900000000000000" pitchFamily="50" charset="-128"/>
              </a:rPr>
              <a:t>みんなで</a:t>
            </a:r>
            <a:endParaRPr lang="en-US" altLang="ja-JP" sz="3600" dirty="0">
              <a:solidFill>
                <a:schemeClr val="bg1"/>
              </a:solidFill>
              <a:latin typeface="HGPｺﾞｼｯｸE" panose="020B0900000000000000" pitchFamily="50" charset="-128"/>
              <a:ea typeface="HGPｺﾞｼｯｸE" panose="020B0900000000000000" pitchFamily="50" charset="-128"/>
            </a:endParaRPr>
          </a:p>
          <a:p>
            <a:pPr algn="ctr"/>
            <a:r>
              <a:rPr lang="ja-JP" altLang="en-US" sz="3600" dirty="0">
                <a:solidFill>
                  <a:schemeClr val="bg1"/>
                </a:solidFill>
                <a:latin typeface="HGPｺﾞｼｯｸE" panose="020B0900000000000000" pitchFamily="50" charset="-128"/>
                <a:ea typeface="HGPｺﾞｼｯｸE" panose="020B0900000000000000" pitchFamily="50" charset="-128"/>
              </a:rPr>
              <a:t>検討</a:t>
            </a:r>
            <a:endParaRPr kumimoji="1" lang="ja-JP" altLang="en-US" sz="3600" dirty="0">
              <a:solidFill>
                <a:schemeClr val="bg1"/>
              </a:solidFill>
              <a:latin typeface="HGPｺﾞｼｯｸE" panose="020B0900000000000000" pitchFamily="50" charset="-128"/>
              <a:ea typeface="HGPｺﾞｼｯｸE" panose="020B0900000000000000" pitchFamily="50" charset="-128"/>
            </a:endParaRPr>
          </a:p>
        </p:txBody>
      </p:sp>
      <p:sp>
        <p:nvSpPr>
          <p:cNvPr id="22" name="テキスト ボックス 21"/>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a:solidFill>
                  <a:schemeClr val="bg1"/>
                </a:solidFill>
                <a:latin typeface="HGPｺﾞｼｯｸE" panose="020B0900000000000000" pitchFamily="50" charset="-128"/>
                <a:ea typeface="HGPｺﾞｼｯｸE" panose="020B0900000000000000" pitchFamily="50" charset="-128"/>
              </a:rPr>
              <a:t>約　</a:t>
            </a:r>
            <a:r>
              <a:rPr lang="en-US" altLang="ja-JP" sz="2400" dirty="0">
                <a:solidFill>
                  <a:schemeClr val="bg1"/>
                </a:solidFill>
                <a:latin typeface="HGPｺﾞｼｯｸE" panose="020B0900000000000000" pitchFamily="50" charset="-128"/>
                <a:ea typeface="HGPｺﾞｼｯｸE" panose="020B0900000000000000" pitchFamily="50" charset="-128"/>
              </a:rPr>
              <a:t>0</a:t>
            </a:r>
            <a:r>
              <a:rPr lang="ja-JP" altLang="en-US" sz="2400" dirty="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23" name="フローチャート: 処理 22"/>
          <p:cNvSpPr/>
          <p:nvPr/>
        </p:nvSpPr>
        <p:spPr bwMode="auto">
          <a:xfrm>
            <a:off x="611559" y="5483324"/>
            <a:ext cx="2304256" cy="941135"/>
          </a:xfrm>
          <a:prstGeom prst="flowChartProcess">
            <a:avLst/>
          </a:prstGeom>
          <a:solidFill>
            <a:schemeClr val="bg1">
              <a:lumMod val="5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3200" dirty="0">
                <a:solidFill>
                  <a:schemeClr val="bg1"/>
                </a:solidFill>
                <a:ea typeface="HGPｺﾞｼｯｸE" pitchFamily="50" charset="-128"/>
              </a:rPr>
              <a:t>その他</a:t>
            </a:r>
            <a:endParaRPr kumimoji="1" lang="ja-JP" altLang="en-US" sz="3200" b="0" i="0" u="none" strike="noStrike" cap="none" normalizeH="0" baseline="0" dirty="0">
              <a:ln>
                <a:noFill/>
              </a:ln>
              <a:solidFill>
                <a:schemeClr val="bg1"/>
              </a:solidFill>
              <a:effectLst/>
              <a:latin typeface="Arial" charset="0"/>
              <a:ea typeface="HGPｺﾞｼｯｸE" pitchFamily="50" charset="-128"/>
            </a:endParaRPr>
          </a:p>
        </p:txBody>
      </p:sp>
      <p:sp>
        <p:nvSpPr>
          <p:cNvPr id="20" name="テキスト ボックス 19"/>
          <p:cNvSpPr txBox="1"/>
          <p:nvPr/>
        </p:nvSpPr>
        <p:spPr>
          <a:xfrm>
            <a:off x="3071651" y="2096930"/>
            <a:ext cx="3493783" cy="1138773"/>
          </a:xfrm>
          <a:prstGeom prst="rect">
            <a:avLst/>
          </a:prstGeom>
          <a:noFill/>
        </p:spPr>
        <p:txBody>
          <a:bodyPr wrap="square" rtlCol="0">
            <a:spAutoFit/>
          </a:bodyPr>
          <a:lstStyle/>
          <a:p>
            <a:r>
              <a:rPr kumimoji="1" lang="en-US" altLang="ja-JP" sz="3200" dirty="0">
                <a:latin typeface="HGPｺﾞｼｯｸM" panose="020B0600000000000000" pitchFamily="50" charset="-128"/>
                <a:ea typeface="HGPｺﾞｼｯｸM" panose="020B0600000000000000" pitchFamily="50" charset="-128"/>
              </a:rPr>
              <a:t>1</a:t>
            </a:r>
            <a:r>
              <a:rPr kumimoji="1" lang="ja-JP" altLang="en-US" sz="3200" dirty="0">
                <a:latin typeface="HGPｺﾞｼｯｸM" panose="020B0600000000000000" pitchFamily="50" charset="-128"/>
                <a:ea typeface="HGPｺﾞｼｯｸM" panose="020B0600000000000000" pitchFamily="50" charset="-128"/>
              </a:rPr>
              <a:t>人</a:t>
            </a:r>
            <a:endParaRPr kumimoji="1" lang="en-US" altLang="ja-JP" sz="3200" dirty="0">
              <a:latin typeface="HGPｺﾞｼｯｸM" panose="020B0600000000000000" pitchFamily="50" charset="-128"/>
              <a:ea typeface="HGPｺﾞｼｯｸM" panose="020B0600000000000000" pitchFamily="50" charset="-128"/>
            </a:endParaRPr>
          </a:p>
          <a:p>
            <a:r>
              <a:rPr lang="ja-JP" altLang="en-US" dirty="0">
                <a:latin typeface="HGPｺﾞｼｯｸM" panose="020B0600000000000000" pitchFamily="50" charset="-128"/>
                <a:ea typeface="HGPｺﾞｼｯｸM" panose="020B0600000000000000" pitchFamily="50" charset="-128"/>
              </a:rPr>
              <a:t>方針等が議論になった場合には、最終決定をしてください。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24" name="テキスト ボックス 23"/>
          <p:cNvSpPr txBox="1"/>
          <p:nvPr/>
        </p:nvSpPr>
        <p:spPr>
          <a:xfrm>
            <a:off x="3071651" y="5365454"/>
            <a:ext cx="3481375" cy="1138773"/>
          </a:xfrm>
          <a:prstGeom prst="rect">
            <a:avLst/>
          </a:prstGeom>
          <a:noFill/>
        </p:spPr>
        <p:txBody>
          <a:bodyPr wrap="square" rtlCol="0">
            <a:spAutoFit/>
          </a:bodyPr>
          <a:lstStyle/>
          <a:p>
            <a:r>
              <a:rPr lang="ja-JP" altLang="en-US" sz="3200" dirty="0">
                <a:latin typeface="HGPｺﾞｼｯｸM" panose="020B0600000000000000" pitchFamily="50" charset="-128"/>
                <a:ea typeface="HGPｺﾞｼｯｸM" panose="020B0600000000000000" pitchFamily="50" charset="-128"/>
              </a:rPr>
              <a:t>その他の人</a:t>
            </a:r>
            <a:endParaRPr kumimoji="1" lang="en-US" altLang="ja-JP" sz="3200" dirty="0">
              <a:latin typeface="HGPｺﾞｼｯｸM" panose="020B0600000000000000" pitchFamily="50" charset="-128"/>
              <a:ea typeface="HGPｺﾞｼｯｸM" panose="020B0600000000000000" pitchFamily="50" charset="-128"/>
            </a:endParaRPr>
          </a:p>
          <a:p>
            <a:r>
              <a:rPr lang="ja-JP" altLang="en-US" dirty="0">
                <a:latin typeface="HGPｺﾞｼｯｸM" panose="020B0600000000000000" pitchFamily="50" charset="-128"/>
                <a:ea typeface="HGPｺﾞｼｯｸM" panose="020B0600000000000000" pitchFamily="50" charset="-128"/>
              </a:rPr>
              <a:t>役割に違いはありません。イベントに応じて、手分けして検討してください。</a:t>
            </a:r>
            <a:endParaRPr kumimoji="1" lang="ja-JP" altLang="en-US" dirty="0">
              <a:latin typeface="HGPｺﾞｼｯｸM" panose="020B0600000000000000" pitchFamily="50" charset="-128"/>
              <a:ea typeface="HGPｺﾞｼｯｸM" panose="020B0600000000000000" pitchFamily="50" charset="-128"/>
            </a:endParaRPr>
          </a:p>
        </p:txBody>
      </p:sp>
      <p:sp>
        <p:nvSpPr>
          <p:cNvPr id="12" name="フローチャート: 処理 11"/>
          <p:cNvSpPr/>
          <p:nvPr/>
        </p:nvSpPr>
        <p:spPr bwMode="auto">
          <a:xfrm>
            <a:off x="611560" y="4379726"/>
            <a:ext cx="2304256" cy="941135"/>
          </a:xfrm>
          <a:prstGeom prst="flowChartProcess">
            <a:avLst/>
          </a:prstGeom>
          <a:solidFill>
            <a:schemeClr val="bg1">
              <a:lumMod val="5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3200" b="0" i="0" u="none" strike="noStrike" cap="none" normalizeH="0" baseline="0" dirty="0">
                <a:ln>
                  <a:noFill/>
                </a:ln>
                <a:solidFill>
                  <a:schemeClr val="bg1"/>
                </a:solidFill>
                <a:effectLst/>
                <a:latin typeface="Arial" charset="0"/>
                <a:ea typeface="HGPｺﾞｼｯｸE" pitchFamily="50" charset="-128"/>
              </a:rPr>
              <a:t>記録係</a:t>
            </a:r>
          </a:p>
        </p:txBody>
      </p:sp>
      <p:sp>
        <p:nvSpPr>
          <p:cNvPr id="13" name="テキスト ボックス 12"/>
          <p:cNvSpPr txBox="1"/>
          <p:nvPr/>
        </p:nvSpPr>
        <p:spPr>
          <a:xfrm>
            <a:off x="3071651" y="4288049"/>
            <a:ext cx="3495490" cy="1138773"/>
          </a:xfrm>
          <a:prstGeom prst="rect">
            <a:avLst/>
          </a:prstGeom>
          <a:noFill/>
        </p:spPr>
        <p:txBody>
          <a:bodyPr wrap="square" rtlCol="0">
            <a:spAutoFit/>
          </a:bodyPr>
          <a:lstStyle/>
          <a:p>
            <a:r>
              <a:rPr kumimoji="1" lang="en-US" altLang="ja-JP" sz="3200" dirty="0">
                <a:latin typeface="HGPｺﾞｼｯｸM" panose="020B0600000000000000" pitchFamily="50" charset="-128"/>
                <a:ea typeface="HGPｺﾞｼｯｸM" panose="020B0600000000000000" pitchFamily="50" charset="-128"/>
              </a:rPr>
              <a:t>1</a:t>
            </a:r>
            <a:r>
              <a:rPr kumimoji="1" lang="ja-JP" altLang="en-US" sz="3200" dirty="0">
                <a:latin typeface="HGPｺﾞｼｯｸM" panose="020B0600000000000000" pitchFamily="50" charset="-128"/>
                <a:ea typeface="HGPｺﾞｼｯｸM" panose="020B0600000000000000" pitchFamily="50" charset="-128"/>
              </a:rPr>
              <a:t>人</a:t>
            </a:r>
            <a:endParaRPr kumimoji="1" lang="en-US" altLang="ja-JP" sz="3200" dirty="0">
              <a:latin typeface="HGPｺﾞｼｯｸM" panose="020B0600000000000000" pitchFamily="50" charset="-128"/>
              <a:ea typeface="HGPｺﾞｼｯｸM" panose="020B0600000000000000" pitchFamily="50" charset="-128"/>
            </a:endParaRPr>
          </a:p>
          <a:p>
            <a:r>
              <a:rPr lang="ja-JP" altLang="en-US" dirty="0">
                <a:latin typeface="HGPｺﾞｼｯｸM" panose="020B0600000000000000" pitchFamily="50" charset="-128"/>
                <a:ea typeface="HGPｺﾞｼｯｸM" panose="020B0600000000000000" pitchFamily="50" charset="-128"/>
              </a:rPr>
              <a:t>議論の内容や決定事項を記録してください。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4" name="フローチャート: 処理 13"/>
          <p:cNvSpPr/>
          <p:nvPr/>
        </p:nvSpPr>
        <p:spPr bwMode="auto">
          <a:xfrm>
            <a:off x="611560" y="3273097"/>
            <a:ext cx="2304256" cy="941135"/>
          </a:xfrm>
          <a:prstGeom prst="flowChartProcess">
            <a:avLst/>
          </a:prstGeom>
          <a:solidFill>
            <a:schemeClr val="bg1">
              <a:lumMod val="5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200" dirty="0">
                <a:solidFill>
                  <a:schemeClr val="bg1"/>
                </a:solidFill>
                <a:ea typeface="HGPｺﾞｼｯｸE" pitchFamily="50" charset="-128"/>
              </a:rPr>
              <a:t>人事・情報係</a:t>
            </a:r>
          </a:p>
        </p:txBody>
      </p:sp>
      <p:sp>
        <p:nvSpPr>
          <p:cNvPr id="15" name="テキスト ボックス 14"/>
          <p:cNvSpPr txBox="1"/>
          <p:nvPr/>
        </p:nvSpPr>
        <p:spPr>
          <a:xfrm>
            <a:off x="3084059" y="3139337"/>
            <a:ext cx="3481376" cy="1138773"/>
          </a:xfrm>
          <a:prstGeom prst="rect">
            <a:avLst/>
          </a:prstGeom>
          <a:noFill/>
        </p:spPr>
        <p:txBody>
          <a:bodyPr wrap="square" rtlCol="0">
            <a:spAutoFit/>
          </a:bodyPr>
          <a:lstStyle/>
          <a:p>
            <a:r>
              <a:rPr kumimoji="1" lang="en-US" altLang="ja-JP" sz="3200" dirty="0">
                <a:latin typeface="HGPｺﾞｼｯｸM" panose="020B0600000000000000" pitchFamily="50" charset="-128"/>
                <a:ea typeface="HGPｺﾞｼｯｸM" panose="020B0600000000000000" pitchFamily="50" charset="-128"/>
              </a:rPr>
              <a:t>1</a:t>
            </a:r>
            <a:r>
              <a:rPr kumimoji="1" lang="ja-JP" altLang="en-US" sz="3200" dirty="0">
                <a:latin typeface="HGPｺﾞｼｯｸM" panose="020B0600000000000000" pitchFamily="50" charset="-128"/>
                <a:ea typeface="HGPｺﾞｼｯｸM" panose="020B0600000000000000" pitchFamily="50" charset="-128"/>
              </a:rPr>
              <a:t>人</a:t>
            </a:r>
            <a:endParaRPr kumimoji="1" lang="en-US" altLang="ja-JP" sz="3200" dirty="0">
              <a:latin typeface="HGPｺﾞｼｯｸM" panose="020B0600000000000000" pitchFamily="50" charset="-128"/>
              <a:ea typeface="HGPｺﾞｼｯｸM" panose="020B0600000000000000" pitchFamily="50" charset="-128"/>
            </a:endParaRPr>
          </a:p>
          <a:p>
            <a:r>
              <a:rPr lang="ja-JP" altLang="en-US" dirty="0">
                <a:latin typeface="HGPｺﾞｼｯｸM" panose="020B0600000000000000" pitchFamily="50" charset="-128"/>
                <a:ea typeface="HGPｺﾞｼｯｸM" panose="020B0600000000000000" pitchFamily="50" charset="-128"/>
              </a:rPr>
              <a:t>イベントの読み上げ、役職員等リストの確認を担当します。</a:t>
            </a:r>
            <a:endParaRPr lang="en-US" altLang="ja-JP" dirty="0">
              <a:latin typeface="HGPｺﾞｼｯｸM" panose="020B0600000000000000" pitchFamily="50" charset="-128"/>
              <a:ea typeface="HGPｺﾞｼｯｸM" panose="020B0600000000000000" pitchFamily="50" charset="-128"/>
            </a:endParaRPr>
          </a:p>
        </p:txBody>
      </p:sp>
    </p:spTree>
    <p:extLst>
      <p:ext uri="{BB962C8B-B14F-4D97-AF65-F5344CB8AC3E}">
        <p14:creationId xmlns:p14="http://schemas.microsoft.com/office/powerpoint/2010/main" val="183122314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80508" y="1467496"/>
            <a:ext cx="5252523" cy="4985839"/>
          </a:xfrm>
          <a:prstGeom prst="rect">
            <a:avLst/>
          </a:prstGeom>
          <a:solidFill>
            <a:schemeClr val="bg1"/>
          </a:solidFill>
          <a:ln>
            <a:noFill/>
          </a:ln>
          <a:effectLst/>
        </p:spPr>
      </p:pic>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35</a:t>
            </a:fld>
            <a:endParaRPr lang="en-US" altLang="ja-JP" dirty="0"/>
          </a:p>
        </p:txBody>
      </p:sp>
      <p:sp>
        <p:nvSpPr>
          <p:cNvPr id="3" name="タイトル 4"/>
          <p:cNvSpPr txBox="1">
            <a:spLocks/>
          </p:cNvSpPr>
          <p:nvPr/>
        </p:nvSpPr>
        <p:spPr bwMode="auto">
          <a:xfrm>
            <a:off x="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kern="0" dirty="0"/>
              <a:t>６．ゲームの進め方</a:t>
            </a:r>
          </a:p>
        </p:txBody>
      </p:sp>
      <p:sp>
        <p:nvSpPr>
          <p:cNvPr id="20" name="円形吹き出し 19"/>
          <p:cNvSpPr/>
          <p:nvPr/>
        </p:nvSpPr>
        <p:spPr bwMode="auto">
          <a:xfrm>
            <a:off x="474700" y="4190309"/>
            <a:ext cx="1620000" cy="1620000"/>
          </a:xfrm>
          <a:prstGeom prst="wedgeEllipseCallout">
            <a:avLst>
              <a:gd name="adj1" fmla="val 58686"/>
              <a:gd name="adj2" fmla="val -16377"/>
            </a:avLst>
          </a:prstGeom>
          <a:solidFill>
            <a:srgbClr val="0000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solidFill>
                  <a:schemeClr val="bg1"/>
                </a:solidFill>
                <a:ea typeface="HGPｺﾞｼｯｸE" pitchFamily="50" charset="-128"/>
              </a:rPr>
              <a:t>付箋に書き出す</a:t>
            </a:r>
            <a:endParaRPr lang="en-US" altLang="ja-JP"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endParaRPr kumimoji="1" lang="en-US" altLang="ja-JP" sz="1800" b="0" i="0" u="none" strike="noStrike" cap="none" normalizeH="0" baseline="0" dirty="0">
              <a:ln>
                <a:noFill/>
              </a:ln>
              <a:solidFill>
                <a:schemeClr val="bg1"/>
              </a:solidFill>
              <a:effectLst/>
              <a:latin typeface="Arial" charset="0"/>
              <a:ea typeface="HGPｺﾞｼｯｸE" pitchFamily="50" charset="-128"/>
            </a:endParaRPr>
          </a:p>
        </p:txBody>
      </p:sp>
      <p:sp>
        <p:nvSpPr>
          <p:cNvPr id="4" name="メモ 3"/>
          <p:cNvSpPr/>
          <p:nvPr/>
        </p:nvSpPr>
        <p:spPr bwMode="auto">
          <a:xfrm>
            <a:off x="799118" y="5129811"/>
            <a:ext cx="1080120" cy="534189"/>
          </a:xfrm>
          <a:prstGeom prst="foldedCorner">
            <a:avLst>
              <a:gd name="adj" fmla="val 43838"/>
            </a:avLst>
          </a:prstGeom>
          <a:solidFill>
            <a:srgbClr val="FFFF0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対策本部</a:t>
            </a:r>
            <a:endParaRPr kumimoji="1" lang="ja-JP" altLang="en-US" sz="1800" b="0" i="0" u="none" strike="noStrike" cap="none" normalizeH="0" baseline="0" dirty="0">
              <a:ln>
                <a:noFill/>
              </a:ln>
              <a:solidFill>
                <a:schemeClr val="tx1"/>
              </a:solidFill>
              <a:effectLst/>
              <a:latin typeface="Arial" charset="0"/>
              <a:ea typeface="HGPｺﾞｼｯｸE" pitchFamily="50" charset="-128"/>
            </a:endParaRPr>
          </a:p>
        </p:txBody>
      </p:sp>
      <p:sp>
        <p:nvSpPr>
          <p:cNvPr id="23" name="テキスト ボックス 22"/>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a:solidFill>
                  <a:schemeClr val="bg1"/>
                </a:solidFill>
                <a:latin typeface="HGPｺﾞｼｯｸE" panose="020B0900000000000000" pitchFamily="50" charset="-128"/>
                <a:ea typeface="HGPｺﾞｼｯｸE" panose="020B0900000000000000" pitchFamily="50" charset="-128"/>
              </a:rPr>
              <a:t>約　</a:t>
            </a:r>
            <a:r>
              <a:rPr lang="en-US" altLang="ja-JP" sz="2400" dirty="0">
                <a:solidFill>
                  <a:schemeClr val="bg1"/>
                </a:solidFill>
                <a:latin typeface="HGPｺﾞｼｯｸE" panose="020B0900000000000000" pitchFamily="50" charset="-128"/>
                <a:ea typeface="HGPｺﾞｼｯｸE" panose="020B0900000000000000" pitchFamily="50" charset="-128"/>
              </a:rPr>
              <a:t>0</a:t>
            </a:r>
            <a:r>
              <a:rPr lang="ja-JP" altLang="en-US" sz="2400" dirty="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9" name="コンテンツ プレースホルダー 2"/>
          <p:cNvSpPr txBox="1">
            <a:spLocks/>
          </p:cNvSpPr>
          <p:nvPr/>
        </p:nvSpPr>
        <p:spPr>
          <a:xfrm>
            <a:off x="107950" y="618085"/>
            <a:ext cx="8928100" cy="973409"/>
          </a:xfrm>
          <a:prstGeom prst="rect">
            <a:avLst/>
          </a:prstGeom>
        </p:spPr>
        <p:txBody>
          <a:bodyPr/>
          <a:lst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a:lstStyle>
          <a:p>
            <a:pPr marL="628650" indent="-628650">
              <a:buFontTx/>
              <a:buNone/>
            </a:pPr>
            <a:r>
              <a:rPr lang="ja-JP" altLang="en-US" kern="0" dirty="0">
                <a:solidFill>
                  <a:srgbClr val="0000FF"/>
                </a:solidFill>
              </a:rPr>
              <a:t>（１）	役割分担</a:t>
            </a:r>
            <a:r>
              <a:rPr lang="en-US" altLang="ja-JP" kern="0" dirty="0">
                <a:solidFill>
                  <a:srgbClr val="0000FF"/>
                </a:solidFill>
              </a:rPr>
              <a:t>/</a:t>
            </a:r>
            <a:r>
              <a:rPr lang="ja-JP" altLang="en-US" kern="0" dirty="0">
                <a:solidFill>
                  <a:srgbClr val="0000FF"/>
                </a:solidFill>
              </a:rPr>
              <a:t>対策本部</a:t>
            </a:r>
          </a:p>
          <a:p>
            <a:pPr marL="719138"/>
            <a:r>
              <a:rPr lang="ja-JP" altLang="en-US" sz="2000" kern="0" dirty="0">
                <a:latin typeface="HGPｺﾞｼｯｸM" panose="020B0600000000000000" pitchFamily="50" charset="-128"/>
                <a:ea typeface="HGPｺﾞｼｯｸM" panose="020B0600000000000000" pitchFamily="50" charset="-128"/>
              </a:rPr>
              <a:t>対策本部の場所を決め、付箋に書き出してフロアマップに示してください。</a:t>
            </a:r>
            <a:endParaRPr lang="ja-JP" altLang="en-US" kern="0" dirty="0"/>
          </a:p>
        </p:txBody>
      </p:sp>
      <p:sp>
        <p:nvSpPr>
          <p:cNvPr id="10" name="角丸四角形 9"/>
          <p:cNvSpPr/>
          <p:nvPr/>
        </p:nvSpPr>
        <p:spPr bwMode="auto">
          <a:xfrm>
            <a:off x="2339752" y="6592924"/>
            <a:ext cx="6336704" cy="237170"/>
          </a:xfrm>
          <a:prstGeom prst="roundRect">
            <a:avLst/>
          </a:prstGeom>
          <a:solidFill>
            <a:srgbClr val="CCECFF"/>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lvl="0"/>
            <a:r>
              <a:rPr lang="ja-JP" altLang="en-US" sz="1200" dirty="0">
                <a:latin typeface="HGPｺﾞｼｯｸM" panose="020B0600000000000000" pitchFamily="50" charset="-128"/>
                <a:ea typeface="HGPｺﾞｼｯｸM" panose="020B0600000000000000" pitchFamily="50" charset="-128"/>
                <a:cs typeface="Meiryo UI" panose="020B0604030504040204" pitchFamily="50" charset="-128"/>
              </a:rPr>
              <a:t>企画者向けメモ：この場面では、時間をかけずに、「とりあえず」で決めてもらいます。</a:t>
            </a:r>
          </a:p>
        </p:txBody>
      </p:sp>
    </p:spTree>
    <p:extLst>
      <p:ext uri="{BB962C8B-B14F-4D97-AF65-F5344CB8AC3E}">
        <p14:creationId xmlns:p14="http://schemas.microsoft.com/office/powerpoint/2010/main" val="45776268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36</a:t>
            </a:fld>
            <a:endParaRPr lang="en-US" altLang="ja-JP" dirty="0"/>
          </a:p>
        </p:txBody>
      </p:sp>
      <p:sp>
        <p:nvSpPr>
          <p:cNvPr id="5" name="タイトル 1"/>
          <p:cNvSpPr txBox="1">
            <a:spLocks/>
          </p:cNvSpPr>
          <p:nvPr/>
        </p:nvSpPr>
        <p:spPr>
          <a:xfrm>
            <a:off x="6468" y="0"/>
            <a:ext cx="8928100" cy="561975"/>
          </a:xfrm>
          <a:prstGeom prst="rect">
            <a:avLst/>
          </a:prstGeom>
        </p:spPr>
        <p:txBody>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kern="0" dirty="0"/>
              <a:t>６ ．ゲームの進め方</a:t>
            </a:r>
          </a:p>
        </p:txBody>
      </p:sp>
      <p:sp>
        <p:nvSpPr>
          <p:cNvPr id="6" name="正方形/長方形 5"/>
          <p:cNvSpPr/>
          <p:nvPr/>
        </p:nvSpPr>
        <p:spPr bwMode="auto">
          <a:xfrm>
            <a:off x="649334" y="2421008"/>
            <a:ext cx="7776864" cy="1080000"/>
          </a:xfrm>
          <a:prstGeom prst="rect">
            <a:avLst/>
          </a:prstGeom>
          <a:solidFill>
            <a:srgbClr val="0000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600" dirty="0">
                <a:solidFill>
                  <a:schemeClr val="bg1"/>
                </a:solidFill>
                <a:ea typeface="HGPｺﾞｼｯｸE" pitchFamily="50" charset="-128"/>
              </a:rPr>
              <a:t>（２）滞留方針を決める</a:t>
            </a:r>
          </a:p>
        </p:txBody>
      </p:sp>
      <p:sp>
        <p:nvSpPr>
          <p:cNvPr id="7" name="正方形/長方形 6"/>
          <p:cNvSpPr/>
          <p:nvPr/>
        </p:nvSpPr>
        <p:spPr bwMode="auto">
          <a:xfrm>
            <a:off x="649334" y="1268880"/>
            <a:ext cx="7776864" cy="1080000"/>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600" dirty="0">
                <a:solidFill>
                  <a:schemeClr val="bg1"/>
                </a:solidFill>
                <a:ea typeface="HGPｺﾞｼｯｸE" pitchFamily="50" charset="-128"/>
              </a:rPr>
              <a:t>（１）役割・体制を決める</a:t>
            </a:r>
          </a:p>
        </p:txBody>
      </p:sp>
      <p:sp>
        <p:nvSpPr>
          <p:cNvPr id="8" name="正方形/長方形 7"/>
          <p:cNvSpPr/>
          <p:nvPr/>
        </p:nvSpPr>
        <p:spPr bwMode="auto">
          <a:xfrm>
            <a:off x="649334" y="3573016"/>
            <a:ext cx="7776864" cy="1080000"/>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600" dirty="0">
                <a:solidFill>
                  <a:schemeClr val="bg1"/>
                </a:solidFill>
                <a:ea typeface="HGPｺﾞｼｯｸE" pitchFamily="50" charset="-128"/>
              </a:rPr>
              <a:t>（３）イベントへ対応する</a:t>
            </a:r>
          </a:p>
        </p:txBody>
      </p:sp>
      <p:sp>
        <p:nvSpPr>
          <p:cNvPr id="9" name="正方形/長方形 8"/>
          <p:cNvSpPr/>
          <p:nvPr/>
        </p:nvSpPr>
        <p:spPr bwMode="auto">
          <a:xfrm>
            <a:off x="649334" y="4725144"/>
            <a:ext cx="7776864" cy="1080000"/>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600" dirty="0">
                <a:solidFill>
                  <a:schemeClr val="bg1"/>
                </a:solidFill>
                <a:ea typeface="HGPｺﾞｼｯｸE" pitchFamily="50" charset="-128"/>
              </a:rPr>
              <a:t>（４）ゲームの終了</a:t>
            </a:r>
            <a:r>
              <a:rPr lang="en-US" altLang="ja-JP" sz="3600" dirty="0">
                <a:solidFill>
                  <a:schemeClr val="bg1"/>
                </a:solidFill>
                <a:ea typeface="HGPｺﾞｼｯｸE" pitchFamily="50" charset="-128"/>
              </a:rPr>
              <a:t>/</a:t>
            </a:r>
            <a:r>
              <a:rPr lang="ja-JP" altLang="en-US" sz="3600" dirty="0">
                <a:solidFill>
                  <a:schemeClr val="bg1"/>
                </a:solidFill>
                <a:ea typeface="HGPｺﾞｼｯｸE" pitchFamily="50" charset="-128"/>
              </a:rPr>
              <a:t>振り返り</a:t>
            </a:r>
          </a:p>
        </p:txBody>
      </p:sp>
    </p:spTree>
    <p:extLst>
      <p:ext uri="{BB962C8B-B14F-4D97-AF65-F5344CB8AC3E}">
        <p14:creationId xmlns:p14="http://schemas.microsoft.com/office/powerpoint/2010/main" val="38821052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a:xfrm>
            <a:off x="7011863" y="6596703"/>
            <a:ext cx="2133600" cy="476250"/>
          </a:xfrm>
        </p:spPr>
        <p:txBody>
          <a:bodyPr/>
          <a:lstStyle/>
          <a:p>
            <a:pPr>
              <a:defRPr/>
            </a:pPr>
            <a:fld id="{64F8D627-3D20-4DB6-A65B-7BAFFADF10AC}" type="slidenum">
              <a:rPr lang="en-US" altLang="ja-JP" smtClean="0"/>
              <a:pPr>
                <a:defRPr/>
              </a:pPr>
              <a:t>37</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lang="ja-JP" altLang="en-US" dirty="0"/>
              <a:t>６ ．ゲームの進め方</a:t>
            </a:r>
            <a:endParaRPr kumimoji="1" lang="ja-JP" altLang="en-US" dirty="0"/>
          </a:p>
        </p:txBody>
      </p:sp>
      <p:sp>
        <p:nvSpPr>
          <p:cNvPr id="32" name="角丸四角形 31"/>
          <p:cNvSpPr/>
          <p:nvPr/>
        </p:nvSpPr>
        <p:spPr bwMode="auto">
          <a:xfrm>
            <a:off x="2411759" y="6495877"/>
            <a:ext cx="6120681" cy="346030"/>
          </a:xfrm>
          <a:prstGeom prst="roundRect">
            <a:avLst/>
          </a:prstGeom>
          <a:solidFill>
            <a:srgbClr val="CCECFF"/>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lvl="0"/>
            <a:r>
              <a:rPr lang="ja-JP" altLang="en-US" sz="1100" dirty="0">
                <a:latin typeface="HGPｺﾞｼｯｸM" panose="020B0600000000000000" pitchFamily="50" charset="-128"/>
                <a:ea typeface="HGPｺﾞｼｯｸM" panose="020B0600000000000000" pitchFamily="50" charset="-128"/>
                <a:cs typeface="Meiryo UI" panose="020B0604030504040204" pitchFamily="50" charset="-128"/>
              </a:rPr>
              <a:t>企画者向けメモ：自治体のルール、社内で予め決めたルールに沿って設定します。それが無い場合は、とりあえず、上記の例に沿って設定してもらい、ゲームの中で修正していきます。</a:t>
            </a:r>
          </a:p>
        </p:txBody>
      </p:sp>
      <p:pic>
        <p:nvPicPr>
          <p:cNvPr id="29"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69136" y="1397367"/>
            <a:ext cx="7935251" cy="50971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テキスト ボックス 29"/>
          <p:cNvSpPr txBox="1"/>
          <p:nvPr/>
        </p:nvSpPr>
        <p:spPr>
          <a:xfrm>
            <a:off x="3491880" y="4739767"/>
            <a:ext cx="4032448" cy="1080120"/>
          </a:xfrm>
          <a:prstGeom prst="rect">
            <a:avLst/>
          </a:prstGeom>
          <a:solidFill>
            <a:schemeClr val="bg1">
              <a:lumMod val="85000"/>
            </a:schemeClr>
          </a:solidFill>
          <a:ln>
            <a:noFill/>
          </a:ln>
        </p:spPr>
        <p:txBody>
          <a:bodyPr wrap="square" rtlCol="0" anchor="ctr" anchorCtr="1">
            <a:noAutofit/>
          </a:bodyPr>
          <a:lstStyle/>
          <a:p>
            <a:pPr algn="ctr"/>
            <a:r>
              <a:rPr kumimoji="1" lang="ja-JP" altLang="en-US" sz="2400" dirty="0">
                <a:solidFill>
                  <a:srgbClr val="C00000"/>
                </a:solidFill>
                <a:latin typeface="HGｺﾞｼｯｸM" panose="020B0609000000000000" pitchFamily="49" charset="-128"/>
                <a:ea typeface="HGｺﾞｼｯｸM" panose="020B0609000000000000" pitchFamily="49" charset="-128"/>
              </a:rPr>
              <a:t>用途を記入します。</a:t>
            </a:r>
          </a:p>
        </p:txBody>
      </p:sp>
      <p:sp>
        <p:nvSpPr>
          <p:cNvPr id="31" name="円/楕円 30"/>
          <p:cNvSpPr/>
          <p:nvPr/>
        </p:nvSpPr>
        <p:spPr bwMode="auto">
          <a:xfrm>
            <a:off x="3275856" y="1844657"/>
            <a:ext cx="576064" cy="411428"/>
          </a:xfrm>
          <a:prstGeom prst="ellipse">
            <a:avLst/>
          </a:prstGeom>
          <a:noFill/>
          <a:ln w="2540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35" name="円/楕円 34"/>
          <p:cNvSpPr/>
          <p:nvPr/>
        </p:nvSpPr>
        <p:spPr bwMode="auto">
          <a:xfrm>
            <a:off x="5004048" y="2218300"/>
            <a:ext cx="720000" cy="289428"/>
          </a:xfrm>
          <a:prstGeom prst="ellipse">
            <a:avLst/>
          </a:prstGeom>
          <a:noFill/>
          <a:ln w="2540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43" name="円/楕円 42"/>
          <p:cNvSpPr/>
          <p:nvPr/>
        </p:nvSpPr>
        <p:spPr bwMode="auto">
          <a:xfrm>
            <a:off x="4460122" y="2399728"/>
            <a:ext cx="360000" cy="216000"/>
          </a:xfrm>
          <a:prstGeom prst="ellipse">
            <a:avLst/>
          </a:prstGeom>
          <a:noFill/>
          <a:ln w="2540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49" name="円/楕円 48"/>
          <p:cNvSpPr/>
          <p:nvPr/>
        </p:nvSpPr>
        <p:spPr bwMode="auto">
          <a:xfrm>
            <a:off x="4456761" y="2598514"/>
            <a:ext cx="360000" cy="216000"/>
          </a:xfrm>
          <a:prstGeom prst="ellipse">
            <a:avLst/>
          </a:prstGeom>
          <a:noFill/>
          <a:ln w="2540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50" name="円/楕円 49"/>
          <p:cNvSpPr/>
          <p:nvPr/>
        </p:nvSpPr>
        <p:spPr bwMode="auto">
          <a:xfrm>
            <a:off x="4460122" y="2725241"/>
            <a:ext cx="360000" cy="216000"/>
          </a:xfrm>
          <a:prstGeom prst="ellipse">
            <a:avLst/>
          </a:prstGeom>
          <a:noFill/>
          <a:ln w="2540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51" name="円/楕円 50"/>
          <p:cNvSpPr/>
          <p:nvPr/>
        </p:nvSpPr>
        <p:spPr bwMode="auto">
          <a:xfrm>
            <a:off x="4467382" y="2878916"/>
            <a:ext cx="360000" cy="216000"/>
          </a:xfrm>
          <a:prstGeom prst="ellipse">
            <a:avLst/>
          </a:prstGeom>
          <a:noFill/>
          <a:ln w="2540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52" name="円/楕円 51"/>
          <p:cNvSpPr/>
          <p:nvPr/>
        </p:nvSpPr>
        <p:spPr bwMode="auto">
          <a:xfrm>
            <a:off x="4452868" y="3046334"/>
            <a:ext cx="374514" cy="216000"/>
          </a:xfrm>
          <a:prstGeom prst="ellipse">
            <a:avLst/>
          </a:prstGeom>
          <a:noFill/>
          <a:ln w="2540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53" name="円/楕円 52"/>
          <p:cNvSpPr/>
          <p:nvPr/>
        </p:nvSpPr>
        <p:spPr bwMode="auto">
          <a:xfrm>
            <a:off x="4460082" y="3233892"/>
            <a:ext cx="360000" cy="216000"/>
          </a:xfrm>
          <a:prstGeom prst="ellipse">
            <a:avLst/>
          </a:prstGeom>
          <a:noFill/>
          <a:ln w="2540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54" name="円/楕円 53"/>
          <p:cNvSpPr/>
          <p:nvPr/>
        </p:nvSpPr>
        <p:spPr bwMode="auto">
          <a:xfrm>
            <a:off x="4460082" y="3377908"/>
            <a:ext cx="360000" cy="216000"/>
          </a:xfrm>
          <a:prstGeom prst="ellipse">
            <a:avLst/>
          </a:prstGeom>
          <a:noFill/>
          <a:ln w="2540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55" name="円/楕円 54"/>
          <p:cNvSpPr/>
          <p:nvPr/>
        </p:nvSpPr>
        <p:spPr bwMode="auto">
          <a:xfrm>
            <a:off x="4460082" y="3564904"/>
            <a:ext cx="360000" cy="216000"/>
          </a:xfrm>
          <a:prstGeom prst="ellipse">
            <a:avLst/>
          </a:prstGeom>
          <a:noFill/>
          <a:ln w="2540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56" name="円/楕円 55"/>
          <p:cNvSpPr/>
          <p:nvPr/>
        </p:nvSpPr>
        <p:spPr bwMode="auto">
          <a:xfrm>
            <a:off x="4481896" y="3737948"/>
            <a:ext cx="360000" cy="216000"/>
          </a:xfrm>
          <a:prstGeom prst="ellipse">
            <a:avLst/>
          </a:prstGeom>
          <a:noFill/>
          <a:ln w="2540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57" name="円/楕円 56"/>
          <p:cNvSpPr/>
          <p:nvPr/>
        </p:nvSpPr>
        <p:spPr bwMode="auto">
          <a:xfrm>
            <a:off x="4467382" y="3895916"/>
            <a:ext cx="360000" cy="216000"/>
          </a:xfrm>
          <a:prstGeom prst="ellipse">
            <a:avLst/>
          </a:prstGeom>
          <a:noFill/>
          <a:ln w="2540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58" name="円/楕円 57"/>
          <p:cNvSpPr/>
          <p:nvPr/>
        </p:nvSpPr>
        <p:spPr bwMode="auto">
          <a:xfrm>
            <a:off x="4460082" y="4055008"/>
            <a:ext cx="360000" cy="216000"/>
          </a:xfrm>
          <a:prstGeom prst="ellipse">
            <a:avLst/>
          </a:prstGeom>
          <a:noFill/>
          <a:ln w="2540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59" name="円/楕円 58"/>
          <p:cNvSpPr/>
          <p:nvPr/>
        </p:nvSpPr>
        <p:spPr bwMode="auto">
          <a:xfrm>
            <a:off x="4211896" y="4185072"/>
            <a:ext cx="608186" cy="216000"/>
          </a:xfrm>
          <a:prstGeom prst="ellipse">
            <a:avLst/>
          </a:prstGeom>
          <a:noFill/>
          <a:ln w="2540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60" name="円/楕円 59"/>
          <p:cNvSpPr/>
          <p:nvPr/>
        </p:nvSpPr>
        <p:spPr bwMode="auto">
          <a:xfrm>
            <a:off x="2643422" y="4320538"/>
            <a:ext cx="684000" cy="216000"/>
          </a:xfrm>
          <a:prstGeom prst="ellipse">
            <a:avLst/>
          </a:prstGeom>
          <a:noFill/>
          <a:ln w="2540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61" name="円/楕円 60"/>
          <p:cNvSpPr/>
          <p:nvPr/>
        </p:nvSpPr>
        <p:spPr bwMode="auto">
          <a:xfrm>
            <a:off x="4377790" y="4523767"/>
            <a:ext cx="576000" cy="216000"/>
          </a:xfrm>
          <a:prstGeom prst="ellipse">
            <a:avLst/>
          </a:prstGeom>
          <a:noFill/>
          <a:ln w="2540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62" name="円/楕円 61"/>
          <p:cNvSpPr/>
          <p:nvPr/>
        </p:nvSpPr>
        <p:spPr bwMode="auto">
          <a:xfrm>
            <a:off x="3635896" y="5805850"/>
            <a:ext cx="576000" cy="216000"/>
          </a:xfrm>
          <a:prstGeom prst="ellipse">
            <a:avLst/>
          </a:prstGeom>
          <a:noFill/>
          <a:ln w="2540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63" name="テキスト ボックス 62"/>
          <p:cNvSpPr txBox="1"/>
          <p:nvPr/>
        </p:nvSpPr>
        <p:spPr>
          <a:xfrm>
            <a:off x="6013455" y="2290737"/>
            <a:ext cx="2015001" cy="307777"/>
          </a:xfrm>
          <a:prstGeom prst="rect">
            <a:avLst/>
          </a:prstGeom>
          <a:solidFill>
            <a:schemeClr val="bg1">
              <a:lumMod val="85000"/>
            </a:schemeClr>
          </a:solidFill>
        </p:spPr>
        <p:txBody>
          <a:bodyPr wrap="square" rtlCol="0">
            <a:spAutoFit/>
          </a:bodyPr>
          <a:lstStyle/>
          <a:p>
            <a:r>
              <a:rPr kumimoji="1" lang="ja-JP" altLang="en-US" sz="1400" dirty="0">
                <a:solidFill>
                  <a:srgbClr val="C00000"/>
                </a:solidFill>
                <a:latin typeface="HGｺﾞｼｯｸM" panose="020B0609000000000000" pitchFamily="49" charset="-128"/>
                <a:ea typeface="HGｺﾞｼｯｸM" panose="020B0609000000000000" pitchFamily="49" charset="-128"/>
              </a:rPr>
              <a:t>○○の場合のみ</a:t>
            </a:r>
          </a:p>
        </p:txBody>
      </p:sp>
      <p:sp>
        <p:nvSpPr>
          <p:cNvPr id="72" name="テキスト ボックス 71"/>
          <p:cNvSpPr txBox="1"/>
          <p:nvPr/>
        </p:nvSpPr>
        <p:spPr>
          <a:xfrm>
            <a:off x="7026635" y="1401564"/>
            <a:ext cx="179408" cy="161583"/>
          </a:xfrm>
          <a:prstGeom prst="rect">
            <a:avLst/>
          </a:prstGeom>
          <a:solidFill>
            <a:schemeClr val="bg1">
              <a:lumMod val="85000"/>
            </a:schemeClr>
          </a:solidFill>
        </p:spPr>
        <p:txBody>
          <a:bodyPr wrap="square" lIns="0" tIns="0" rIns="0" bIns="0" rtlCol="0">
            <a:spAutoFit/>
          </a:bodyPr>
          <a:lstStyle/>
          <a:p>
            <a:pPr algn="ctr"/>
            <a:r>
              <a:rPr lang="en-US" altLang="ja-JP" sz="1050" dirty="0">
                <a:solidFill>
                  <a:srgbClr val="C00000"/>
                </a:solidFill>
                <a:latin typeface="HGｺﾞｼｯｸM" panose="020B0609000000000000" pitchFamily="49" charset="-128"/>
                <a:ea typeface="HGｺﾞｼｯｸM" panose="020B0609000000000000" pitchFamily="49" charset="-128"/>
              </a:rPr>
              <a:t>1</a:t>
            </a:r>
          </a:p>
        </p:txBody>
      </p:sp>
      <p:sp>
        <p:nvSpPr>
          <p:cNvPr id="73" name="テキスト ボックス 72"/>
          <p:cNvSpPr txBox="1"/>
          <p:nvPr/>
        </p:nvSpPr>
        <p:spPr>
          <a:xfrm>
            <a:off x="7699992" y="1401564"/>
            <a:ext cx="360040" cy="161583"/>
          </a:xfrm>
          <a:prstGeom prst="rect">
            <a:avLst/>
          </a:prstGeom>
          <a:solidFill>
            <a:schemeClr val="bg1">
              <a:lumMod val="85000"/>
            </a:schemeClr>
          </a:solidFill>
        </p:spPr>
        <p:txBody>
          <a:bodyPr wrap="square" lIns="0" tIns="0" rIns="0" bIns="0" rtlCol="0">
            <a:spAutoFit/>
          </a:bodyPr>
          <a:lstStyle/>
          <a:p>
            <a:pPr algn="ctr"/>
            <a:r>
              <a:rPr lang="en-US" altLang="ja-JP" sz="1050" dirty="0">
                <a:solidFill>
                  <a:srgbClr val="C00000"/>
                </a:solidFill>
                <a:latin typeface="HGｺﾞｼｯｸM" panose="020B0609000000000000" pitchFamily="49" charset="-128"/>
                <a:ea typeface="HGｺﾞｼｯｸM" panose="020B0609000000000000" pitchFamily="49" charset="-128"/>
              </a:rPr>
              <a:t>14:30</a:t>
            </a:r>
            <a:endParaRPr kumimoji="1" lang="ja-JP" altLang="en-US" sz="1050" dirty="0">
              <a:solidFill>
                <a:srgbClr val="C00000"/>
              </a:solidFill>
              <a:latin typeface="HGｺﾞｼｯｸM" panose="020B0609000000000000" pitchFamily="49" charset="-128"/>
              <a:ea typeface="HGｺﾞｼｯｸM" panose="020B0609000000000000" pitchFamily="49" charset="-128"/>
            </a:endParaRPr>
          </a:p>
        </p:txBody>
      </p:sp>
      <p:sp>
        <p:nvSpPr>
          <p:cNvPr id="74" name="コンテンツ プレースホルダー 2"/>
          <p:cNvSpPr txBox="1">
            <a:spLocks/>
          </p:cNvSpPr>
          <p:nvPr/>
        </p:nvSpPr>
        <p:spPr bwMode="auto">
          <a:xfrm>
            <a:off x="0" y="617538"/>
            <a:ext cx="8928100" cy="945609"/>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a:lstStyle>
          <a:p>
            <a:pPr marL="628650" indent="-628650">
              <a:buFontTx/>
              <a:buNone/>
            </a:pPr>
            <a:r>
              <a:rPr lang="ja-JP" altLang="en-US" kern="0" smtClean="0">
                <a:solidFill>
                  <a:srgbClr val="0000FF"/>
                </a:solidFill>
              </a:rPr>
              <a:t>（２）	滞留方針を決める。</a:t>
            </a:r>
            <a:endParaRPr lang="en-US" altLang="ja-JP" kern="0" smtClean="0">
              <a:solidFill>
                <a:srgbClr val="0000FF"/>
              </a:solidFill>
            </a:endParaRPr>
          </a:p>
          <a:p>
            <a:pPr marL="898525" indent="-184150">
              <a:buFontTx/>
              <a:buNone/>
            </a:pPr>
            <a:r>
              <a:rPr lang="ja-JP" altLang="en-US" sz="2000" kern="0" smtClean="0"/>
              <a:t>滞留方針一覧について、まず最初の滞留方針を決めてください。</a:t>
            </a:r>
          </a:p>
          <a:p>
            <a:pPr marL="261938" lvl="1" indent="0">
              <a:spcBef>
                <a:spcPts val="1200"/>
              </a:spcBef>
              <a:buFontTx/>
              <a:buNone/>
            </a:pPr>
            <a:endParaRPr lang="ja-JP" altLang="en-US" sz="1600" kern="0" smtClean="0"/>
          </a:p>
          <a:p>
            <a:endParaRPr lang="ja-JP" altLang="en-US" kern="0" dirty="0"/>
          </a:p>
        </p:txBody>
      </p:sp>
      <p:sp>
        <p:nvSpPr>
          <p:cNvPr id="75" name="テキスト ボックス 74"/>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a:solidFill>
                  <a:schemeClr val="bg1"/>
                </a:solidFill>
                <a:latin typeface="HGPｺﾞｼｯｸE" panose="020B0900000000000000" pitchFamily="50" charset="-128"/>
                <a:ea typeface="HGPｺﾞｼｯｸE" panose="020B0900000000000000" pitchFamily="50" charset="-128"/>
              </a:rPr>
              <a:t>約　</a:t>
            </a:r>
            <a:r>
              <a:rPr lang="en-US" altLang="ja-JP" sz="2400" dirty="0">
                <a:solidFill>
                  <a:schemeClr val="bg1"/>
                </a:solidFill>
                <a:latin typeface="HGPｺﾞｼｯｸE" panose="020B0900000000000000" pitchFamily="50" charset="-128"/>
                <a:ea typeface="HGPｺﾞｼｯｸE" panose="020B0900000000000000" pitchFamily="50" charset="-128"/>
              </a:rPr>
              <a:t>15</a:t>
            </a:r>
            <a:r>
              <a:rPr lang="ja-JP" altLang="en-US" sz="2400" dirty="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330579707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38</a:t>
            </a:fld>
            <a:endParaRPr lang="en-US" altLang="ja-JP" dirty="0"/>
          </a:p>
        </p:txBody>
      </p:sp>
      <p:sp>
        <p:nvSpPr>
          <p:cNvPr id="2" name="タイトル 1"/>
          <p:cNvSpPr>
            <a:spLocks noGrp="1"/>
          </p:cNvSpPr>
          <p:nvPr>
            <p:ph type="title" idx="4294967295"/>
          </p:nvPr>
        </p:nvSpPr>
        <p:spPr>
          <a:xfrm>
            <a:off x="0" y="0"/>
            <a:ext cx="8928100" cy="561975"/>
          </a:xfrm>
        </p:spPr>
        <p:txBody>
          <a:bodyPr/>
          <a:lstStyle/>
          <a:p>
            <a:r>
              <a:rPr lang="ja-JP" altLang="en-US" dirty="0"/>
              <a:t>６ ．ゲームの進め方（仮想会社の設定）</a:t>
            </a:r>
            <a:endParaRPr kumimoji="1" lang="ja-JP" altLang="en-US" dirty="0"/>
          </a:p>
        </p:txBody>
      </p:sp>
      <p:sp>
        <p:nvSpPr>
          <p:cNvPr id="5" name="コンテンツ プレースホルダー 2"/>
          <p:cNvSpPr txBox="1">
            <a:spLocks/>
          </p:cNvSpPr>
          <p:nvPr/>
        </p:nvSpPr>
        <p:spPr bwMode="auto">
          <a:xfrm>
            <a:off x="107950" y="617538"/>
            <a:ext cx="8928100" cy="54037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a:lstStyle>
          <a:p>
            <a:pPr marL="0" indent="0">
              <a:buFontTx/>
              <a:buNone/>
            </a:pPr>
            <a:r>
              <a:rPr lang="ja-JP" altLang="en-US" kern="0">
                <a:solidFill>
                  <a:srgbClr val="0000FF"/>
                </a:solidFill>
              </a:rPr>
              <a:t>●</a:t>
            </a:r>
            <a:r>
              <a:rPr lang="ja-JP" altLang="en-US" kern="0"/>
              <a:t>備蓄品一覧（事業所管理のリスト／従業員個人管理のリスト）</a:t>
            </a:r>
            <a:endParaRPr lang="en-US" altLang="ja-JP" sz="2000" kern="0" dirty="0">
              <a:latin typeface="HGPｺﾞｼｯｸM" panose="020B0600000000000000" pitchFamily="50" charset="-128"/>
              <a:ea typeface="HGPｺﾞｼｯｸM" panose="020B0600000000000000" pitchFamily="50" charset="-128"/>
            </a:endParaRPr>
          </a:p>
        </p:txBody>
      </p:sp>
      <p:pic>
        <p:nvPicPr>
          <p:cNvPr id="6"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51520" y="1066503"/>
            <a:ext cx="7401543" cy="4148929"/>
          </a:xfrm>
          <a:prstGeom prst="rect">
            <a:avLst/>
          </a:prstGeom>
          <a:solidFill>
            <a:schemeClr val="bg1"/>
          </a:solidFill>
          <a:ln w="6350">
            <a:solidFill>
              <a:schemeClr val="tx1"/>
            </a:solidFill>
            <a:miter lim="800000"/>
            <a:headEnd/>
            <a:tailEnd/>
          </a:ln>
          <a:effectLst/>
        </p:spPr>
      </p:pic>
      <p:pic>
        <p:nvPicPr>
          <p:cNvPr id="7"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502456" y="3319413"/>
            <a:ext cx="7598738" cy="3061915"/>
          </a:xfrm>
          <a:prstGeom prst="rect">
            <a:avLst/>
          </a:prstGeom>
          <a:solidFill>
            <a:schemeClr val="bg1"/>
          </a:solidFill>
          <a:ln w="6350">
            <a:solidFill>
              <a:schemeClr val="tx1"/>
            </a:solidFill>
            <a:miter lim="800000"/>
            <a:headEnd/>
            <a:tailEnd/>
          </a:ln>
          <a:effectLst/>
        </p:spPr>
      </p:pic>
      <p:sp>
        <p:nvSpPr>
          <p:cNvPr id="8" name="角丸四角形 7"/>
          <p:cNvSpPr/>
          <p:nvPr/>
        </p:nvSpPr>
        <p:spPr bwMode="auto">
          <a:xfrm>
            <a:off x="7382222" y="109444"/>
            <a:ext cx="1739627" cy="343086"/>
          </a:xfrm>
          <a:prstGeom prst="roundRect">
            <a:avLst/>
          </a:prstGeom>
          <a:solidFill>
            <a:srgbClr val="0000FF"/>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lvl="0" algn="ctr"/>
            <a:r>
              <a:rPr lang="ja-JP" altLang="en-US" dirty="0">
                <a:solidFill>
                  <a:schemeClr val="bg1"/>
                </a:solidFill>
                <a:latin typeface="HGPｺﾞｼｯｸE" panose="020B0900000000000000" pitchFamily="50" charset="-128"/>
                <a:ea typeface="HGPｺﾞｼｯｸE" panose="020B0900000000000000" pitchFamily="50" charset="-128"/>
                <a:cs typeface="Meiryo UI" panose="020B0604030504040204" pitchFamily="50" charset="-128"/>
              </a:rPr>
              <a:t>ゲームキット</a:t>
            </a:r>
          </a:p>
        </p:txBody>
      </p:sp>
    </p:spTree>
    <p:extLst>
      <p:ext uri="{BB962C8B-B14F-4D97-AF65-F5344CB8AC3E}">
        <p14:creationId xmlns:p14="http://schemas.microsoft.com/office/powerpoint/2010/main" val="10884547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3</a:t>
            </a:fld>
            <a:endParaRPr lang="en-US" altLang="ja-JP" dirty="0"/>
          </a:p>
        </p:txBody>
      </p:sp>
      <p:sp>
        <p:nvSpPr>
          <p:cNvPr id="10" name="角丸四角形 9"/>
          <p:cNvSpPr/>
          <p:nvPr/>
        </p:nvSpPr>
        <p:spPr bwMode="auto">
          <a:xfrm>
            <a:off x="1869604" y="2526804"/>
            <a:ext cx="5400600" cy="1800200"/>
          </a:xfrm>
          <a:prstGeom prst="roundRect">
            <a:avLst/>
          </a:prstGeom>
          <a:solidFill>
            <a:srgbClr val="0000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lvl="0" algn="ctr"/>
            <a:r>
              <a:rPr lang="en-US" altLang="ja-JP" sz="32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KUG【</a:t>
            </a:r>
            <a:r>
              <a:rPr lang="ja-JP" altLang="en-US" sz="32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企業内滞留版</a:t>
            </a:r>
            <a:r>
              <a:rPr lang="en-US" altLang="ja-JP" sz="32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32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について</a:t>
            </a:r>
          </a:p>
        </p:txBody>
      </p:sp>
    </p:spTree>
    <p:extLst>
      <p:ext uri="{BB962C8B-B14F-4D97-AF65-F5344CB8AC3E}">
        <p14:creationId xmlns:p14="http://schemas.microsoft.com/office/powerpoint/2010/main" val="173628573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352106" y="1609340"/>
            <a:ext cx="8395606" cy="4859193"/>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39</a:t>
            </a:fld>
            <a:endParaRPr lang="en-US" altLang="ja-JP" dirty="0"/>
          </a:p>
        </p:txBody>
      </p:sp>
      <p:sp>
        <p:nvSpPr>
          <p:cNvPr id="3" name="タイトル 4"/>
          <p:cNvSpPr txBox="1">
            <a:spLocks/>
          </p:cNvSpPr>
          <p:nvPr/>
        </p:nvSpPr>
        <p:spPr bwMode="auto">
          <a:xfrm>
            <a:off x="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dirty="0"/>
              <a:t>６ ．ゲームの進め方</a:t>
            </a:r>
            <a:r>
              <a:rPr lang="ja-JP" altLang="en-US" kern="0" dirty="0"/>
              <a:t>（役職員等リスト）</a:t>
            </a:r>
          </a:p>
        </p:txBody>
      </p:sp>
      <p:sp>
        <p:nvSpPr>
          <p:cNvPr id="4" name="正方形/長方形 3"/>
          <p:cNvSpPr/>
          <p:nvPr/>
        </p:nvSpPr>
        <p:spPr bwMode="auto">
          <a:xfrm>
            <a:off x="7525505" y="1772816"/>
            <a:ext cx="748405" cy="4536504"/>
          </a:xfrm>
          <a:prstGeom prst="rect">
            <a:avLst/>
          </a:prstGeom>
          <a:noFill/>
          <a:ln w="5715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14" name="テキスト ボックス 13"/>
          <p:cNvSpPr txBox="1"/>
          <p:nvPr/>
        </p:nvSpPr>
        <p:spPr>
          <a:xfrm>
            <a:off x="323527" y="686010"/>
            <a:ext cx="8424185" cy="923330"/>
          </a:xfrm>
          <a:prstGeom prst="rect">
            <a:avLst/>
          </a:prstGeom>
          <a:noFill/>
        </p:spPr>
        <p:txBody>
          <a:bodyPr wrap="square" rtlCol="0">
            <a:spAutoFit/>
          </a:bodyPr>
          <a:lstStyle/>
          <a:p>
            <a:r>
              <a:rPr lang="ja-JP" altLang="en-US" dirty="0">
                <a:latin typeface="HGPｺﾞｼｯｸM" panose="020B0600000000000000" pitchFamily="50" charset="-128"/>
                <a:ea typeface="HGPｺﾞｼｯｸM" panose="020B0600000000000000" pitchFamily="50" charset="-128"/>
              </a:rPr>
              <a:t>人事総務部門が保有している役職員のリストです。人事・情報係の方は、適宜内容を確認し、滞留方針に沿って、情報を共有してください。</a:t>
            </a:r>
            <a:endParaRPr lang="en-US" altLang="ja-JP" dirty="0">
              <a:latin typeface="HGPｺﾞｼｯｸM" panose="020B0600000000000000" pitchFamily="50" charset="-128"/>
              <a:ea typeface="HGPｺﾞｼｯｸM" panose="020B0600000000000000" pitchFamily="50" charset="-128"/>
            </a:endParaRPr>
          </a:p>
          <a:p>
            <a:r>
              <a:rPr lang="en-US" altLang="ja-JP" dirty="0">
                <a:latin typeface="HGPｺﾞｼｯｸM" panose="020B0600000000000000" pitchFamily="50" charset="-128"/>
                <a:ea typeface="HGPｺﾞｼｯｸM" panose="020B0600000000000000" pitchFamily="50" charset="-128"/>
              </a:rPr>
              <a:t>※</a:t>
            </a:r>
            <a:r>
              <a:rPr lang="ja-JP" altLang="en-US" dirty="0">
                <a:latin typeface="HGPｺﾞｼｯｸM" panose="020B0600000000000000" pitchFamily="50" charset="-128"/>
                <a:ea typeface="HGPｺﾞｼｯｸM" panose="020B0600000000000000" pitchFamily="50" charset="-128"/>
              </a:rPr>
              <a:t>注意：役職員およびその家族の疾病等、機微な個人情報も記載されています。</a:t>
            </a:r>
            <a:endParaRPr lang="en-US" altLang="ja-JP" dirty="0">
              <a:latin typeface="HGPｺﾞｼｯｸM" panose="020B0600000000000000" pitchFamily="50" charset="-128"/>
              <a:ea typeface="HGPｺﾞｼｯｸM" panose="020B0600000000000000" pitchFamily="50" charset="-128"/>
            </a:endParaRPr>
          </a:p>
        </p:txBody>
      </p:sp>
      <p:sp>
        <p:nvSpPr>
          <p:cNvPr id="8" name="角丸四角形 7"/>
          <p:cNvSpPr/>
          <p:nvPr/>
        </p:nvSpPr>
        <p:spPr bwMode="auto">
          <a:xfrm>
            <a:off x="7382222" y="109444"/>
            <a:ext cx="1739627" cy="343086"/>
          </a:xfrm>
          <a:prstGeom prst="roundRect">
            <a:avLst/>
          </a:prstGeom>
          <a:solidFill>
            <a:srgbClr val="0000FF"/>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lvl="0" algn="ctr"/>
            <a:r>
              <a:rPr lang="ja-JP" altLang="en-US" dirty="0">
                <a:solidFill>
                  <a:schemeClr val="bg1"/>
                </a:solidFill>
                <a:latin typeface="HGPｺﾞｼｯｸE" panose="020B0900000000000000" pitchFamily="50" charset="-128"/>
                <a:ea typeface="HGPｺﾞｼｯｸE" panose="020B0900000000000000" pitchFamily="50" charset="-128"/>
                <a:cs typeface="Meiryo UI" panose="020B0604030504040204" pitchFamily="50" charset="-128"/>
              </a:rPr>
              <a:t>ゲームキット</a:t>
            </a:r>
          </a:p>
        </p:txBody>
      </p:sp>
      <p:sp>
        <p:nvSpPr>
          <p:cNvPr id="9" name="正方形/長方形 8"/>
          <p:cNvSpPr/>
          <p:nvPr/>
        </p:nvSpPr>
        <p:spPr bwMode="auto">
          <a:xfrm>
            <a:off x="5351674" y="1772816"/>
            <a:ext cx="748405" cy="4536504"/>
          </a:xfrm>
          <a:prstGeom prst="rect">
            <a:avLst/>
          </a:prstGeom>
          <a:noFill/>
          <a:ln w="5715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10" name="左矢印吹き出し 9"/>
          <p:cNvSpPr/>
          <p:nvPr/>
        </p:nvSpPr>
        <p:spPr bwMode="auto">
          <a:xfrm flipH="1">
            <a:off x="2698825" y="3645024"/>
            <a:ext cx="2634375" cy="936105"/>
          </a:xfrm>
          <a:prstGeom prst="leftArrowCallout">
            <a:avLst>
              <a:gd name="adj1" fmla="val 25000"/>
              <a:gd name="adj2" fmla="val 33114"/>
              <a:gd name="adj3" fmla="val 25000"/>
              <a:gd name="adj4" fmla="val 81017"/>
            </a:avLst>
          </a:prstGeom>
          <a:solidFill>
            <a:schemeClr val="bg1">
              <a:lumMod val="50000"/>
            </a:schemeClr>
          </a:solidFill>
          <a:ln w="1905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solidFill>
                  <a:schemeClr val="bg1"/>
                </a:solidFill>
                <a:latin typeface="HGPｺﾞｼｯｸM" panose="020B0600000000000000" pitchFamily="50" charset="-128"/>
                <a:ea typeface="HGPｺﾞｼｯｸM" panose="020B0600000000000000" pitchFamily="50" charset="-128"/>
              </a:rPr>
              <a:t>家庭環境</a:t>
            </a:r>
            <a:endParaRPr lang="en-US" altLang="ja-JP" dirty="0">
              <a:solidFill>
                <a:schemeClr val="bg1"/>
              </a:solidFill>
              <a:latin typeface="HGPｺﾞｼｯｸM" panose="020B0600000000000000" pitchFamily="50" charset="-128"/>
              <a:ea typeface="HGPｺﾞｼｯｸM" panose="020B0600000000000000"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solidFill>
                  <a:schemeClr val="bg1"/>
                </a:solidFill>
                <a:latin typeface="HGPｺﾞｼｯｸM" panose="020B0600000000000000" pitchFamily="50" charset="-128"/>
                <a:ea typeface="HGPｺﾞｼｯｸM" panose="020B0600000000000000" pitchFamily="50" charset="-128"/>
              </a:rPr>
              <a:t>（カードに書かれて</a:t>
            </a:r>
            <a:endParaRPr lang="en-US" altLang="ja-JP" dirty="0">
              <a:solidFill>
                <a:schemeClr val="bg1"/>
              </a:solidFill>
              <a:latin typeface="HGPｺﾞｼｯｸM" panose="020B0600000000000000" pitchFamily="50" charset="-128"/>
              <a:ea typeface="HGPｺﾞｼｯｸM" panose="020B0600000000000000"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solidFill>
                  <a:schemeClr val="bg1"/>
                </a:solidFill>
                <a:latin typeface="HGPｺﾞｼｯｸM" panose="020B0600000000000000" pitchFamily="50" charset="-128"/>
                <a:ea typeface="HGPｺﾞｼｯｸM" panose="020B0600000000000000" pitchFamily="50" charset="-128"/>
              </a:rPr>
              <a:t>いない情報）</a:t>
            </a:r>
            <a:endParaRPr kumimoji="1" lang="ja-JP" altLang="en-US" sz="1800" b="0" i="0" u="none" strike="noStrike" cap="none" normalizeH="0" baseline="0" dirty="0">
              <a:ln>
                <a:noFill/>
              </a:ln>
              <a:solidFill>
                <a:schemeClr val="bg1"/>
              </a:solidFill>
              <a:effectLst/>
              <a:latin typeface="HGPｺﾞｼｯｸM" panose="020B0600000000000000" pitchFamily="50" charset="-128"/>
              <a:ea typeface="HGPｺﾞｼｯｸM" panose="020B0600000000000000" pitchFamily="50" charset="-128"/>
            </a:endParaRPr>
          </a:p>
        </p:txBody>
      </p:sp>
      <p:sp>
        <p:nvSpPr>
          <p:cNvPr id="6" name="左矢印吹き出し 5"/>
          <p:cNvSpPr/>
          <p:nvPr/>
        </p:nvSpPr>
        <p:spPr bwMode="auto">
          <a:xfrm flipH="1">
            <a:off x="4874507" y="2564904"/>
            <a:ext cx="2634375" cy="936105"/>
          </a:xfrm>
          <a:prstGeom prst="leftArrowCallout">
            <a:avLst>
              <a:gd name="adj1" fmla="val 25000"/>
              <a:gd name="adj2" fmla="val 33114"/>
              <a:gd name="adj3" fmla="val 25000"/>
              <a:gd name="adj4" fmla="val 81017"/>
            </a:avLst>
          </a:prstGeom>
          <a:solidFill>
            <a:schemeClr val="bg1">
              <a:lumMod val="50000"/>
            </a:schemeClr>
          </a:solidFill>
          <a:ln w="1905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a:ln>
                  <a:noFill/>
                </a:ln>
                <a:solidFill>
                  <a:schemeClr val="bg1"/>
                </a:solidFill>
                <a:effectLst/>
                <a:latin typeface="HGPｺﾞｼｯｸM" panose="020B0600000000000000" pitchFamily="50" charset="-128"/>
                <a:ea typeface="HGPｺﾞｼｯｸM" panose="020B0600000000000000" pitchFamily="50" charset="-128"/>
              </a:rPr>
              <a:t>機微情報</a:t>
            </a:r>
            <a:endParaRPr kumimoji="1" lang="en-US" altLang="ja-JP" sz="1800" b="0" i="0" u="none" strike="noStrike" cap="none" normalizeH="0" baseline="0" dirty="0">
              <a:ln>
                <a:noFill/>
              </a:ln>
              <a:solidFill>
                <a:schemeClr val="bg1"/>
              </a:solidFill>
              <a:effectLst/>
              <a:latin typeface="HGPｺﾞｼｯｸM" panose="020B0600000000000000" pitchFamily="50" charset="-128"/>
              <a:ea typeface="HGPｺﾞｼｯｸM" panose="020B0600000000000000"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solidFill>
                  <a:schemeClr val="bg1"/>
                </a:solidFill>
                <a:latin typeface="HGPｺﾞｼｯｸM" panose="020B0600000000000000" pitchFamily="50" charset="-128"/>
                <a:ea typeface="HGPｺﾞｼｯｸM" panose="020B0600000000000000" pitchFamily="50" charset="-128"/>
              </a:rPr>
              <a:t>（カードに書かれて</a:t>
            </a:r>
            <a:endParaRPr lang="en-US" altLang="ja-JP" dirty="0">
              <a:solidFill>
                <a:schemeClr val="bg1"/>
              </a:solidFill>
              <a:latin typeface="HGPｺﾞｼｯｸM" panose="020B0600000000000000" pitchFamily="50" charset="-128"/>
              <a:ea typeface="HGPｺﾞｼｯｸM" panose="020B0600000000000000"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solidFill>
                  <a:schemeClr val="bg1"/>
                </a:solidFill>
                <a:latin typeface="HGPｺﾞｼｯｸM" panose="020B0600000000000000" pitchFamily="50" charset="-128"/>
                <a:ea typeface="HGPｺﾞｼｯｸM" panose="020B0600000000000000" pitchFamily="50" charset="-128"/>
              </a:rPr>
              <a:t>いない情報）</a:t>
            </a:r>
            <a:endParaRPr kumimoji="1" lang="ja-JP" altLang="en-US" sz="1800" b="0" i="0" u="none" strike="noStrike" cap="none" normalizeH="0" baseline="0" dirty="0">
              <a:ln>
                <a:noFill/>
              </a:ln>
              <a:solidFill>
                <a:schemeClr val="bg1"/>
              </a:solidFill>
              <a:effectLst/>
              <a:latin typeface="HGPｺﾞｼｯｸM" panose="020B0600000000000000" pitchFamily="50" charset="-128"/>
              <a:ea typeface="HGPｺﾞｼｯｸM" panose="020B0600000000000000" pitchFamily="50" charset="-128"/>
            </a:endParaRPr>
          </a:p>
        </p:txBody>
      </p:sp>
    </p:spTree>
    <p:extLst>
      <p:ext uri="{BB962C8B-B14F-4D97-AF65-F5344CB8AC3E}">
        <p14:creationId xmlns:p14="http://schemas.microsoft.com/office/powerpoint/2010/main" val="280050646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40</a:t>
            </a:fld>
            <a:endParaRPr lang="en-US" altLang="ja-JP" dirty="0"/>
          </a:p>
        </p:txBody>
      </p:sp>
      <p:sp>
        <p:nvSpPr>
          <p:cNvPr id="5" name="タイトル 1"/>
          <p:cNvSpPr txBox="1">
            <a:spLocks/>
          </p:cNvSpPr>
          <p:nvPr/>
        </p:nvSpPr>
        <p:spPr>
          <a:xfrm>
            <a:off x="6468" y="0"/>
            <a:ext cx="8928100" cy="561975"/>
          </a:xfrm>
          <a:prstGeom prst="rect">
            <a:avLst/>
          </a:prstGeom>
        </p:spPr>
        <p:txBody>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kern="0" dirty="0"/>
              <a:t>６ ．ゲームの進め方</a:t>
            </a:r>
          </a:p>
        </p:txBody>
      </p:sp>
      <p:sp>
        <p:nvSpPr>
          <p:cNvPr id="6" name="正方形/長方形 5"/>
          <p:cNvSpPr/>
          <p:nvPr/>
        </p:nvSpPr>
        <p:spPr bwMode="auto">
          <a:xfrm>
            <a:off x="649334" y="2421008"/>
            <a:ext cx="7776864" cy="1080000"/>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600" dirty="0">
                <a:solidFill>
                  <a:schemeClr val="bg1"/>
                </a:solidFill>
                <a:ea typeface="HGPｺﾞｼｯｸE" pitchFamily="50" charset="-128"/>
              </a:rPr>
              <a:t>（２）滞留方針を決める</a:t>
            </a:r>
          </a:p>
        </p:txBody>
      </p:sp>
      <p:sp>
        <p:nvSpPr>
          <p:cNvPr id="7" name="正方形/長方形 6"/>
          <p:cNvSpPr/>
          <p:nvPr/>
        </p:nvSpPr>
        <p:spPr bwMode="auto">
          <a:xfrm>
            <a:off x="649334" y="1268880"/>
            <a:ext cx="7776864" cy="1080000"/>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600" dirty="0">
                <a:solidFill>
                  <a:schemeClr val="bg1"/>
                </a:solidFill>
                <a:ea typeface="HGPｺﾞｼｯｸE" pitchFamily="50" charset="-128"/>
              </a:rPr>
              <a:t>（１）役割・体制を決める</a:t>
            </a:r>
          </a:p>
        </p:txBody>
      </p:sp>
      <p:sp>
        <p:nvSpPr>
          <p:cNvPr id="8" name="正方形/長方形 7"/>
          <p:cNvSpPr/>
          <p:nvPr/>
        </p:nvSpPr>
        <p:spPr bwMode="auto">
          <a:xfrm>
            <a:off x="649334" y="3573016"/>
            <a:ext cx="7776864" cy="1080000"/>
          </a:xfrm>
          <a:prstGeom prst="rect">
            <a:avLst/>
          </a:prstGeom>
          <a:solidFill>
            <a:srgbClr val="0000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600" dirty="0">
                <a:solidFill>
                  <a:schemeClr val="bg1"/>
                </a:solidFill>
                <a:ea typeface="HGPｺﾞｼｯｸE" pitchFamily="50" charset="-128"/>
              </a:rPr>
              <a:t>（３）イベントへ対応する</a:t>
            </a:r>
          </a:p>
        </p:txBody>
      </p:sp>
      <p:sp>
        <p:nvSpPr>
          <p:cNvPr id="9" name="正方形/長方形 8"/>
          <p:cNvSpPr/>
          <p:nvPr/>
        </p:nvSpPr>
        <p:spPr bwMode="auto">
          <a:xfrm>
            <a:off x="649334" y="4725144"/>
            <a:ext cx="7776864" cy="1080000"/>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600" dirty="0">
                <a:solidFill>
                  <a:schemeClr val="bg1"/>
                </a:solidFill>
                <a:ea typeface="HGPｺﾞｼｯｸE" pitchFamily="50" charset="-128"/>
              </a:rPr>
              <a:t>（４）ゲームの終了</a:t>
            </a:r>
            <a:r>
              <a:rPr lang="en-US" altLang="ja-JP" sz="3600" dirty="0">
                <a:solidFill>
                  <a:schemeClr val="bg1"/>
                </a:solidFill>
                <a:ea typeface="HGPｺﾞｼｯｸE" pitchFamily="50" charset="-128"/>
              </a:rPr>
              <a:t>/</a:t>
            </a:r>
            <a:r>
              <a:rPr lang="ja-JP" altLang="en-US" sz="3600" dirty="0">
                <a:solidFill>
                  <a:schemeClr val="bg1"/>
                </a:solidFill>
                <a:ea typeface="HGPｺﾞｼｯｸE" pitchFamily="50" charset="-128"/>
              </a:rPr>
              <a:t>振り返り</a:t>
            </a:r>
          </a:p>
        </p:txBody>
      </p:sp>
    </p:spTree>
    <p:extLst>
      <p:ext uri="{BB962C8B-B14F-4D97-AF65-F5344CB8AC3E}">
        <p14:creationId xmlns:p14="http://schemas.microsoft.com/office/powerpoint/2010/main" val="37288511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97172" y="1052734"/>
            <a:ext cx="4249739" cy="54520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41</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kumimoji="1" lang="ja-JP" altLang="en-US" dirty="0"/>
              <a:t>練習（試しにやってみましょう）</a:t>
            </a:r>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a:solidFill>
                  <a:schemeClr val="bg1"/>
                </a:solidFill>
                <a:latin typeface="HGPｺﾞｼｯｸE" panose="020B0900000000000000" pitchFamily="50" charset="-128"/>
                <a:ea typeface="HGPｺﾞｼｯｸE" panose="020B0900000000000000" pitchFamily="50" charset="-128"/>
              </a:rPr>
              <a:t>約　</a:t>
            </a:r>
            <a:r>
              <a:rPr lang="en-US" altLang="ja-JP" sz="2400" dirty="0">
                <a:solidFill>
                  <a:schemeClr val="bg1"/>
                </a:solidFill>
                <a:latin typeface="HGPｺﾞｼｯｸE" panose="020B0900000000000000" pitchFamily="50" charset="-128"/>
                <a:ea typeface="HGPｺﾞｼｯｸE" panose="020B0900000000000000" pitchFamily="50" charset="-128"/>
              </a:rPr>
              <a:t>5</a:t>
            </a:r>
            <a:r>
              <a:rPr lang="ja-JP" altLang="en-US" sz="2400" dirty="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47" name="コンテンツ プレースホルダー 2"/>
          <p:cNvSpPr txBox="1">
            <a:spLocks/>
          </p:cNvSpPr>
          <p:nvPr/>
        </p:nvSpPr>
        <p:spPr bwMode="auto">
          <a:xfrm>
            <a:off x="0" y="529342"/>
            <a:ext cx="8928100" cy="52339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a:lstStyle>
          <a:p>
            <a:pPr marL="628650" indent="-628650">
              <a:buFontTx/>
              <a:buNone/>
            </a:pPr>
            <a:r>
              <a:rPr lang="en-US" altLang="ja-JP" kern="0" dirty="0">
                <a:solidFill>
                  <a:srgbClr val="0000FF"/>
                </a:solidFill>
              </a:rPr>
              <a:t>※</a:t>
            </a:r>
            <a:r>
              <a:rPr lang="ja-JP" altLang="en-US" kern="0" dirty="0">
                <a:solidFill>
                  <a:srgbClr val="0000FF"/>
                </a:solidFill>
              </a:rPr>
              <a:t>本練習のイベントカードはキットに含まれていません</a:t>
            </a:r>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571999" y="1052735"/>
            <a:ext cx="4473455" cy="54520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7868654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42</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kumimoji="1" lang="ja-JP" altLang="en-US" dirty="0"/>
              <a:t>練習（試しにやってみましょう）</a:t>
            </a:r>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a:solidFill>
                  <a:schemeClr val="bg1"/>
                </a:solidFill>
                <a:latin typeface="HGPｺﾞｼｯｸE" panose="020B0900000000000000" pitchFamily="50" charset="-128"/>
                <a:ea typeface="HGPｺﾞｼｯｸE" panose="020B0900000000000000" pitchFamily="50" charset="-128"/>
              </a:rPr>
              <a:t>約　</a:t>
            </a:r>
            <a:r>
              <a:rPr lang="en-US" altLang="ja-JP" sz="2400" dirty="0">
                <a:solidFill>
                  <a:schemeClr val="bg1"/>
                </a:solidFill>
                <a:latin typeface="HGPｺﾞｼｯｸE" panose="020B0900000000000000" pitchFamily="50" charset="-128"/>
                <a:ea typeface="HGPｺﾞｼｯｸE" panose="020B0900000000000000" pitchFamily="50" charset="-128"/>
              </a:rPr>
              <a:t>5</a:t>
            </a:r>
            <a:r>
              <a:rPr lang="ja-JP" altLang="en-US" sz="2400" dirty="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47" name="コンテンツ プレースホルダー 2"/>
          <p:cNvSpPr txBox="1">
            <a:spLocks/>
          </p:cNvSpPr>
          <p:nvPr/>
        </p:nvSpPr>
        <p:spPr bwMode="auto">
          <a:xfrm>
            <a:off x="0" y="529342"/>
            <a:ext cx="8928100" cy="52339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a:lstStyle>
          <a:p>
            <a:pPr marL="628650" indent="-628650">
              <a:buFontTx/>
              <a:buNone/>
            </a:pPr>
            <a:r>
              <a:rPr lang="en-US" altLang="ja-JP" kern="0" dirty="0">
                <a:solidFill>
                  <a:srgbClr val="0000FF"/>
                </a:solidFill>
              </a:rPr>
              <a:t>※</a:t>
            </a:r>
            <a:r>
              <a:rPr lang="ja-JP" altLang="en-US" kern="0" dirty="0">
                <a:solidFill>
                  <a:srgbClr val="0000FF"/>
                </a:solidFill>
              </a:rPr>
              <a:t>本練習のイベントカードはゲームキットに含まれていません</a:t>
            </a:r>
          </a:p>
        </p:txBody>
      </p:sp>
      <p:pic>
        <p:nvPicPr>
          <p:cNvPr id="9" name="Picture 3"/>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12651733" y="5248538"/>
            <a:ext cx="1045110" cy="1046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角丸四角形吹き出し 9"/>
          <p:cNvSpPr/>
          <p:nvPr/>
        </p:nvSpPr>
        <p:spPr bwMode="auto">
          <a:xfrm>
            <a:off x="4549804" y="1069876"/>
            <a:ext cx="4388168" cy="576064"/>
          </a:xfrm>
          <a:prstGeom prst="wedgeRoundRectCallout">
            <a:avLst>
              <a:gd name="adj1" fmla="val -44252"/>
              <a:gd name="adj2" fmla="val 31667"/>
              <a:gd name="adj3" fmla="val 16667"/>
            </a:avLst>
          </a:prstGeom>
          <a:solidFill>
            <a:schemeClr val="bg1">
              <a:lumMod val="85000"/>
            </a:schemeClr>
          </a:solidFill>
          <a:ln>
            <a:solidFill>
              <a:schemeClr val="bg1">
                <a:lumMod val="8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342900" marR="0" indent="-342900" defTabSz="914400" rtl="0" eaLnBrk="1" fontAlgn="base" latinLnBrk="0" hangingPunct="1">
              <a:lnSpc>
                <a:spcPct val="100000"/>
              </a:lnSpc>
              <a:spcBef>
                <a:spcPct val="0"/>
              </a:spcBef>
              <a:spcAft>
                <a:spcPct val="0"/>
              </a:spcAft>
              <a:buClrTx/>
              <a:buSzTx/>
              <a:buFont typeface="+mj-ea"/>
              <a:buAutoNum type="circleNumDbPlain"/>
              <a:tabLst/>
            </a:pPr>
            <a:r>
              <a:rPr kumimoji="1" lang="ja-JP" altLang="en-US" sz="1800" b="0" i="0" u="none" strike="noStrike" cap="none" normalizeH="0" baseline="0" dirty="0">
                <a:ln>
                  <a:noFill/>
                </a:ln>
                <a:solidFill>
                  <a:srgbClr val="C00000"/>
                </a:solidFill>
                <a:effectLst/>
                <a:latin typeface="Arial" charset="0"/>
                <a:ea typeface="HGPｺﾞｼｯｸE" pitchFamily="50" charset="-128"/>
              </a:rPr>
              <a:t>該当の</a:t>
            </a:r>
            <a:r>
              <a:rPr lang="ja-JP" altLang="en-US" dirty="0">
                <a:solidFill>
                  <a:srgbClr val="C00000"/>
                </a:solidFill>
                <a:latin typeface="Arial" charset="0"/>
                <a:ea typeface="HGPｺﾞｼｯｸE" pitchFamily="50" charset="-128"/>
              </a:rPr>
              <a:t>役職員等</a:t>
            </a:r>
            <a:r>
              <a:rPr kumimoji="1" lang="ja-JP" altLang="en-US" sz="1800" b="0" i="0" u="none" strike="noStrike" cap="none" normalizeH="0" baseline="0" dirty="0">
                <a:ln>
                  <a:noFill/>
                </a:ln>
                <a:solidFill>
                  <a:srgbClr val="C00000"/>
                </a:solidFill>
                <a:effectLst/>
                <a:latin typeface="Arial" charset="0"/>
                <a:ea typeface="HGPｺﾞｼｯｸE" pitchFamily="50" charset="-128"/>
              </a:rPr>
              <a:t>カード</a:t>
            </a:r>
            <a:r>
              <a:rPr kumimoji="1" lang="ja-JP" altLang="en-US" sz="1800" b="0" i="0" u="none" strike="noStrike" cap="none" normalizeH="0" baseline="0" dirty="0">
                <a:ln>
                  <a:noFill/>
                </a:ln>
                <a:solidFill>
                  <a:schemeClr val="tx1"/>
                </a:solidFill>
                <a:effectLst/>
                <a:latin typeface="Arial" charset="0"/>
                <a:ea typeface="HGPｺﾞｼｯｸE" pitchFamily="50" charset="-128"/>
              </a:rPr>
              <a:t>を取り出してください。</a:t>
            </a:r>
          </a:p>
        </p:txBody>
      </p:sp>
      <p:sp>
        <p:nvSpPr>
          <p:cNvPr id="12" name="角丸四角形吹き出し 11"/>
          <p:cNvSpPr/>
          <p:nvPr/>
        </p:nvSpPr>
        <p:spPr bwMode="auto">
          <a:xfrm>
            <a:off x="4539932" y="1845495"/>
            <a:ext cx="4388168" cy="1583505"/>
          </a:xfrm>
          <a:prstGeom prst="wedgeRoundRectCallout">
            <a:avLst>
              <a:gd name="adj1" fmla="val -44252"/>
              <a:gd name="adj2" fmla="val 20644"/>
              <a:gd name="adj3" fmla="val 16667"/>
            </a:avLst>
          </a:prstGeom>
          <a:solidFill>
            <a:schemeClr val="bg1">
              <a:lumMod val="85000"/>
            </a:schemeClr>
          </a:solidFill>
          <a:ln>
            <a:solidFill>
              <a:schemeClr val="bg1">
                <a:lumMod val="8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342900" indent="-342900">
              <a:buFont typeface="+mj-ea"/>
              <a:buAutoNum type="circleNumDbPlain" startAt="2"/>
            </a:pPr>
            <a:r>
              <a:rPr lang="ja-JP" altLang="en-US" dirty="0">
                <a:solidFill>
                  <a:schemeClr val="tx1"/>
                </a:solidFill>
                <a:latin typeface="Arial" charset="0"/>
                <a:ea typeface="HGPｺﾞｼｯｸE" pitchFamily="50" charset="-128"/>
              </a:rPr>
              <a:t>以下の情報を踏まえ、</a:t>
            </a:r>
            <a:r>
              <a:rPr lang="ja-JP" altLang="en-US" dirty="0">
                <a:solidFill>
                  <a:srgbClr val="C00000"/>
                </a:solidFill>
                <a:latin typeface="Arial" charset="0"/>
                <a:ea typeface="HGPｺﾞｼｯｸE" pitchFamily="50" charset="-128"/>
              </a:rPr>
              <a:t>対応方針</a:t>
            </a:r>
            <a:r>
              <a:rPr lang="ja-JP" altLang="en-US" dirty="0">
                <a:solidFill>
                  <a:schemeClr val="tx1"/>
                </a:solidFill>
                <a:latin typeface="Arial" charset="0"/>
                <a:ea typeface="HGPｺﾞｼｯｸE" pitchFamily="50" charset="-128"/>
              </a:rPr>
              <a:t>（この場合帰宅させるか、待機させるか）</a:t>
            </a:r>
            <a:r>
              <a:rPr lang="ja-JP" altLang="en-US" dirty="0">
                <a:solidFill>
                  <a:srgbClr val="C00000"/>
                </a:solidFill>
                <a:latin typeface="Arial" charset="0"/>
                <a:ea typeface="HGPｺﾞｼｯｸE" pitchFamily="50" charset="-128"/>
              </a:rPr>
              <a:t>を検討してください</a:t>
            </a:r>
            <a:r>
              <a:rPr lang="ja-JP" altLang="en-US" dirty="0">
                <a:solidFill>
                  <a:schemeClr val="tx1"/>
                </a:solidFill>
                <a:latin typeface="Arial" charset="0"/>
                <a:ea typeface="HGPｺﾞｼｯｸE" pitchFamily="50" charset="-128"/>
              </a:rPr>
              <a:t>。</a:t>
            </a:r>
            <a:endParaRPr lang="en-US" altLang="ja-JP" dirty="0">
              <a:solidFill>
                <a:schemeClr val="tx1"/>
              </a:solidFill>
              <a:latin typeface="Arial" charset="0"/>
              <a:ea typeface="HGPｺﾞｼｯｸE" pitchFamily="50" charset="-128"/>
            </a:endParaRPr>
          </a:p>
          <a:p>
            <a:r>
              <a:rPr kumimoji="1" lang="ja-JP" altLang="en-US" sz="1600" b="0" i="0" u="none" strike="noStrike" cap="none" normalizeH="0" baseline="0" dirty="0">
                <a:ln>
                  <a:noFill/>
                </a:ln>
                <a:solidFill>
                  <a:schemeClr val="tx1"/>
                </a:solidFill>
                <a:effectLst/>
                <a:latin typeface="Arial" charset="0"/>
                <a:ea typeface="HGPｺﾞｼｯｸE" pitchFamily="50" charset="-128"/>
              </a:rPr>
              <a:t>　　　・現在の滞留方針</a:t>
            </a:r>
            <a:endParaRPr kumimoji="1" lang="en-US" altLang="ja-JP" sz="1600" b="0" i="0" u="none" strike="noStrike" cap="none" normalizeH="0" baseline="0" dirty="0">
              <a:ln>
                <a:noFill/>
              </a:ln>
              <a:solidFill>
                <a:schemeClr val="tx1"/>
              </a:solidFill>
              <a:effectLst/>
              <a:latin typeface="Arial" charset="0"/>
              <a:ea typeface="HGPｺﾞｼｯｸE" pitchFamily="50" charset="-128"/>
            </a:endParaRPr>
          </a:p>
          <a:p>
            <a:r>
              <a:rPr lang="ja-JP" altLang="en-US" sz="1600" dirty="0">
                <a:solidFill>
                  <a:schemeClr val="tx1"/>
                </a:solidFill>
                <a:latin typeface="Arial" charset="0"/>
                <a:ea typeface="HGPｺﾞｼｯｸE" pitchFamily="50" charset="-128"/>
              </a:rPr>
              <a:t>　　　・役職員等カードの記載内容</a:t>
            </a:r>
            <a:endParaRPr lang="en-US" altLang="ja-JP" sz="1600" dirty="0">
              <a:solidFill>
                <a:schemeClr val="tx1"/>
              </a:solidFill>
              <a:latin typeface="Arial" charset="0"/>
              <a:ea typeface="HGPｺﾞｼｯｸE" pitchFamily="50" charset="-128"/>
            </a:endParaRPr>
          </a:p>
          <a:p>
            <a:r>
              <a:rPr kumimoji="1" lang="ja-JP" altLang="en-US" sz="1600" b="0" i="0" u="none" strike="noStrike" cap="none" normalizeH="0" baseline="0" dirty="0">
                <a:ln>
                  <a:noFill/>
                </a:ln>
                <a:solidFill>
                  <a:schemeClr val="tx1"/>
                </a:solidFill>
                <a:effectLst/>
                <a:latin typeface="Arial" charset="0"/>
                <a:ea typeface="HGPｺﾞｼｯｸE" pitchFamily="50" charset="-128"/>
              </a:rPr>
              <a:t>　　　・役職員等リストの機微情報（あれば）</a:t>
            </a:r>
            <a:endParaRPr kumimoji="1" lang="en-US" altLang="ja-JP" sz="1600" b="0" i="0" u="none" strike="noStrike" cap="none" normalizeH="0" baseline="0" dirty="0">
              <a:ln>
                <a:noFill/>
              </a:ln>
              <a:solidFill>
                <a:schemeClr val="tx1"/>
              </a:solidFill>
              <a:effectLst/>
              <a:latin typeface="Arial" charset="0"/>
              <a:ea typeface="HGPｺﾞｼｯｸE" pitchFamily="50" charset="-128"/>
            </a:endParaRPr>
          </a:p>
        </p:txBody>
      </p:sp>
      <p:sp>
        <p:nvSpPr>
          <p:cNvPr id="13" name="角丸四角形吹き出し 12"/>
          <p:cNvSpPr/>
          <p:nvPr/>
        </p:nvSpPr>
        <p:spPr bwMode="auto">
          <a:xfrm>
            <a:off x="4563000" y="4221088"/>
            <a:ext cx="4388168" cy="1368152"/>
          </a:xfrm>
          <a:prstGeom prst="wedgeRoundRectCallout">
            <a:avLst>
              <a:gd name="adj1" fmla="val -44252"/>
              <a:gd name="adj2" fmla="val 20644"/>
              <a:gd name="adj3" fmla="val 16667"/>
            </a:avLst>
          </a:prstGeom>
          <a:solidFill>
            <a:schemeClr val="bg1">
              <a:lumMod val="85000"/>
            </a:schemeClr>
          </a:solidFill>
          <a:ln>
            <a:solidFill>
              <a:schemeClr val="bg1">
                <a:lumMod val="8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342900" indent="-342900">
              <a:buFont typeface="+mj-ea"/>
              <a:buAutoNum type="circleNumDbPlain" startAt="3"/>
            </a:pPr>
            <a:r>
              <a:rPr lang="ja-JP" altLang="en-US" dirty="0">
                <a:solidFill>
                  <a:srgbClr val="C00000"/>
                </a:solidFill>
                <a:latin typeface="Arial" charset="0"/>
                <a:ea typeface="HGPｺﾞｼｯｸE" pitchFamily="50" charset="-128"/>
              </a:rPr>
              <a:t>帰宅させる判断をした場合</a:t>
            </a:r>
            <a:endParaRPr lang="en-US" altLang="ja-JP" dirty="0">
              <a:solidFill>
                <a:srgbClr val="C00000"/>
              </a:solidFill>
              <a:latin typeface="Arial" charset="0"/>
              <a:ea typeface="HGPｺﾞｼｯｸE" pitchFamily="50" charset="-128"/>
            </a:endParaRPr>
          </a:p>
          <a:p>
            <a:r>
              <a:rPr lang="ja-JP" altLang="en-US" dirty="0">
                <a:solidFill>
                  <a:schemeClr val="tx1"/>
                </a:solidFill>
                <a:latin typeface="Arial" charset="0"/>
                <a:ea typeface="HGPｺﾞｼｯｸE" pitchFamily="50" charset="-128"/>
              </a:rPr>
              <a:t>　　　⇒「帰宅者入れ」に</a:t>
            </a:r>
          </a:p>
          <a:p>
            <a:r>
              <a:rPr lang="ja-JP" altLang="en-US" dirty="0">
                <a:solidFill>
                  <a:schemeClr val="tx1"/>
                </a:solidFill>
                <a:latin typeface="Arial" charset="0"/>
                <a:ea typeface="HGPｺﾞｼｯｸE" pitchFamily="50" charset="-128"/>
              </a:rPr>
              <a:t>　　</a:t>
            </a:r>
            <a:r>
              <a:rPr lang="ja-JP" altLang="en-US" dirty="0">
                <a:solidFill>
                  <a:srgbClr val="C00000"/>
                </a:solidFill>
                <a:latin typeface="Arial" charset="0"/>
                <a:ea typeface="HGPｺﾞｼｯｸE" pitchFamily="50" charset="-128"/>
              </a:rPr>
              <a:t>待機させる判断をした場合</a:t>
            </a:r>
            <a:r>
              <a:rPr lang="ja-JP" altLang="en-US" dirty="0">
                <a:solidFill>
                  <a:schemeClr val="tx1"/>
                </a:solidFill>
                <a:latin typeface="Arial" charset="0"/>
                <a:ea typeface="HGPｺﾞｼｯｸE" pitchFamily="50" charset="-128"/>
              </a:rPr>
              <a:t>　　</a:t>
            </a:r>
            <a:endParaRPr lang="en-US" altLang="ja-JP" dirty="0">
              <a:solidFill>
                <a:schemeClr val="tx1"/>
              </a:solidFill>
              <a:latin typeface="Arial" charset="0"/>
              <a:ea typeface="HGPｺﾞｼｯｸE" pitchFamily="50" charset="-128"/>
            </a:endParaRPr>
          </a:p>
          <a:p>
            <a:r>
              <a:rPr lang="ja-JP" altLang="en-US" dirty="0">
                <a:solidFill>
                  <a:schemeClr val="tx1"/>
                </a:solidFill>
                <a:latin typeface="Arial" charset="0"/>
                <a:ea typeface="HGPｺﾞｼｯｸE" pitchFamily="50" charset="-128"/>
              </a:rPr>
              <a:t>　　　⇒フロアマップに</a:t>
            </a:r>
            <a:endParaRPr lang="en-US" altLang="ja-JP" dirty="0">
              <a:solidFill>
                <a:schemeClr val="tx1"/>
              </a:solidFill>
              <a:latin typeface="Arial" charset="0"/>
              <a:ea typeface="HGPｺﾞｼｯｸE" pitchFamily="50" charset="-128"/>
            </a:endParaRPr>
          </a:p>
          <a:p>
            <a:r>
              <a:rPr lang="ja-JP" altLang="en-US" dirty="0">
                <a:solidFill>
                  <a:schemeClr val="tx1"/>
                </a:solidFill>
                <a:latin typeface="Arial" charset="0"/>
                <a:ea typeface="HGPｺﾞｼｯｸE" pitchFamily="50" charset="-128"/>
              </a:rPr>
              <a:t>　　役職員等カードを移動してください。</a:t>
            </a:r>
            <a:endParaRPr lang="en-US" altLang="ja-JP" dirty="0">
              <a:solidFill>
                <a:schemeClr val="tx1"/>
              </a:solidFill>
              <a:latin typeface="Arial" charset="0"/>
              <a:ea typeface="HGPｺﾞｼｯｸE" pitchFamily="50" charset="-128"/>
            </a:endParaRPr>
          </a:p>
        </p:txBody>
      </p:sp>
      <p:sp>
        <p:nvSpPr>
          <p:cNvPr id="14" name="角丸四角形吹き出し 13"/>
          <p:cNvSpPr/>
          <p:nvPr/>
        </p:nvSpPr>
        <p:spPr bwMode="auto">
          <a:xfrm>
            <a:off x="4499992" y="5733256"/>
            <a:ext cx="4541184" cy="648072"/>
          </a:xfrm>
          <a:prstGeom prst="wedgeRoundRectCallout">
            <a:avLst>
              <a:gd name="adj1" fmla="val -44252"/>
              <a:gd name="adj2" fmla="val 20644"/>
              <a:gd name="adj3" fmla="val 16667"/>
            </a:avLst>
          </a:prstGeom>
          <a:solidFill>
            <a:schemeClr val="bg1">
              <a:lumMod val="85000"/>
            </a:schemeClr>
          </a:solidFill>
          <a:ln>
            <a:solidFill>
              <a:schemeClr val="bg1">
                <a:lumMod val="8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342900" marR="0" indent="-342900" defTabSz="914400" rtl="0" eaLnBrk="1" fontAlgn="base" latinLnBrk="0" hangingPunct="1">
              <a:lnSpc>
                <a:spcPct val="100000"/>
              </a:lnSpc>
              <a:spcBef>
                <a:spcPct val="0"/>
              </a:spcBef>
              <a:spcAft>
                <a:spcPct val="0"/>
              </a:spcAft>
              <a:buClrTx/>
              <a:buSzTx/>
              <a:buFont typeface="+mj-ea"/>
              <a:buAutoNum type="circleNumDbPlain" startAt="4"/>
              <a:tabLst/>
            </a:pPr>
            <a:r>
              <a:rPr lang="ja-JP" altLang="en-US" dirty="0">
                <a:solidFill>
                  <a:srgbClr val="C00000"/>
                </a:solidFill>
                <a:latin typeface="Arial" charset="0"/>
                <a:ea typeface="HGPｺﾞｼｯｸE" pitchFamily="50" charset="-128"/>
              </a:rPr>
              <a:t>イベントに対する対応を記録</a:t>
            </a:r>
            <a:r>
              <a:rPr lang="ja-JP" altLang="en-US" dirty="0">
                <a:solidFill>
                  <a:schemeClr val="tx1"/>
                </a:solidFill>
                <a:latin typeface="Arial" charset="0"/>
                <a:ea typeface="HGPｺﾞｼｯｸE" pitchFamily="50" charset="-128"/>
              </a:rPr>
              <a:t>します。必要に応じ、滞留方針も変更してください。</a:t>
            </a:r>
            <a:endParaRPr lang="en-US" altLang="ja-JP" dirty="0">
              <a:solidFill>
                <a:schemeClr val="tx1"/>
              </a:solidFill>
              <a:latin typeface="Arial" charset="0"/>
              <a:ea typeface="HGPｺﾞｼｯｸE" pitchFamily="50" charset="-128"/>
            </a:endParaRPr>
          </a:p>
        </p:txBody>
      </p:sp>
      <p:sp>
        <p:nvSpPr>
          <p:cNvPr id="16" name="角丸四角形吹き出し 15"/>
          <p:cNvSpPr/>
          <p:nvPr/>
        </p:nvSpPr>
        <p:spPr bwMode="auto">
          <a:xfrm>
            <a:off x="4574410" y="3643976"/>
            <a:ext cx="4353690" cy="350646"/>
          </a:xfrm>
          <a:prstGeom prst="wedgeRoundRectCallout">
            <a:avLst>
              <a:gd name="adj1" fmla="val -35147"/>
              <a:gd name="adj2" fmla="val -96295"/>
              <a:gd name="adj3" fmla="val 16667"/>
            </a:avLst>
          </a:prstGeom>
          <a:solidFill>
            <a:schemeClr val="bg1">
              <a:lumMod val="85000"/>
            </a:schemeClr>
          </a:solidFill>
          <a:ln>
            <a:solidFill>
              <a:schemeClr val="tx1">
                <a:lumMod val="50000"/>
                <a:lumOff val="50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ctr" anchorCtr="0" compatLnSpc="1">
            <a:prstTxWarp prst="textNoShape">
              <a:avLst/>
            </a:prstTxWarp>
          </a:bodyPr>
          <a:lstStyle/>
          <a:p>
            <a:r>
              <a:rPr lang="ja-JP" altLang="en-US" sz="1400" i="1" dirty="0">
                <a:solidFill>
                  <a:srgbClr val="0000FF"/>
                </a:solidFill>
                <a:latin typeface="Arial" charset="0"/>
                <a:ea typeface="HGPｺﾞｼｯｸE" pitchFamily="50" charset="-128"/>
              </a:rPr>
              <a:t>「資料集」資料１、資料３（イベント</a:t>
            </a:r>
            <a:r>
              <a:rPr lang="en-US" altLang="ja-JP" sz="1400" i="1" dirty="0">
                <a:solidFill>
                  <a:srgbClr val="0000FF"/>
                </a:solidFill>
                <a:latin typeface="Arial" charset="0"/>
                <a:ea typeface="HGPｺﾞｼｯｸE" pitchFamily="50" charset="-128"/>
              </a:rPr>
              <a:t>No.1</a:t>
            </a:r>
            <a:r>
              <a:rPr lang="ja-JP" altLang="en-US" sz="1400" i="1" dirty="0">
                <a:solidFill>
                  <a:srgbClr val="0000FF"/>
                </a:solidFill>
                <a:latin typeface="Arial" charset="0"/>
                <a:ea typeface="HGPｺﾞｼｯｸE" pitchFamily="50" charset="-128"/>
              </a:rPr>
              <a:t>）にもヒント有り</a:t>
            </a:r>
            <a:endParaRPr lang="en-US" altLang="ja-JP" sz="1400" i="1" dirty="0">
              <a:solidFill>
                <a:srgbClr val="0000FF"/>
              </a:solidFill>
              <a:latin typeface="Arial" charset="0"/>
              <a:ea typeface="HGPｺﾞｼｯｸE" pitchFamily="50" charset="-128"/>
            </a:endParaRPr>
          </a:p>
        </p:txBody>
      </p:sp>
      <p:pic>
        <p:nvPicPr>
          <p:cNvPr id="17"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97172" y="1052734"/>
            <a:ext cx="4249739" cy="54520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437024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78752" y="3117314"/>
            <a:ext cx="1756658" cy="2551132"/>
          </a:xfrm>
          <a:prstGeom prst="rect">
            <a:avLst/>
          </a:prstGeom>
          <a:solidFill>
            <a:schemeClr val="bg1"/>
          </a:solidFill>
          <a:ln>
            <a:solidFill>
              <a:schemeClr val="tx1"/>
            </a:solidFill>
            <a:prstDash val="sysDash"/>
          </a:ln>
          <a:effectLst/>
          <a:extLst/>
        </p:spPr>
      </p:pic>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43</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kumimoji="1" lang="ja-JP" altLang="en-US" dirty="0"/>
              <a:t>練習（試しにやってみましょう）</a:t>
            </a:r>
          </a:p>
        </p:txBody>
      </p:sp>
      <p:pic>
        <p:nvPicPr>
          <p:cNvPr id="9" name="Picture 3"/>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12651733" y="5248538"/>
            <a:ext cx="1045110" cy="1046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コンテンツ プレースホルダー 2"/>
          <p:cNvSpPr txBox="1">
            <a:spLocks/>
          </p:cNvSpPr>
          <p:nvPr/>
        </p:nvSpPr>
        <p:spPr>
          <a:xfrm>
            <a:off x="107950" y="618085"/>
            <a:ext cx="8928100" cy="2386880"/>
          </a:xfrm>
          <a:prstGeom prst="rect">
            <a:avLst/>
          </a:prstGeom>
        </p:spPr>
        <p:txBody>
          <a:bodyPr/>
          <a:lst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a:lstStyle>
          <a:p>
            <a:pPr marL="628650" indent="-628650">
              <a:buNone/>
            </a:pPr>
            <a:r>
              <a:rPr lang="ja-JP" altLang="en-US" kern="0" dirty="0">
                <a:solidFill>
                  <a:srgbClr val="0000FF"/>
                </a:solidFill>
              </a:rPr>
              <a:t>結果の記録について（記録係中心）</a:t>
            </a:r>
          </a:p>
          <a:p>
            <a:pPr marL="719138"/>
            <a:r>
              <a:rPr lang="ja-JP" altLang="en-US" sz="2000" kern="0" dirty="0">
                <a:latin typeface="HGPｺﾞｼｯｸM" panose="020B0600000000000000" pitchFamily="50" charset="-128"/>
                <a:ea typeface="HGPｺﾞｼｯｸM" panose="020B0600000000000000" pitchFamily="50" charset="-128"/>
              </a:rPr>
              <a:t>記録したほうがいいと思われるイベントについては、発生事実や対応状況を簡潔に記録します。（例えば、練習イベントで滞留方針を変更した場合は、その事実を記録します。）</a:t>
            </a:r>
            <a:endParaRPr lang="en-US" altLang="ja-JP" kern="0" dirty="0"/>
          </a:p>
          <a:p>
            <a:pPr marL="719138"/>
            <a:r>
              <a:rPr lang="ja-JP" altLang="en-US" sz="2000" kern="0" dirty="0">
                <a:latin typeface="HGPｺﾞｼｯｸM" panose="020B0600000000000000" pitchFamily="50" charset="-128"/>
                <a:ea typeface="HGPｺﾞｼｯｸM" panose="020B0600000000000000" pitchFamily="50" charset="-128"/>
              </a:rPr>
              <a:t>記録については、キットに含まれる対応記録様式を使う、対応結果を付箋に書き出し、対応するイベントカードに貼る、ホワイトボードに書くなど、やりやすい方法を工夫してください。</a:t>
            </a:r>
            <a:endParaRPr lang="en-US" altLang="ja-JP" sz="2000" kern="0" dirty="0">
              <a:latin typeface="HGPｺﾞｼｯｸM" panose="020B0600000000000000" pitchFamily="50" charset="-128"/>
              <a:ea typeface="HGPｺﾞｼｯｸM" panose="020B0600000000000000" pitchFamily="50" charset="-128"/>
            </a:endParaRPr>
          </a:p>
        </p:txBody>
      </p:sp>
      <p:sp>
        <p:nvSpPr>
          <p:cNvPr id="21" name="メモ 20"/>
          <p:cNvSpPr/>
          <p:nvPr/>
        </p:nvSpPr>
        <p:spPr bwMode="auto">
          <a:xfrm>
            <a:off x="617164" y="3994245"/>
            <a:ext cx="1479834" cy="1524529"/>
          </a:xfrm>
          <a:prstGeom prst="foldedCorner">
            <a:avLst>
              <a:gd name="adj" fmla="val 22014"/>
            </a:avLst>
          </a:prstGeom>
          <a:solidFill>
            <a:srgbClr val="FFFF00"/>
          </a:solidFill>
          <a:ln w="9525" cap="flat" cmpd="sng" algn="ctr">
            <a:no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a:ln>
                  <a:noFill/>
                </a:ln>
                <a:solidFill>
                  <a:schemeClr val="tx1"/>
                </a:solidFill>
                <a:effectLst/>
                <a:latin typeface="Arial" charset="0"/>
                <a:ea typeface="HGPｺﾞｼｯｸE" pitchFamily="50" charset="-128"/>
              </a:rPr>
              <a:t>滞留方針変更</a:t>
            </a:r>
            <a:endParaRPr kumimoji="1" lang="en-US" altLang="ja-JP" sz="1800" b="0" i="0" u="none" strike="noStrike" cap="none" normalizeH="0" baseline="0" dirty="0">
              <a:ln>
                <a:noFill/>
              </a:ln>
              <a:solidFill>
                <a:schemeClr val="tx1"/>
              </a:solidFill>
              <a:effectLst/>
              <a:latin typeface="Arial" charset="0"/>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（全員待機⇒</a:t>
            </a:r>
            <a:endParaRPr lang="en-US" altLang="ja-JP" dirty="0">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原則待機）</a:t>
            </a:r>
            <a:endParaRPr kumimoji="1" lang="ja-JP" altLang="en-US" sz="1800" b="0" i="0" u="none" strike="noStrike" cap="none" normalizeH="0" baseline="0" dirty="0">
              <a:ln>
                <a:noFill/>
              </a:ln>
              <a:solidFill>
                <a:schemeClr val="tx1"/>
              </a:solidFill>
              <a:effectLst/>
              <a:latin typeface="Arial" charset="0"/>
              <a:ea typeface="HGPｺﾞｼｯｸE" pitchFamily="50" charset="-128"/>
            </a:endParaRPr>
          </a:p>
        </p:txBody>
      </p:sp>
      <p:pic>
        <p:nvPicPr>
          <p:cNvPr id="22" name="Picture 3" descr="O:\280483\06_営業用資料\フリー素材\アイコン\ペン\ペン.png"/>
          <p:cNvPicPr>
            <a:picLocks noChangeAspect="1" noChangeArrowheads="1"/>
          </p:cNvPicPr>
          <p:nvPr/>
        </p:nvPicPr>
        <p:blipFill>
          <a:blip r:embed="rId4" cstate="print">
            <a:duotone>
              <a:prstClr val="black"/>
              <a:srgbClr val="C00000">
                <a:tint val="45000"/>
                <a:satMod val="400000"/>
              </a:srgbClr>
            </a:duotone>
            <a:extLst>
              <a:ext uri="{28A0092B-C50C-407E-A947-70E740481C1C}">
                <a14:useLocalDpi xmlns:a14="http://schemas.microsoft.com/office/drawing/2010/main" val="0"/>
              </a:ext>
            </a:extLst>
          </a:blip>
          <a:srcRect/>
          <a:stretch>
            <a:fillRect/>
          </a:stretch>
        </p:blipFill>
        <p:spPr bwMode="auto">
          <a:xfrm>
            <a:off x="1880974" y="4627073"/>
            <a:ext cx="432048" cy="43204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611436" y="3117314"/>
            <a:ext cx="6149658" cy="326401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4794596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円形吹き出し 44"/>
          <p:cNvSpPr/>
          <p:nvPr/>
        </p:nvSpPr>
        <p:spPr bwMode="auto">
          <a:xfrm>
            <a:off x="5724128" y="3717032"/>
            <a:ext cx="3148424" cy="2952328"/>
          </a:xfrm>
          <a:prstGeom prst="wedgeEllipseCallout">
            <a:avLst>
              <a:gd name="adj1" fmla="val -47202"/>
              <a:gd name="adj2" fmla="val -42504"/>
            </a:avLst>
          </a:prstGeom>
          <a:solidFill>
            <a:srgbClr val="0000FF"/>
          </a:solidFill>
          <a:ln w="9525" cap="flat" cmpd="sng" algn="ctr">
            <a:noFill/>
            <a:prstDash val="solid"/>
            <a:round/>
            <a:headEnd type="none" w="med" len="med"/>
            <a:tailEnd type="none" w="med" len="med"/>
          </a:ln>
          <a:effectLst/>
        </p:spPr>
        <p:txBody>
          <a:bodyPr vert="horz" wrap="none" lIns="91440" tIns="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lang="ja-JP" altLang="en-US" dirty="0">
                <a:solidFill>
                  <a:schemeClr val="bg1"/>
                </a:solidFill>
                <a:ea typeface="HGPｺﾞｼｯｸE" pitchFamily="50" charset="-128"/>
              </a:rPr>
              <a:t>イベントへの対応</a:t>
            </a:r>
            <a:endParaRPr lang="en-US" altLang="ja-JP" dirty="0">
              <a:solidFill>
                <a:schemeClr val="bg1"/>
              </a:solidFill>
              <a:ea typeface="HGPｺﾞｼｯｸE" pitchFamily="50" charset="-128"/>
            </a:endParaRPr>
          </a:p>
          <a:p>
            <a:pPr marL="0" marR="0" indent="0" defTabSz="914400" rtl="0" eaLnBrk="1" fontAlgn="base" latinLnBrk="0" hangingPunct="1">
              <a:lnSpc>
                <a:spcPct val="100000"/>
              </a:lnSpc>
              <a:spcBef>
                <a:spcPct val="0"/>
              </a:spcBef>
              <a:spcAft>
                <a:spcPct val="0"/>
              </a:spcAft>
              <a:buClrTx/>
              <a:buSzTx/>
              <a:buFontTx/>
              <a:buNone/>
              <a:tabLst/>
            </a:pPr>
            <a:endParaRPr kumimoji="1" lang="en-US" altLang="ja-JP" sz="1800" b="0" i="0" u="none" strike="noStrike" cap="none" normalizeH="0" baseline="0" dirty="0">
              <a:ln>
                <a:noFill/>
              </a:ln>
              <a:solidFill>
                <a:schemeClr val="bg1"/>
              </a:solidFill>
              <a:effectLst/>
              <a:latin typeface="Arial" charset="0"/>
              <a:ea typeface="HGPｺﾞｼｯｸE" pitchFamily="50" charset="-128"/>
            </a:endParaRPr>
          </a:p>
        </p:txBody>
      </p:sp>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44</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lang="ja-JP" altLang="en-US" dirty="0"/>
              <a:t>６ ．ゲームの進め方</a:t>
            </a:r>
            <a:endParaRPr kumimoji="1" lang="ja-JP" altLang="en-US" dirty="0"/>
          </a:p>
        </p:txBody>
      </p:sp>
      <p:sp>
        <p:nvSpPr>
          <p:cNvPr id="26" name="テキスト ボックス 25"/>
          <p:cNvSpPr txBox="1"/>
          <p:nvPr/>
        </p:nvSpPr>
        <p:spPr>
          <a:xfrm>
            <a:off x="7236297" y="31663"/>
            <a:ext cx="1867888" cy="461665"/>
          </a:xfrm>
          <a:prstGeom prst="rect">
            <a:avLst/>
          </a:prstGeom>
          <a:solidFill>
            <a:srgbClr val="0000FF"/>
          </a:solidFill>
        </p:spPr>
        <p:txBody>
          <a:bodyPr wrap="square" rtlCol="0" anchor="ctr" anchorCtr="1">
            <a:noAutofit/>
          </a:bodyPr>
          <a:lstStyle/>
          <a:p>
            <a:pPr algn="ctr"/>
            <a:r>
              <a:rPr lang="ja-JP" altLang="en-US" sz="2400" dirty="0">
                <a:solidFill>
                  <a:schemeClr val="bg1"/>
                </a:solidFill>
                <a:latin typeface="HGPｺﾞｼｯｸE" panose="020B0900000000000000" pitchFamily="50" charset="-128"/>
                <a:ea typeface="HGPｺﾞｼｯｸE" panose="020B0900000000000000" pitchFamily="50" charset="-128"/>
              </a:rPr>
              <a:t>約</a:t>
            </a:r>
            <a:r>
              <a:rPr lang="en-US" altLang="ja-JP" sz="2400" dirty="0">
                <a:solidFill>
                  <a:schemeClr val="bg1"/>
                </a:solidFill>
                <a:latin typeface="HGPｺﾞｼｯｸE" panose="020B0900000000000000" pitchFamily="50" charset="-128"/>
                <a:ea typeface="HGPｺﾞｼｯｸE" panose="020B0900000000000000" pitchFamily="50" charset="-128"/>
              </a:rPr>
              <a:t>40</a:t>
            </a:r>
            <a:r>
              <a:rPr lang="ja-JP" altLang="en-US" sz="2400" dirty="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grpSp>
        <p:nvGrpSpPr>
          <p:cNvPr id="27" name="グループ化 26"/>
          <p:cNvGrpSpPr/>
          <p:nvPr/>
        </p:nvGrpSpPr>
        <p:grpSpPr>
          <a:xfrm>
            <a:off x="1970415" y="6040677"/>
            <a:ext cx="2129404" cy="396499"/>
            <a:chOff x="7020272" y="765175"/>
            <a:chExt cx="1872208" cy="453752"/>
          </a:xfrm>
        </p:grpSpPr>
        <p:sp>
          <p:nvSpPr>
            <p:cNvPr id="28" name="平行四辺形 27"/>
            <p:cNvSpPr/>
            <p:nvPr/>
          </p:nvSpPr>
          <p:spPr bwMode="auto">
            <a:xfrm>
              <a:off x="7020272" y="1074676"/>
              <a:ext cx="1872208" cy="144251"/>
            </a:xfrm>
            <a:prstGeom prst="parallelogram">
              <a:avLst>
                <a:gd name="adj" fmla="val 145519"/>
              </a:avLst>
            </a:prstGeom>
            <a:solidFill>
              <a:schemeClr val="bg1"/>
            </a:solidFill>
            <a:ln w="6350" cap="flat" cmpd="sng" algn="ctr">
              <a:solidFill>
                <a:schemeClr val="bg1">
                  <a:lumMod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29" name="平行四辺形 28"/>
            <p:cNvSpPr/>
            <p:nvPr/>
          </p:nvSpPr>
          <p:spPr bwMode="auto">
            <a:xfrm>
              <a:off x="7020272" y="1046098"/>
              <a:ext cx="1872208" cy="144251"/>
            </a:xfrm>
            <a:prstGeom prst="parallelogram">
              <a:avLst>
                <a:gd name="adj" fmla="val 145519"/>
              </a:avLst>
            </a:prstGeom>
            <a:solidFill>
              <a:schemeClr val="bg1"/>
            </a:solidFill>
            <a:ln w="6350" cap="flat" cmpd="sng" algn="ctr">
              <a:solidFill>
                <a:schemeClr val="bg1">
                  <a:lumMod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30" name="平行四辺形 29"/>
            <p:cNvSpPr/>
            <p:nvPr/>
          </p:nvSpPr>
          <p:spPr bwMode="auto">
            <a:xfrm>
              <a:off x="7020272" y="1017520"/>
              <a:ext cx="1872208" cy="144251"/>
            </a:xfrm>
            <a:prstGeom prst="parallelogram">
              <a:avLst>
                <a:gd name="adj" fmla="val 145519"/>
              </a:avLst>
            </a:prstGeom>
            <a:solidFill>
              <a:schemeClr val="bg1"/>
            </a:solidFill>
            <a:ln w="6350" cap="flat" cmpd="sng" algn="ctr">
              <a:solidFill>
                <a:schemeClr val="bg1">
                  <a:lumMod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31" name="平行四辺形 30"/>
            <p:cNvSpPr/>
            <p:nvPr/>
          </p:nvSpPr>
          <p:spPr bwMode="auto">
            <a:xfrm>
              <a:off x="7020272" y="988942"/>
              <a:ext cx="1872208" cy="144251"/>
            </a:xfrm>
            <a:prstGeom prst="parallelogram">
              <a:avLst>
                <a:gd name="adj" fmla="val 145519"/>
              </a:avLst>
            </a:prstGeom>
            <a:solidFill>
              <a:schemeClr val="bg1"/>
            </a:solidFill>
            <a:ln w="6350" cap="flat" cmpd="sng" algn="ctr">
              <a:solidFill>
                <a:schemeClr val="bg1">
                  <a:lumMod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32" name="平行四辺形 31"/>
            <p:cNvSpPr/>
            <p:nvPr/>
          </p:nvSpPr>
          <p:spPr bwMode="auto">
            <a:xfrm>
              <a:off x="7020272" y="960364"/>
              <a:ext cx="1872208" cy="144251"/>
            </a:xfrm>
            <a:prstGeom prst="parallelogram">
              <a:avLst>
                <a:gd name="adj" fmla="val 145519"/>
              </a:avLst>
            </a:prstGeom>
            <a:solidFill>
              <a:schemeClr val="bg1"/>
            </a:solidFill>
            <a:ln w="6350" cap="flat" cmpd="sng" algn="ctr">
              <a:solidFill>
                <a:schemeClr val="bg1">
                  <a:lumMod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33" name="平行四辺形 32"/>
            <p:cNvSpPr/>
            <p:nvPr/>
          </p:nvSpPr>
          <p:spPr bwMode="auto">
            <a:xfrm>
              <a:off x="7020272" y="931786"/>
              <a:ext cx="1872208" cy="144251"/>
            </a:xfrm>
            <a:prstGeom prst="parallelogram">
              <a:avLst>
                <a:gd name="adj" fmla="val 145519"/>
              </a:avLst>
            </a:prstGeom>
            <a:solidFill>
              <a:schemeClr val="bg1"/>
            </a:solidFill>
            <a:ln w="6350" cap="flat" cmpd="sng" algn="ctr">
              <a:solidFill>
                <a:schemeClr val="bg1">
                  <a:lumMod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34" name="平行四辺形 33"/>
            <p:cNvSpPr/>
            <p:nvPr/>
          </p:nvSpPr>
          <p:spPr bwMode="auto">
            <a:xfrm>
              <a:off x="7020272" y="908065"/>
              <a:ext cx="1872208" cy="144251"/>
            </a:xfrm>
            <a:prstGeom prst="parallelogram">
              <a:avLst>
                <a:gd name="adj" fmla="val 145519"/>
              </a:avLst>
            </a:prstGeom>
            <a:solidFill>
              <a:schemeClr val="bg1"/>
            </a:solidFill>
            <a:ln w="6350" cap="flat" cmpd="sng" algn="ctr">
              <a:solidFill>
                <a:schemeClr val="bg1">
                  <a:lumMod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35" name="平行四辺形 34"/>
            <p:cNvSpPr/>
            <p:nvPr/>
          </p:nvSpPr>
          <p:spPr bwMode="auto">
            <a:xfrm>
              <a:off x="7020272" y="879487"/>
              <a:ext cx="1872208" cy="144251"/>
            </a:xfrm>
            <a:prstGeom prst="parallelogram">
              <a:avLst>
                <a:gd name="adj" fmla="val 145519"/>
              </a:avLst>
            </a:prstGeom>
            <a:solidFill>
              <a:schemeClr val="bg1"/>
            </a:solidFill>
            <a:ln w="6350" cap="flat" cmpd="sng" algn="ctr">
              <a:solidFill>
                <a:schemeClr val="bg1">
                  <a:lumMod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36" name="平行四辺形 35"/>
            <p:cNvSpPr/>
            <p:nvPr/>
          </p:nvSpPr>
          <p:spPr bwMode="auto">
            <a:xfrm>
              <a:off x="7020272" y="850909"/>
              <a:ext cx="1872208" cy="144251"/>
            </a:xfrm>
            <a:prstGeom prst="parallelogram">
              <a:avLst>
                <a:gd name="adj" fmla="val 145519"/>
              </a:avLst>
            </a:prstGeom>
            <a:solidFill>
              <a:schemeClr val="bg1"/>
            </a:solidFill>
            <a:ln w="6350" cap="flat" cmpd="sng" algn="ctr">
              <a:solidFill>
                <a:schemeClr val="bg1">
                  <a:lumMod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37" name="平行四辺形 36"/>
            <p:cNvSpPr/>
            <p:nvPr/>
          </p:nvSpPr>
          <p:spPr bwMode="auto">
            <a:xfrm>
              <a:off x="7020272" y="822331"/>
              <a:ext cx="1872208" cy="144251"/>
            </a:xfrm>
            <a:prstGeom prst="parallelogram">
              <a:avLst>
                <a:gd name="adj" fmla="val 145519"/>
              </a:avLst>
            </a:prstGeom>
            <a:solidFill>
              <a:schemeClr val="bg1"/>
            </a:solidFill>
            <a:ln w="6350" cap="flat" cmpd="sng" algn="ctr">
              <a:solidFill>
                <a:schemeClr val="bg1">
                  <a:lumMod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38" name="平行四辺形 37"/>
            <p:cNvSpPr/>
            <p:nvPr/>
          </p:nvSpPr>
          <p:spPr bwMode="auto">
            <a:xfrm>
              <a:off x="7020272" y="793753"/>
              <a:ext cx="1872208" cy="144251"/>
            </a:xfrm>
            <a:prstGeom prst="parallelogram">
              <a:avLst>
                <a:gd name="adj" fmla="val 145519"/>
              </a:avLst>
            </a:prstGeom>
            <a:solidFill>
              <a:schemeClr val="bg1"/>
            </a:solidFill>
            <a:ln w="6350" cap="flat" cmpd="sng" algn="ctr">
              <a:solidFill>
                <a:schemeClr val="bg1">
                  <a:lumMod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39" name="平行四辺形 38"/>
            <p:cNvSpPr/>
            <p:nvPr/>
          </p:nvSpPr>
          <p:spPr bwMode="auto">
            <a:xfrm>
              <a:off x="7020272" y="765175"/>
              <a:ext cx="1872208" cy="144251"/>
            </a:xfrm>
            <a:prstGeom prst="parallelogram">
              <a:avLst>
                <a:gd name="adj" fmla="val 145519"/>
              </a:avLst>
            </a:prstGeom>
            <a:solidFill>
              <a:schemeClr val="bg1"/>
            </a:solidFill>
            <a:ln w="6350" cap="flat" cmpd="sng" algn="ctr">
              <a:solidFill>
                <a:schemeClr val="bg1">
                  <a:lumMod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grpSp>
      <p:sp>
        <p:nvSpPr>
          <p:cNvPr id="40" name="角丸四角形吹き出し 39"/>
          <p:cNvSpPr/>
          <p:nvPr/>
        </p:nvSpPr>
        <p:spPr bwMode="auto">
          <a:xfrm>
            <a:off x="114655" y="3787243"/>
            <a:ext cx="5465458" cy="2016825"/>
          </a:xfrm>
          <a:prstGeom prst="wedgeRoundRectCallout">
            <a:avLst>
              <a:gd name="adj1" fmla="val -3821"/>
              <a:gd name="adj2" fmla="val 58432"/>
              <a:gd name="adj3" fmla="val 16667"/>
            </a:avLst>
          </a:prstGeom>
          <a:noFill/>
          <a:ln w="44450"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pic>
        <p:nvPicPr>
          <p:cNvPr id="42"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663382" y="3935913"/>
            <a:ext cx="1184002" cy="17194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915816" y="3935913"/>
            <a:ext cx="1184003" cy="17194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 name="Picture 7"/>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211960" y="3935913"/>
            <a:ext cx="1184004" cy="17194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7" name="コンテンツ プレースホルダー 2"/>
          <p:cNvSpPr txBox="1">
            <a:spLocks/>
          </p:cNvSpPr>
          <p:nvPr/>
        </p:nvSpPr>
        <p:spPr bwMode="auto">
          <a:xfrm>
            <a:off x="0" y="569590"/>
            <a:ext cx="9104184" cy="32194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a:lstStyle>
          <a:p>
            <a:pPr marL="628650" indent="-628650">
              <a:buFontTx/>
              <a:buNone/>
            </a:pPr>
            <a:r>
              <a:rPr lang="ja-JP" altLang="en-US" kern="0" dirty="0">
                <a:solidFill>
                  <a:srgbClr val="0000FF"/>
                </a:solidFill>
              </a:rPr>
              <a:t>（３）	イベントへ対応する。</a:t>
            </a:r>
          </a:p>
          <a:p>
            <a:pPr marL="719138"/>
            <a:r>
              <a:rPr lang="ja-JP" altLang="en-US" sz="2000" kern="0" dirty="0">
                <a:latin typeface="HGPｺﾞｼｯｸM" panose="020B0600000000000000" pitchFamily="50" charset="-128"/>
                <a:ea typeface="HGPｺﾞｼｯｸM" panose="020B0600000000000000" pitchFamily="50" charset="-128"/>
              </a:rPr>
              <a:t>進行担当の合図に合わせて、人事・情報係は「</a:t>
            </a:r>
            <a:r>
              <a:rPr lang="ja-JP" altLang="en-US" sz="2000" kern="0" dirty="0">
                <a:solidFill>
                  <a:srgbClr val="C00000"/>
                </a:solidFill>
              </a:rPr>
              <a:t>イベントカード</a:t>
            </a:r>
            <a:r>
              <a:rPr lang="ja-JP" altLang="en-US" sz="2000" kern="0" dirty="0">
                <a:latin typeface="HGPｺﾞｼｯｸM" panose="020B0600000000000000" pitchFamily="50" charset="-128"/>
                <a:ea typeface="HGPｺﾞｼｯｸM" panose="020B0600000000000000" pitchFamily="50" charset="-128"/>
              </a:rPr>
              <a:t>」をめくり、読み上げてください。</a:t>
            </a:r>
            <a:endParaRPr lang="en-US" altLang="ja-JP" sz="2000" kern="0" dirty="0">
              <a:latin typeface="HGPｺﾞｼｯｸM" panose="020B0600000000000000" pitchFamily="50" charset="-128"/>
              <a:ea typeface="HGPｺﾞｼｯｸM" panose="020B0600000000000000" pitchFamily="50" charset="-128"/>
            </a:endParaRPr>
          </a:p>
          <a:p>
            <a:pPr marL="719138" lvl="0"/>
            <a:r>
              <a:rPr lang="ja-JP" altLang="en-US" sz="2000" kern="0" dirty="0">
                <a:latin typeface="HGPｺﾞｼｯｸM" panose="020B0600000000000000" pitchFamily="50" charset="-128"/>
                <a:ea typeface="HGPｺﾞｼｯｸM" panose="020B0600000000000000" pitchFamily="50" charset="-128"/>
              </a:rPr>
              <a:t>イベントを踏まえ、</a:t>
            </a:r>
            <a:r>
              <a:rPr lang="ja-JP" altLang="en-US" sz="2000" kern="0" dirty="0">
                <a:solidFill>
                  <a:srgbClr val="C00000"/>
                </a:solidFill>
              </a:rPr>
              <a:t>対応策や滞留方針を検討</a:t>
            </a:r>
            <a:r>
              <a:rPr lang="ja-JP" altLang="en-US" sz="2000" kern="0" dirty="0">
                <a:latin typeface="HGPｺﾞｼｯｸM" panose="020B0600000000000000" pitchFamily="50" charset="-128"/>
                <a:ea typeface="HGPｺﾞｼｯｸM" panose="020B0600000000000000" pitchFamily="50" charset="-128"/>
              </a:rPr>
              <a:t>します。</a:t>
            </a:r>
            <a:r>
              <a:rPr lang="ja-JP" altLang="en-US" sz="1600" kern="0" dirty="0">
                <a:solidFill>
                  <a:srgbClr val="000000"/>
                </a:solidFill>
                <a:latin typeface="HGPｺﾞｼｯｸM" panose="020B0600000000000000" pitchFamily="50" charset="-128"/>
                <a:ea typeface="HGPｺﾞｼｯｸM" panose="020B0600000000000000" pitchFamily="50" charset="-128"/>
              </a:rPr>
              <a:t>（注）該当者がいない場合には「該当者なし」とします。</a:t>
            </a:r>
            <a:endParaRPr lang="en-US" altLang="ja-JP" sz="1600" kern="0" dirty="0">
              <a:solidFill>
                <a:srgbClr val="000000"/>
              </a:solidFill>
              <a:latin typeface="HGPｺﾞｼｯｸM" panose="020B0600000000000000" pitchFamily="50" charset="-128"/>
              <a:ea typeface="HGPｺﾞｼｯｸM" panose="020B0600000000000000" pitchFamily="50" charset="-128"/>
            </a:endParaRPr>
          </a:p>
          <a:p>
            <a:pPr marL="719138"/>
            <a:r>
              <a:rPr lang="ja-JP" altLang="en-US" sz="2000" b="1" kern="0" dirty="0">
                <a:solidFill>
                  <a:srgbClr val="C00000"/>
                </a:solidFill>
                <a:latin typeface="HGPｺﾞｼｯｸM" panose="020B0600000000000000" pitchFamily="50" charset="-128"/>
                <a:ea typeface="HGPｺﾞｼｯｸM" panose="020B0600000000000000" pitchFamily="50" charset="-128"/>
              </a:rPr>
              <a:t>帰宅させる判断</a:t>
            </a:r>
            <a:r>
              <a:rPr lang="ja-JP" altLang="en-US" sz="2000" kern="0" dirty="0">
                <a:latin typeface="HGPｺﾞｼｯｸM" panose="020B0600000000000000" pitchFamily="50" charset="-128"/>
                <a:ea typeface="HGPｺﾞｼｯｸM" panose="020B0600000000000000" pitchFamily="50" charset="-128"/>
              </a:rPr>
              <a:t>をした従業員等は「帰宅者入れ」に入れてください。</a:t>
            </a:r>
            <a:endParaRPr lang="en-US" altLang="ja-JP" sz="2000" kern="0" dirty="0">
              <a:latin typeface="HGPｺﾞｼｯｸM" panose="020B0600000000000000" pitchFamily="50" charset="-128"/>
              <a:ea typeface="HGPｺﾞｼｯｸM" panose="020B0600000000000000" pitchFamily="50" charset="-128"/>
            </a:endParaRPr>
          </a:p>
          <a:p>
            <a:pPr marL="711200" indent="-347663"/>
            <a:r>
              <a:rPr lang="ja-JP" altLang="en-US" sz="2000" kern="0" dirty="0">
                <a:latin typeface="HGPｺﾞｼｯｸM" panose="020B0600000000000000" pitchFamily="50" charset="-128"/>
                <a:ea typeface="HGPｺﾞｼｯｸM" panose="020B0600000000000000" pitchFamily="50" charset="-128"/>
              </a:rPr>
              <a:t>滞留方針を変更した場合は、</a:t>
            </a:r>
            <a:r>
              <a:rPr lang="ja-JP" altLang="en-US" sz="2000" kern="0" dirty="0">
                <a:solidFill>
                  <a:srgbClr val="C00000"/>
                </a:solidFill>
              </a:rPr>
              <a:t>「滞留方針一覧」に反映</a:t>
            </a:r>
            <a:r>
              <a:rPr lang="ja-JP" altLang="en-US" sz="2000" kern="0" dirty="0">
                <a:latin typeface="HGPｺﾞｼｯｸM" panose="020B0600000000000000" pitchFamily="50" charset="-128"/>
                <a:ea typeface="HGPｺﾞｼｯｸM" panose="020B0600000000000000" pitchFamily="50" charset="-128"/>
              </a:rPr>
              <a:t>してください。</a:t>
            </a:r>
            <a:endParaRPr lang="en-US" altLang="ja-JP" sz="2000" kern="0" dirty="0">
              <a:latin typeface="HGPｺﾞｼｯｸM" panose="020B0600000000000000" pitchFamily="50" charset="-128"/>
              <a:ea typeface="HGPｺﾞｼｯｸM" panose="020B0600000000000000" pitchFamily="50" charset="-128"/>
            </a:endParaRPr>
          </a:p>
          <a:p>
            <a:pPr marL="711200" indent="-347663"/>
            <a:r>
              <a:rPr lang="ja-JP" altLang="en-US" sz="2000" b="1" u="sng" kern="0" dirty="0">
                <a:solidFill>
                  <a:srgbClr val="C00000"/>
                </a:solidFill>
                <a:latin typeface="HGPｺﾞｼｯｸM" panose="020B0600000000000000" pitchFamily="50" charset="-128"/>
                <a:ea typeface="HGPｺﾞｼｯｸM" panose="020B0600000000000000" pitchFamily="50" charset="-128"/>
              </a:rPr>
              <a:t>災害時ですので、イベントへの対応については、「出来ない」「後で検討」という選択も必要な判断かもしれません。対応の優先度を考慮して進めてください。</a:t>
            </a:r>
            <a:endParaRPr lang="en-US" altLang="ja-JP" sz="2000" b="1" u="sng" kern="0" dirty="0">
              <a:solidFill>
                <a:srgbClr val="C00000"/>
              </a:solidFill>
              <a:latin typeface="HGPｺﾞｼｯｸM" panose="020B0600000000000000" pitchFamily="50" charset="-128"/>
              <a:ea typeface="HGPｺﾞｼｯｸM" panose="020B0600000000000000" pitchFamily="50" charset="-128"/>
            </a:endParaRPr>
          </a:p>
        </p:txBody>
      </p:sp>
      <p:pic>
        <p:nvPicPr>
          <p:cNvPr id="1026" name="Picture 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19467" y="4676213"/>
            <a:ext cx="1648877" cy="117884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descr="O:\280483\06_営業用資料\フリー素材\アイコン\ペン\ペン.png"/>
          <p:cNvPicPr>
            <a:picLocks noChangeAspect="1" noChangeArrowheads="1"/>
          </p:cNvPicPr>
          <p:nvPr/>
        </p:nvPicPr>
        <p:blipFill>
          <a:blip r:embed="rId6" cstate="print">
            <a:duotone>
              <a:prstClr val="black"/>
              <a:srgbClr val="C00000">
                <a:tint val="45000"/>
                <a:satMod val="400000"/>
              </a:srgbClr>
            </a:duotone>
            <a:extLst>
              <a:ext uri="{28A0092B-C50C-407E-A947-70E740481C1C}">
                <a14:useLocalDpi xmlns:a14="http://schemas.microsoft.com/office/drawing/2010/main" val="0"/>
              </a:ext>
            </a:extLst>
          </a:blip>
          <a:srcRect/>
          <a:stretch>
            <a:fillRect/>
          </a:stretch>
        </p:blipFill>
        <p:spPr bwMode="auto">
          <a:xfrm>
            <a:off x="7107874" y="4758816"/>
            <a:ext cx="432048" cy="432048"/>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3"/>
          <p:cNvPicPr>
            <a:picLocks noChangeAspect="1" noChangeArrowheads="1"/>
          </p:cNvPicPr>
          <p:nvPr/>
        </p:nvPicPr>
        <p:blipFill rotWithShape="1">
          <a:blip r:embed="rId7" cstate="email">
            <a:extLst>
              <a:ext uri="{28A0092B-C50C-407E-A947-70E740481C1C}">
                <a14:useLocalDpi xmlns:a14="http://schemas.microsoft.com/office/drawing/2010/main"/>
              </a:ext>
            </a:extLst>
          </a:blip>
          <a:srcRect/>
          <a:stretch/>
        </p:blipFill>
        <p:spPr bwMode="auto">
          <a:xfrm>
            <a:off x="7358381" y="4580639"/>
            <a:ext cx="1199542" cy="1225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 name="Picture 2"/>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323528" y="3935913"/>
            <a:ext cx="1184002" cy="17194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 name="角丸四角形 42"/>
          <p:cNvSpPr/>
          <p:nvPr/>
        </p:nvSpPr>
        <p:spPr bwMode="auto">
          <a:xfrm>
            <a:off x="2339752" y="6578302"/>
            <a:ext cx="6336704" cy="260570"/>
          </a:xfrm>
          <a:prstGeom prst="roundRect">
            <a:avLst/>
          </a:prstGeom>
          <a:solidFill>
            <a:srgbClr val="CCECFF"/>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lvl="0"/>
            <a:r>
              <a:rPr lang="ja-JP" altLang="en-US" sz="1100" dirty="0">
                <a:latin typeface="HGPｺﾞｼｯｸM" panose="020B0600000000000000" pitchFamily="50" charset="-128"/>
                <a:ea typeface="HGPｺﾞｼｯｸM" panose="020B0600000000000000" pitchFamily="50" charset="-128"/>
                <a:cs typeface="Meiryo UI" panose="020B0604030504040204" pitchFamily="50" charset="-128"/>
              </a:rPr>
              <a:t>企画者向けメモ</a:t>
            </a:r>
            <a:r>
              <a:rPr lang="ja-JP" altLang="en-US" sz="1100" dirty="0" smtClean="0">
                <a:latin typeface="HGPｺﾞｼｯｸM" panose="020B0600000000000000" pitchFamily="50" charset="-128"/>
                <a:ea typeface="HGPｺﾞｼｯｸM" panose="020B0600000000000000" pitchFamily="50" charset="-128"/>
                <a:cs typeface="Meiryo UI" panose="020B0604030504040204" pitchFamily="50" charset="-128"/>
              </a:rPr>
              <a:t>：イベント内容は、所属事業所の実情を踏まえて、選択・追加・修正することをお勧めします。</a:t>
            </a:r>
            <a:endParaRPr lang="ja-JP" altLang="en-US" sz="1100" dirty="0">
              <a:latin typeface="HGPｺﾞｼｯｸM" panose="020B0600000000000000" pitchFamily="50" charset="-128"/>
              <a:ea typeface="HGPｺﾞｼｯｸM" panose="020B0600000000000000" pitchFamily="50" charset="-128"/>
              <a:cs typeface="Meiryo UI" panose="020B0604030504040204" pitchFamily="50" charset="-128"/>
            </a:endParaRPr>
          </a:p>
        </p:txBody>
      </p:sp>
    </p:spTree>
    <p:extLst>
      <p:ext uri="{BB962C8B-B14F-4D97-AF65-F5344CB8AC3E}">
        <p14:creationId xmlns:p14="http://schemas.microsoft.com/office/powerpoint/2010/main" val="8965915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45</a:t>
            </a:fld>
            <a:endParaRPr lang="en-US" altLang="ja-JP" dirty="0"/>
          </a:p>
        </p:txBody>
      </p:sp>
      <p:sp>
        <p:nvSpPr>
          <p:cNvPr id="5" name="タイトル 1"/>
          <p:cNvSpPr txBox="1">
            <a:spLocks/>
          </p:cNvSpPr>
          <p:nvPr/>
        </p:nvSpPr>
        <p:spPr>
          <a:xfrm>
            <a:off x="7360" y="0"/>
            <a:ext cx="8928100" cy="561975"/>
          </a:xfrm>
          <a:prstGeom prst="rect">
            <a:avLst/>
          </a:prstGeom>
        </p:spPr>
        <p:txBody>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kern="0" dirty="0"/>
              <a:t>６ ．ゲームの進め方</a:t>
            </a:r>
          </a:p>
        </p:txBody>
      </p:sp>
      <p:sp>
        <p:nvSpPr>
          <p:cNvPr id="6" name="正方形/長方形 5"/>
          <p:cNvSpPr/>
          <p:nvPr/>
        </p:nvSpPr>
        <p:spPr bwMode="auto">
          <a:xfrm>
            <a:off x="649334" y="2421008"/>
            <a:ext cx="7776864" cy="1080000"/>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600" dirty="0">
                <a:solidFill>
                  <a:schemeClr val="bg1"/>
                </a:solidFill>
                <a:ea typeface="HGPｺﾞｼｯｸE" pitchFamily="50" charset="-128"/>
              </a:rPr>
              <a:t>（２）滞留方針を決める</a:t>
            </a:r>
          </a:p>
        </p:txBody>
      </p:sp>
      <p:sp>
        <p:nvSpPr>
          <p:cNvPr id="7" name="正方形/長方形 6"/>
          <p:cNvSpPr/>
          <p:nvPr/>
        </p:nvSpPr>
        <p:spPr bwMode="auto">
          <a:xfrm>
            <a:off x="649334" y="1268880"/>
            <a:ext cx="7776864" cy="1080000"/>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600" dirty="0">
                <a:solidFill>
                  <a:schemeClr val="bg1"/>
                </a:solidFill>
                <a:ea typeface="HGPｺﾞｼｯｸE" pitchFamily="50" charset="-128"/>
              </a:rPr>
              <a:t>（１）役割・体制を決める</a:t>
            </a:r>
          </a:p>
        </p:txBody>
      </p:sp>
      <p:sp>
        <p:nvSpPr>
          <p:cNvPr id="8" name="正方形/長方形 7"/>
          <p:cNvSpPr/>
          <p:nvPr/>
        </p:nvSpPr>
        <p:spPr bwMode="auto">
          <a:xfrm>
            <a:off x="649334" y="3573016"/>
            <a:ext cx="7776864" cy="1080000"/>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600" dirty="0">
                <a:solidFill>
                  <a:schemeClr val="bg1"/>
                </a:solidFill>
                <a:ea typeface="HGPｺﾞｼｯｸE" pitchFamily="50" charset="-128"/>
              </a:rPr>
              <a:t>（３）イベントへ対応する</a:t>
            </a:r>
          </a:p>
        </p:txBody>
      </p:sp>
      <p:sp>
        <p:nvSpPr>
          <p:cNvPr id="9" name="正方形/長方形 8"/>
          <p:cNvSpPr/>
          <p:nvPr/>
        </p:nvSpPr>
        <p:spPr bwMode="auto">
          <a:xfrm>
            <a:off x="649334" y="4725144"/>
            <a:ext cx="7776864" cy="1080000"/>
          </a:xfrm>
          <a:prstGeom prst="rect">
            <a:avLst/>
          </a:prstGeom>
          <a:solidFill>
            <a:srgbClr val="0000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600" dirty="0">
                <a:solidFill>
                  <a:schemeClr val="bg1"/>
                </a:solidFill>
                <a:ea typeface="HGPｺﾞｼｯｸE" pitchFamily="50" charset="-128"/>
              </a:rPr>
              <a:t>（４）ゲームの終了</a:t>
            </a:r>
            <a:r>
              <a:rPr lang="en-US" altLang="ja-JP" sz="3600" dirty="0">
                <a:solidFill>
                  <a:schemeClr val="bg1"/>
                </a:solidFill>
                <a:ea typeface="HGPｺﾞｼｯｸE" pitchFamily="50" charset="-128"/>
              </a:rPr>
              <a:t>/</a:t>
            </a:r>
            <a:r>
              <a:rPr lang="ja-JP" altLang="en-US" sz="3600" dirty="0">
                <a:solidFill>
                  <a:schemeClr val="bg1"/>
                </a:solidFill>
                <a:ea typeface="HGPｺﾞｼｯｸE" pitchFamily="50" charset="-128"/>
              </a:rPr>
              <a:t>振り返り</a:t>
            </a:r>
          </a:p>
        </p:txBody>
      </p:sp>
    </p:spTree>
    <p:extLst>
      <p:ext uri="{BB962C8B-B14F-4D97-AF65-F5344CB8AC3E}">
        <p14:creationId xmlns:p14="http://schemas.microsoft.com/office/powerpoint/2010/main" val="210508017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46</a:t>
            </a:fld>
            <a:endParaRPr lang="en-US" altLang="ja-JP" dirty="0"/>
          </a:p>
        </p:txBody>
      </p:sp>
      <p:sp>
        <p:nvSpPr>
          <p:cNvPr id="6" name="角丸四角形 5"/>
          <p:cNvSpPr/>
          <p:nvPr/>
        </p:nvSpPr>
        <p:spPr bwMode="auto">
          <a:xfrm>
            <a:off x="1869604" y="2526804"/>
            <a:ext cx="5400600" cy="1800200"/>
          </a:xfrm>
          <a:prstGeom prst="roundRect">
            <a:avLst/>
          </a:prstGeom>
          <a:solidFill>
            <a:srgbClr val="0000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lvl="0" algn="ctr"/>
            <a:r>
              <a:rPr lang="ja-JP" altLang="en-US" sz="32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“気づき”の共有</a:t>
            </a:r>
          </a:p>
        </p:txBody>
      </p:sp>
    </p:spTree>
    <p:extLst>
      <p:ext uri="{BB962C8B-B14F-4D97-AF65-F5344CB8AC3E}">
        <p14:creationId xmlns:p14="http://schemas.microsoft.com/office/powerpoint/2010/main" val="84999597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47</a:t>
            </a:fld>
            <a:endParaRPr lang="en-US" altLang="ja-JP" dirty="0"/>
          </a:p>
        </p:txBody>
      </p:sp>
      <p:sp>
        <p:nvSpPr>
          <p:cNvPr id="2" name="タイトル 1"/>
          <p:cNvSpPr>
            <a:spLocks noGrp="1"/>
          </p:cNvSpPr>
          <p:nvPr>
            <p:ph type="title" idx="4294967295"/>
          </p:nvPr>
        </p:nvSpPr>
        <p:spPr>
          <a:xfrm>
            <a:off x="0" y="0"/>
            <a:ext cx="8928100" cy="561975"/>
          </a:xfrm>
        </p:spPr>
        <p:txBody>
          <a:bodyPr/>
          <a:lstStyle/>
          <a:p>
            <a:r>
              <a:rPr lang="ja-JP" altLang="en-US" dirty="0"/>
              <a:t>７．“気づき”の共有</a:t>
            </a:r>
          </a:p>
        </p:txBody>
      </p:sp>
      <p:pic>
        <p:nvPicPr>
          <p:cNvPr id="7" name="Picture 2"/>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107950" y="1594688"/>
            <a:ext cx="5942537" cy="4189707"/>
          </a:xfrm>
          <a:prstGeom prst="rect">
            <a:avLst/>
          </a:prstGeom>
          <a:noFill/>
          <a:ln w="635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9" name="テキスト ボックス 8"/>
          <p:cNvSpPr txBox="1"/>
          <p:nvPr/>
        </p:nvSpPr>
        <p:spPr>
          <a:xfrm>
            <a:off x="107950" y="5859447"/>
            <a:ext cx="8928100" cy="646331"/>
          </a:xfrm>
          <a:prstGeom prst="rect">
            <a:avLst/>
          </a:prstGeom>
          <a:noFill/>
        </p:spPr>
        <p:txBody>
          <a:bodyPr wrap="square" rtlCol="0">
            <a:spAutoFit/>
          </a:bodyPr>
          <a:lstStyle/>
          <a:p>
            <a:r>
              <a:rPr kumimoji="1" lang="ja-JP" altLang="en-US" dirty="0">
                <a:latin typeface="HGPｺﾞｼｯｸM" panose="020B0600000000000000" pitchFamily="50" charset="-128"/>
                <a:ea typeface="HGPｺﾞｼｯｸM" panose="020B0600000000000000" pitchFamily="50" charset="-128"/>
              </a:rPr>
              <a:t>なお、ゲーム時に出てきた課題の他にも、本ゲーム（キット及び進め方）に対する改善のご提案等も是非</a:t>
            </a:r>
            <a:r>
              <a:rPr lang="ja-JP" altLang="en-US" dirty="0">
                <a:latin typeface="HGPｺﾞｼｯｸM" panose="020B0600000000000000" pitchFamily="50" charset="-128"/>
                <a:ea typeface="HGPｺﾞｼｯｸM" panose="020B0600000000000000" pitchFamily="50" charset="-128"/>
              </a:rPr>
              <a:t>お寄せ</a:t>
            </a:r>
            <a:r>
              <a:rPr kumimoji="1" lang="ja-JP" altLang="en-US" dirty="0">
                <a:latin typeface="HGPｺﾞｼｯｸM" panose="020B0600000000000000" pitchFamily="50" charset="-128"/>
                <a:ea typeface="HGPｺﾞｼｯｸM" panose="020B0600000000000000" pitchFamily="50" charset="-128"/>
              </a:rPr>
              <a:t>ください。</a:t>
            </a:r>
          </a:p>
        </p:txBody>
      </p:sp>
      <p:sp>
        <p:nvSpPr>
          <p:cNvPr id="10" name="角丸四角形 9"/>
          <p:cNvSpPr/>
          <p:nvPr/>
        </p:nvSpPr>
        <p:spPr bwMode="auto">
          <a:xfrm rot="20130611">
            <a:off x="581931" y="2933458"/>
            <a:ext cx="4975753" cy="1512168"/>
          </a:xfrm>
          <a:prstGeom prst="roundRect">
            <a:avLst/>
          </a:prstGeom>
          <a:noFill/>
          <a:ln w="76200"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5400" dirty="0">
                <a:solidFill>
                  <a:srgbClr val="0000FF"/>
                </a:solidFill>
                <a:ea typeface="HGPｺﾞｼｯｸE" pitchFamily="50" charset="-128"/>
              </a:rPr>
              <a:t>ワークシート</a:t>
            </a:r>
            <a:endParaRPr kumimoji="1" lang="ja-JP" altLang="en-US" sz="5400" b="0" i="0" u="none" strike="noStrike" cap="none" normalizeH="0" baseline="0" dirty="0">
              <a:ln>
                <a:noFill/>
              </a:ln>
              <a:solidFill>
                <a:srgbClr val="0000FF"/>
              </a:solidFill>
              <a:effectLst/>
              <a:latin typeface="Arial" charset="0"/>
              <a:ea typeface="HGPｺﾞｼｯｸE" pitchFamily="50" charset="-128"/>
            </a:endParaRPr>
          </a:p>
        </p:txBody>
      </p:sp>
      <p:sp>
        <p:nvSpPr>
          <p:cNvPr id="11" name="テキスト ボックス 10"/>
          <p:cNvSpPr txBox="1"/>
          <p:nvPr/>
        </p:nvSpPr>
        <p:spPr>
          <a:xfrm>
            <a:off x="107504" y="569888"/>
            <a:ext cx="8928100" cy="830997"/>
          </a:xfrm>
          <a:prstGeom prst="rect">
            <a:avLst/>
          </a:prstGeom>
          <a:noFill/>
        </p:spPr>
        <p:txBody>
          <a:bodyPr wrap="square" rtlCol="0">
            <a:spAutoFit/>
          </a:bodyPr>
          <a:lstStyle/>
          <a:p>
            <a:r>
              <a:rPr kumimoji="1" lang="ja-JP" altLang="en-US" sz="2400" dirty="0">
                <a:latin typeface="HGPｺﾞｼｯｸM" panose="020B0600000000000000" pitchFamily="50" charset="-128"/>
                <a:ea typeface="HGPｺﾞｼｯｸM" panose="020B0600000000000000" pitchFamily="50" charset="-128"/>
              </a:rPr>
              <a:t>ゲームを通じて、皆さんの所属組織における取組に対して</a:t>
            </a:r>
            <a:r>
              <a:rPr kumimoji="1" lang="en-US" altLang="ja-JP" sz="2400" dirty="0">
                <a:latin typeface="HGPｺﾞｼｯｸM" panose="020B0600000000000000" pitchFamily="50" charset="-128"/>
                <a:ea typeface="HGPｺﾞｼｯｸM" panose="020B0600000000000000" pitchFamily="50" charset="-128"/>
              </a:rPr>
              <a:t>”</a:t>
            </a:r>
            <a:r>
              <a:rPr kumimoji="1" lang="ja-JP" altLang="en-US" sz="2400" dirty="0">
                <a:latin typeface="HGPｺﾞｼｯｸM" panose="020B0600000000000000" pitchFamily="50" charset="-128"/>
                <a:ea typeface="HGPｺﾞｼｯｸM" panose="020B0600000000000000" pitchFamily="50" charset="-128"/>
              </a:rPr>
              <a:t>気づき</a:t>
            </a:r>
            <a:r>
              <a:rPr kumimoji="1" lang="en-US" altLang="ja-JP" sz="2400" dirty="0">
                <a:latin typeface="HGPｺﾞｼｯｸM" panose="020B0600000000000000" pitchFamily="50" charset="-128"/>
                <a:ea typeface="HGPｺﾞｼｯｸM" panose="020B0600000000000000" pitchFamily="50" charset="-128"/>
              </a:rPr>
              <a:t>”</a:t>
            </a:r>
            <a:r>
              <a:rPr kumimoji="1" lang="ja-JP" altLang="en-US" sz="2400" dirty="0">
                <a:latin typeface="HGPｺﾞｼｯｸM" panose="020B0600000000000000" pitchFamily="50" charset="-128"/>
                <a:ea typeface="HGPｺﾞｼｯｸM" panose="020B0600000000000000" pitchFamily="50" charset="-128"/>
              </a:rPr>
              <a:t>はありましたか？付属の「ワークシート」を用いて確認してください。</a:t>
            </a:r>
          </a:p>
        </p:txBody>
      </p:sp>
      <p:pic>
        <p:nvPicPr>
          <p:cNvPr id="12" name="Picture 6"/>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194057" y="1816900"/>
            <a:ext cx="2727494" cy="1872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204673" y="3689542"/>
            <a:ext cx="2742026" cy="17929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テキスト ボックス 13"/>
          <p:cNvSpPr txBox="1"/>
          <p:nvPr/>
        </p:nvSpPr>
        <p:spPr>
          <a:xfrm>
            <a:off x="6876256" y="31663"/>
            <a:ext cx="2227928" cy="461665"/>
          </a:xfrm>
          <a:prstGeom prst="rect">
            <a:avLst/>
          </a:prstGeom>
          <a:solidFill>
            <a:srgbClr val="0000FF"/>
          </a:solidFill>
        </p:spPr>
        <p:txBody>
          <a:bodyPr wrap="square" rtlCol="0" anchor="ctr" anchorCtr="1">
            <a:noAutofit/>
          </a:bodyPr>
          <a:lstStyle/>
          <a:p>
            <a:pPr algn="ctr"/>
            <a:r>
              <a:rPr lang="ja-JP" altLang="en-US" sz="2400" dirty="0">
                <a:solidFill>
                  <a:schemeClr val="bg1"/>
                </a:solidFill>
                <a:latin typeface="HGPｺﾞｼｯｸE" panose="020B0900000000000000" pitchFamily="50" charset="-128"/>
                <a:ea typeface="HGPｺﾞｼｯｸE" panose="020B0900000000000000" pitchFamily="50" charset="-128"/>
              </a:rPr>
              <a:t>約　</a:t>
            </a:r>
            <a:r>
              <a:rPr lang="en-US" altLang="ja-JP" sz="2400" dirty="0">
                <a:solidFill>
                  <a:schemeClr val="bg1"/>
                </a:solidFill>
                <a:latin typeface="HGPｺﾞｼｯｸE" panose="020B0900000000000000" pitchFamily="50" charset="-128"/>
                <a:ea typeface="HGPｺﾞｼｯｸE" panose="020B0900000000000000" pitchFamily="50" charset="-128"/>
              </a:rPr>
              <a:t>30</a:t>
            </a:r>
            <a:r>
              <a:rPr lang="ja-JP" altLang="en-US" sz="2400" dirty="0">
                <a:solidFill>
                  <a:schemeClr val="bg1"/>
                </a:solidFill>
                <a:latin typeface="HGPｺﾞｼｯｸE" panose="020B0900000000000000" pitchFamily="50" charset="-128"/>
                <a:ea typeface="HGPｺﾞｼｯｸE" panose="020B0900000000000000" pitchFamily="50" charset="-128"/>
              </a:rPr>
              <a:t>～</a:t>
            </a:r>
            <a:r>
              <a:rPr lang="en-US" altLang="ja-JP" sz="2400" dirty="0">
                <a:solidFill>
                  <a:schemeClr val="bg1"/>
                </a:solidFill>
                <a:latin typeface="HGPｺﾞｼｯｸE" panose="020B0900000000000000" pitchFamily="50" charset="-128"/>
                <a:ea typeface="HGPｺﾞｼｯｸE" panose="020B0900000000000000" pitchFamily="50" charset="-128"/>
              </a:rPr>
              <a:t>40</a:t>
            </a:r>
            <a:r>
              <a:rPr lang="ja-JP" altLang="en-US" sz="2400" dirty="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28166736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4</a:t>
            </a:fld>
            <a:endParaRPr lang="en-US" altLang="ja-JP" dirty="0"/>
          </a:p>
        </p:txBody>
      </p:sp>
      <p:sp>
        <p:nvSpPr>
          <p:cNvPr id="5" name="タイトル 1"/>
          <p:cNvSpPr txBox="1">
            <a:spLocks/>
          </p:cNvSpPr>
          <p:nvPr/>
        </p:nvSpPr>
        <p:spPr>
          <a:xfrm>
            <a:off x="107950" y="0"/>
            <a:ext cx="8928100" cy="561975"/>
          </a:xfrm>
          <a:prstGeom prst="rect">
            <a:avLst/>
          </a:prstGeom>
        </p:spPr>
        <p:txBody>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kern="0" dirty="0"/>
              <a:t>２．　</a:t>
            </a:r>
            <a:r>
              <a:rPr lang="en-US" altLang="ja-JP" kern="0" dirty="0"/>
              <a:t>KUG(</a:t>
            </a:r>
            <a:r>
              <a:rPr lang="ja-JP" altLang="en-US" kern="0" dirty="0"/>
              <a:t>企業内滞留版</a:t>
            </a:r>
            <a:r>
              <a:rPr lang="en-US" altLang="ja-JP" kern="0" dirty="0"/>
              <a:t>)</a:t>
            </a:r>
            <a:r>
              <a:rPr lang="ja-JP" altLang="en-US" kern="0" dirty="0"/>
              <a:t>について</a:t>
            </a:r>
          </a:p>
        </p:txBody>
      </p:sp>
      <p:sp>
        <p:nvSpPr>
          <p:cNvPr id="6" name="テキスト ボックス 5"/>
          <p:cNvSpPr txBox="1"/>
          <p:nvPr/>
        </p:nvSpPr>
        <p:spPr>
          <a:xfrm>
            <a:off x="94754" y="765175"/>
            <a:ext cx="4536504" cy="369332"/>
          </a:xfrm>
          <a:prstGeom prst="rect">
            <a:avLst/>
          </a:prstGeom>
          <a:noFill/>
        </p:spPr>
        <p:txBody>
          <a:bodyPr wrap="square" rtlCol="0">
            <a:spAutoFit/>
          </a:bodyPr>
          <a:lstStyle/>
          <a:p>
            <a:r>
              <a:rPr kumimoji="1" lang="en-US" altLang="ja-JP" dirty="0">
                <a:solidFill>
                  <a:srgbClr val="0000FF"/>
                </a:solidFill>
                <a:latin typeface="HGPｺﾞｼｯｸE" panose="020B0900000000000000" pitchFamily="50" charset="-128"/>
                <a:ea typeface="HGPｺﾞｼｯｸE" panose="020B0900000000000000" pitchFamily="50" charset="-128"/>
              </a:rPr>
              <a:t>【</a:t>
            </a:r>
            <a:r>
              <a:rPr lang="ja-JP" altLang="en-US" dirty="0">
                <a:solidFill>
                  <a:srgbClr val="0000FF"/>
                </a:solidFill>
                <a:latin typeface="HGPｺﾞｼｯｸE" panose="020B0900000000000000" pitchFamily="50" charset="-128"/>
                <a:ea typeface="HGPｺﾞｼｯｸE" panose="020B0900000000000000" pitchFamily="50" charset="-128"/>
              </a:rPr>
              <a:t>本ゲーム</a:t>
            </a:r>
            <a:r>
              <a:rPr kumimoji="1" lang="ja-JP" altLang="en-US" dirty="0">
                <a:solidFill>
                  <a:srgbClr val="0000FF"/>
                </a:solidFill>
                <a:latin typeface="HGPｺﾞｼｯｸE" panose="020B0900000000000000" pitchFamily="50" charset="-128"/>
                <a:ea typeface="HGPｺﾞｼｯｸE" panose="020B0900000000000000" pitchFamily="50" charset="-128"/>
              </a:rPr>
              <a:t>について</a:t>
            </a:r>
            <a:r>
              <a:rPr kumimoji="1" lang="en-US" altLang="ja-JP" dirty="0">
                <a:solidFill>
                  <a:srgbClr val="0000FF"/>
                </a:solidFill>
                <a:latin typeface="HGPｺﾞｼｯｸE" panose="020B0900000000000000" pitchFamily="50" charset="-128"/>
                <a:ea typeface="HGPｺﾞｼｯｸE" panose="020B0900000000000000" pitchFamily="50" charset="-128"/>
              </a:rPr>
              <a:t>】</a:t>
            </a:r>
            <a:endParaRPr kumimoji="1" lang="ja-JP" altLang="en-US" dirty="0">
              <a:solidFill>
                <a:srgbClr val="0000FF"/>
              </a:solidFill>
              <a:latin typeface="HGPｺﾞｼｯｸE" panose="020B0900000000000000" pitchFamily="50" charset="-128"/>
              <a:ea typeface="HGPｺﾞｼｯｸE" panose="020B0900000000000000" pitchFamily="50" charset="-128"/>
            </a:endParaRPr>
          </a:p>
        </p:txBody>
      </p:sp>
      <p:sp>
        <p:nvSpPr>
          <p:cNvPr id="7" name="テキスト ボックス 6"/>
          <p:cNvSpPr txBox="1"/>
          <p:nvPr/>
        </p:nvSpPr>
        <p:spPr>
          <a:xfrm>
            <a:off x="107504" y="1158999"/>
            <a:ext cx="8928546" cy="5078313"/>
          </a:xfrm>
          <a:prstGeom prst="rect">
            <a:avLst/>
          </a:prstGeom>
          <a:noFill/>
        </p:spPr>
        <p:txBody>
          <a:bodyPr wrap="square" rtlCol="0">
            <a:spAutoFit/>
          </a:bodyPr>
          <a:lstStyle/>
          <a:p>
            <a:pPr marL="285750" indent="-285750">
              <a:lnSpc>
                <a:spcPct val="150000"/>
              </a:lnSpc>
              <a:buFont typeface="Wingdings" panose="05000000000000000000" pitchFamily="2" charset="2"/>
              <a:buChar char="q"/>
            </a:pPr>
            <a:r>
              <a:rPr lang="en-US" altLang="ja-JP" u="sng" dirty="0">
                <a:solidFill>
                  <a:srgbClr val="C00000"/>
                </a:solidFill>
                <a:latin typeface="HGPｺﾞｼｯｸM" panose="020B0600000000000000" pitchFamily="50" charset="-128"/>
                <a:ea typeface="HGPｺﾞｼｯｸM" panose="020B0600000000000000" pitchFamily="50" charset="-128"/>
              </a:rPr>
              <a:t>KUG</a:t>
            </a:r>
            <a:r>
              <a:rPr lang="ja-JP" altLang="en-US" dirty="0">
                <a:latin typeface="HGPｺﾞｼｯｸM" panose="020B0600000000000000" pitchFamily="50" charset="-128"/>
                <a:ea typeface="HGPｺﾞｼｯｸM" panose="020B0600000000000000" pitchFamily="50" charset="-128"/>
              </a:rPr>
              <a:t>とは、「</a:t>
            </a:r>
            <a:r>
              <a:rPr lang="ja-JP" altLang="en-US" b="1" u="sng" dirty="0">
                <a:solidFill>
                  <a:srgbClr val="C00000"/>
                </a:solidFill>
                <a:latin typeface="HGPｺﾞｼｯｸM" panose="020B0600000000000000" pitchFamily="50" charset="-128"/>
                <a:ea typeface="HGPｺﾞｼｯｸM" panose="020B0600000000000000" pitchFamily="50" charset="-128"/>
              </a:rPr>
              <a:t>帰</a:t>
            </a:r>
            <a:r>
              <a:rPr lang="ja-JP" altLang="en-US" dirty="0">
                <a:latin typeface="HGPｺﾞｼｯｸM" panose="020B0600000000000000" pitchFamily="50" charset="-128"/>
                <a:ea typeface="HGPｺﾞｼｯｸM" panose="020B0600000000000000" pitchFamily="50" charset="-128"/>
              </a:rPr>
              <a:t>宅困難者支援施設</a:t>
            </a:r>
            <a:r>
              <a:rPr lang="ja-JP" altLang="en-US" b="1" u="sng" dirty="0">
                <a:solidFill>
                  <a:srgbClr val="C00000"/>
                </a:solidFill>
                <a:latin typeface="HGPｺﾞｼｯｸM" panose="020B0600000000000000" pitchFamily="50" charset="-128"/>
                <a:ea typeface="HGPｺﾞｼｯｸM" panose="020B0600000000000000" pitchFamily="50" charset="-128"/>
              </a:rPr>
              <a:t>運</a:t>
            </a:r>
            <a:r>
              <a:rPr lang="ja-JP" altLang="en-US" dirty="0">
                <a:latin typeface="HGPｺﾞｼｯｸM" panose="020B0600000000000000" pitchFamily="50" charset="-128"/>
                <a:ea typeface="HGPｺﾞｼｯｸM" panose="020B0600000000000000" pitchFamily="50" charset="-128"/>
              </a:rPr>
              <a:t>営</a:t>
            </a:r>
            <a:r>
              <a:rPr lang="ja-JP" altLang="en-US" b="1" u="sng" dirty="0">
                <a:solidFill>
                  <a:srgbClr val="C00000"/>
                </a:solidFill>
                <a:latin typeface="HGPｺﾞｼｯｸM" panose="020B0600000000000000" pitchFamily="50" charset="-128"/>
                <a:ea typeface="HGPｺﾞｼｯｸM" panose="020B0600000000000000" pitchFamily="50" charset="-128"/>
              </a:rPr>
              <a:t>ゲ</a:t>
            </a:r>
            <a:r>
              <a:rPr lang="ja-JP" altLang="en-US" dirty="0">
                <a:latin typeface="HGPｺﾞｼｯｸM" panose="020B0600000000000000" pitchFamily="50" charset="-128"/>
                <a:ea typeface="HGPｺﾞｼｯｸM" panose="020B0600000000000000" pitchFamily="50" charset="-128"/>
              </a:rPr>
              <a:t>ーム」の略称で、不特定多数の帰宅困難者の受入を行う場合に、周到な準備の必要な実動訓練を行わなくとも、施設設置の是非や運営方法、運営において発生する課題について</a:t>
            </a:r>
            <a:r>
              <a:rPr lang="ja-JP" altLang="en-US" u="sng" dirty="0">
                <a:solidFill>
                  <a:srgbClr val="C00000"/>
                </a:solidFill>
                <a:latin typeface="HGPｺﾞｼｯｸM" panose="020B0600000000000000" pitchFamily="50" charset="-128"/>
                <a:ea typeface="HGPｺﾞｼｯｸM" panose="020B0600000000000000" pitchFamily="50" charset="-128"/>
              </a:rPr>
              <a:t>施設運営を机上で疑似体験し、帰宅困難者問題に対する理解を深めて</a:t>
            </a:r>
            <a:r>
              <a:rPr lang="ja-JP" altLang="en-US" dirty="0">
                <a:latin typeface="HGPｺﾞｼｯｸM" panose="020B0600000000000000" pitchFamily="50" charset="-128"/>
                <a:ea typeface="HGPｺﾞｼｯｸM" panose="020B0600000000000000" pitchFamily="50" charset="-128"/>
              </a:rPr>
              <a:t>頂くことを目的に、東京大学</a:t>
            </a:r>
            <a:r>
              <a:rPr lang="en-US" altLang="ja-JP" dirty="0">
                <a:latin typeface="HGPｺﾞｼｯｸM" panose="020B0600000000000000" pitchFamily="50" charset="-128"/>
                <a:ea typeface="HGPｺﾞｼｯｸM" panose="020B0600000000000000" pitchFamily="50" charset="-128"/>
              </a:rPr>
              <a:t>(</a:t>
            </a:r>
            <a:r>
              <a:rPr lang="ja-JP" altLang="en-US" dirty="0">
                <a:latin typeface="HGPｺﾞｼｯｸM" panose="020B0600000000000000" pitchFamily="50" charset="-128"/>
                <a:ea typeface="HGPｺﾞｼｯｸM" panose="020B0600000000000000" pitchFamily="50" charset="-128"/>
              </a:rPr>
              <a:t>当時は名古屋大学</a:t>
            </a:r>
            <a:r>
              <a:rPr lang="en-US" altLang="ja-JP" dirty="0">
                <a:latin typeface="HGPｺﾞｼｯｸM" panose="020B0600000000000000" pitchFamily="50" charset="-128"/>
                <a:ea typeface="HGPｺﾞｼｯｸM" panose="020B0600000000000000" pitchFamily="50" charset="-128"/>
              </a:rPr>
              <a:t>)</a:t>
            </a:r>
            <a:r>
              <a:rPr lang="ja-JP" altLang="en-US" dirty="0">
                <a:latin typeface="HGPｺﾞｼｯｸM" panose="020B0600000000000000" pitchFamily="50" charset="-128"/>
                <a:ea typeface="HGPｺﾞｼｯｸM" panose="020B0600000000000000" pitchFamily="50" charset="-128"/>
              </a:rPr>
              <a:t>の廣井先生を中心に開発されたツールです。</a:t>
            </a:r>
            <a:endParaRPr lang="en-US" altLang="ja-JP" dirty="0">
              <a:latin typeface="HGPｺﾞｼｯｸM" panose="020B0600000000000000" pitchFamily="50" charset="-128"/>
              <a:ea typeface="HGPｺﾞｼｯｸM" panose="020B0600000000000000" pitchFamily="50" charset="-128"/>
            </a:endParaRPr>
          </a:p>
          <a:p>
            <a:pPr marL="285750" indent="-285750">
              <a:lnSpc>
                <a:spcPct val="150000"/>
              </a:lnSpc>
              <a:buFont typeface="Wingdings" panose="05000000000000000000" pitchFamily="2" charset="2"/>
              <a:buChar char="q"/>
            </a:pPr>
            <a:endParaRPr lang="en-US" altLang="ja-JP" dirty="0">
              <a:latin typeface="HGPｺﾞｼｯｸM" panose="020B0600000000000000" pitchFamily="50" charset="-128"/>
              <a:ea typeface="HGPｺﾞｼｯｸM" panose="020B0600000000000000" pitchFamily="50" charset="-128"/>
            </a:endParaRPr>
          </a:p>
          <a:p>
            <a:pPr marL="285750" indent="-285750">
              <a:lnSpc>
                <a:spcPct val="150000"/>
              </a:lnSpc>
              <a:buFont typeface="Wingdings" panose="05000000000000000000" pitchFamily="2" charset="2"/>
              <a:buChar char="q"/>
            </a:pPr>
            <a:r>
              <a:rPr lang="ja-JP" altLang="en-US" dirty="0">
                <a:latin typeface="HGPｺﾞｼｯｸM" panose="020B0600000000000000" pitchFamily="50" charset="-128"/>
                <a:ea typeface="HGPｺﾞｼｯｸM" panose="020B0600000000000000" pitchFamily="50" charset="-128"/>
              </a:rPr>
              <a:t>災害直後の地域の混乱の抑制においては、一時滞在施設による帰宅困難者の受入のみではなく、</a:t>
            </a:r>
            <a:r>
              <a:rPr lang="ja-JP" altLang="en-US" u="sng" dirty="0">
                <a:solidFill>
                  <a:srgbClr val="C00000"/>
                </a:solidFill>
                <a:latin typeface="HGPｺﾞｼｯｸM" panose="020B0600000000000000" pitchFamily="50" charset="-128"/>
                <a:ea typeface="HGPｺﾞｼｯｸM" panose="020B0600000000000000" pitchFamily="50" charset="-128"/>
              </a:rPr>
              <a:t>各企業・団体が自社の役職員を事業所内に滞留させることが重要</a:t>
            </a:r>
            <a:r>
              <a:rPr lang="ja-JP" altLang="en-US" dirty="0">
                <a:latin typeface="HGPｺﾞｼｯｸM" panose="020B0600000000000000" pitchFamily="50" charset="-128"/>
                <a:ea typeface="HGPｺﾞｼｯｸM" panose="020B0600000000000000" pitchFamily="50" charset="-128"/>
              </a:rPr>
              <a:t>です。</a:t>
            </a:r>
            <a:endParaRPr lang="en-US" altLang="ja-JP" dirty="0">
              <a:latin typeface="HGPｺﾞｼｯｸM" panose="020B0600000000000000" pitchFamily="50" charset="-128"/>
              <a:ea typeface="HGPｺﾞｼｯｸM" panose="020B0600000000000000" pitchFamily="50" charset="-128"/>
            </a:endParaRPr>
          </a:p>
          <a:p>
            <a:pPr marL="285750" indent="-285750">
              <a:lnSpc>
                <a:spcPct val="150000"/>
              </a:lnSpc>
              <a:buFont typeface="Wingdings" panose="05000000000000000000" pitchFamily="2" charset="2"/>
              <a:buChar char="q"/>
            </a:pPr>
            <a:endParaRPr lang="en-US" altLang="ja-JP" dirty="0">
              <a:latin typeface="HGPｺﾞｼｯｸM" panose="020B0600000000000000" pitchFamily="50" charset="-128"/>
              <a:ea typeface="HGPｺﾞｼｯｸM" panose="020B0600000000000000" pitchFamily="50" charset="-128"/>
            </a:endParaRPr>
          </a:p>
          <a:p>
            <a:pPr marL="285750" indent="-285750">
              <a:lnSpc>
                <a:spcPct val="150000"/>
              </a:lnSpc>
              <a:buFont typeface="Wingdings" panose="05000000000000000000" pitchFamily="2" charset="2"/>
              <a:buChar char="q"/>
            </a:pPr>
            <a:r>
              <a:rPr lang="ja-JP" altLang="en-US" dirty="0">
                <a:latin typeface="HGPｺﾞｼｯｸM" panose="020B0600000000000000" pitchFamily="50" charset="-128"/>
                <a:ea typeface="HGPｺﾞｼｯｸM" panose="020B0600000000000000" pitchFamily="50" charset="-128"/>
              </a:rPr>
              <a:t>本ゲームは、帰宅困難者支援施設運営ゲームをもとに、事業所の方々が、</a:t>
            </a:r>
            <a:r>
              <a:rPr lang="ja-JP" altLang="en-US" u="sng" dirty="0">
                <a:solidFill>
                  <a:srgbClr val="C00000"/>
                </a:solidFill>
                <a:latin typeface="HGPｺﾞｼｯｸM" panose="020B0600000000000000" pitchFamily="50" charset="-128"/>
                <a:ea typeface="HGPｺﾞｼｯｸM" panose="020B0600000000000000" pitchFamily="50" charset="-128"/>
              </a:rPr>
              <a:t>企業内に役職員を滞留させるにあたり、なぜ様々な対策が必要であるのかを理解し、また課題や検討事項等について、より明確なイメージをもって議論を行って頂く</a:t>
            </a:r>
            <a:r>
              <a:rPr lang="ja-JP" altLang="en-US" dirty="0">
                <a:latin typeface="HGPｺﾞｼｯｸM" panose="020B0600000000000000" pitchFamily="50" charset="-128"/>
                <a:ea typeface="HGPｺﾞｼｯｸM" panose="020B0600000000000000" pitchFamily="50" charset="-128"/>
              </a:rPr>
              <a:t>ことを意図して開発されました。</a:t>
            </a:r>
            <a:endParaRPr lang="en-US" altLang="ja-JP" dirty="0">
              <a:latin typeface="HGPｺﾞｼｯｸM" panose="020B0600000000000000" pitchFamily="50" charset="-128"/>
              <a:ea typeface="HGPｺﾞｼｯｸM" panose="020B0600000000000000" pitchFamily="50" charset="-128"/>
            </a:endParaRPr>
          </a:p>
        </p:txBody>
      </p:sp>
    </p:spTree>
    <p:extLst>
      <p:ext uri="{BB962C8B-B14F-4D97-AF65-F5344CB8AC3E}">
        <p14:creationId xmlns:p14="http://schemas.microsoft.com/office/powerpoint/2010/main" val="32337537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5</a:t>
            </a:fld>
            <a:endParaRPr lang="en-US" altLang="ja-JP" dirty="0"/>
          </a:p>
        </p:txBody>
      </p:sp>
      <p:sp>
        <p:nvSpPr>
          <p:cNvPr id="5" name="タイトル 1"/>
          <p:cNvSpPr txBox="1">
            <a:spLocks/>
          </p:cNvSpPr>
          <p:nvPr/>
        </p:nvSpPr>
        <p:spPr>
          <a:xfrm>
            <a:off x="107950" y="0"/>
            <a:ext cx="8928100" cy="561975"/>
          </a:xfrm>
          <a:prstGeom prst="rect">
            <a:avLst/>
          </a:prstGeom>
        </p:spPr>
        <p:txBody>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kern="0" dirty="0"/>
              <a:t>２．　</a:t>
            </a:r>
            <a:r>
              <a:rPr lang="en-US" altLang="ja-JP" kern="0" dirty="0"/>
              <a:t>KUG(</a:t>
            </a:r>
            <a:r>
              <a:rPr lang="ja-JP" altLang="en-US" kern="0" dirty="0"/>
              <a:t>企業内滞留版</a:t>
            </a:r>
            <a:r>
              <a:rPr lang="en-US" altLang="ja-JP" kern="0" dirty="0"/>
              <a:t>)</a:t>
            </a:r>
            <a:r>
              <a:rPr lang="ja-JP" altLang="en-US" kern="0" dirty="0"/>
              <a:t>について</a:t>
            </a:r>
          </a:p>
        </p:txBody>
      </p:sp>
      <p:sp>
        <p:nvSpPr>
          <p:cNvPr id="6" name="テキスト ボックス 5"/>
          <p:cNvSpPr txBox="1"/>
          <p:nvPr/>
        </p:nvSpPr>
        <p:spPr>
          <a:xfrm>
            <a:off x="94754" y="669925"/>
            <a:ext cx="4536504" cy="369332"/>
          </a:xfrm>
          <a:prstGeom prst="rect">
            <a:avLst/>
          </a:prstGeom>
          <a:noFill/>
        </p:spPr>
        <p:txBody>
          <a:bodyPr wrap="square" rtlCol="0">
            <a:spAutoFit/>
          </a:bodyPr>
          <a:lstStyle/>
          <a:p>
            <a:r>
              <a:rPr kumimoji="1" lang="en-US" altLang="ja-JP" dirty="0">
                <a:solidFill>
                  <a:srgbClr val="0000FF"/>
                </a:solidFill>
                <a:latin typeface="HGPｺﾞｼｯｸE" panose="020B0900000000000000" pitchFamily="50" charset="-128"/>
                <a:ea typeface="HGPｺﾞｼｯｸE" panose="020B0900000000000000" pitchFamily="50" charset="-128"/>
              </a:rPr>
              <a:t>【</a:t>
            </a:r>
            <a:r>
              <a:rPr kumimoji="1" lang="ja-JP" altLang="en-US" dirty="0">
                <a:solidFill>
                  <a:srgbClr val="0000FF"/>
                </a:solidFill>
                <a:latin typeface="HGPｺﾞｼｯｸE" panose="020B0900000000000000" pitchFamily="50" charset="-128"/>
                <a:ea typeface="HGPｺﾞｼｯｸE" panose="020B0900000000000000" pitchFamily="50" charset="-128"/>
              </a:rPr>
              <a:t>一斉帰宅抑制の意義</a:t>
            </a:r>
            <a:r>
              <a:rPr kumimoji="1" lang="en-US" altLang="ja-JP" dirty="0">
                <a:solidFill>
                  <a:srgbClr val="0000FF"/>
                </a:solidFill>
                <a:latin typeface="HGPｺﾞｼｯｸE" panose="020B0900000000000000" pitchFamily="50" charset="-128"/>
                <a:ea typeface="HGPｺﾞｼｯｸE" panose="020B0900000000000000" pitchFamily="50" charset="-128"/>
              </a:rPr>
              <a:t>】</a:t>
            </a:r>
            <a:endParaRPr kumimoji="1" lang="ja-JP" altLang="en-US" dirty="0">
              <a:solidFill>
                <a:srgbClr val="0000FF"/>
              </a:solidFill>
              <a:latin typeface="HGPｺﾞｼｯｸE" panose="020B0900000000000000" pitchFamily="50" charset="-128"/>
              <a:ea typeface="HGPｺﾞｼｯｸE" panose="020B0900000000000000" pitchFamily="50" charset="-128"/>
            </a:endParaRPr>
          </a:p>
        </p:txBody>
      </p:sp>
      <p:sp>
        <p:nvSpPr>
          <p:cNvPr id="8" name="コンテンツ プレースホルダー 2"/>
          <p:cNvSpPr txBox="1">
            <a:spLocks/>
          </p:cNvSpPr>
          <p:nvPr/>
        </p:nvSpPr>
        <p:spPr bwMode="auto">
          <a:xfrm>
            <a:off x="367468" y="1039257"/>
            <a:ext cx="8527580" cy="5078313"/>
          </a:xfrm>
          <a:prstGeom prst="rect">
            <a:avLst/>
          </a:prstGeom>
          <a:noFill/>
          <a:extLst/>
        </p:spPr>
        <p:txBody>
          <a:bodyPr wrap="square" rtlCol="0">
            <a:spAutoFit/>
          </a:bodyPr>
          <a:lstStyle>
            <a:defPPr>
              <a:defRPr lang="ja-JP"/>
            </a:defPPr>
            <a:lvl1pPr marL="285750" indent="-285750">
              <a:lnSpc>
                <a:spcPct val="150000"/>
              </a:lnSpc>
              <a:buFont typeface="Wingdings" panose="05000000000000000000" pitchFamily="2" charset="2"/>
              <a:buChar char="q"/>
              <a:defRPr u="sng">
                <a:solidFill>
                  <a:srgbClr val="C00000"/>
                </a:solidFill>
                <a:latin typeface="HGPｺﾞｼｯｸM" panose="020B0600000000000000" pitchFamily="50" charset="-128"/>
                <a:ea typeface="HGPｺﾞｼｯｸM" panose="020B0600000000000000" pitchFamily="50" charset="-128"/>
              </a:defRPr>
            </a:lvl1pPr>
          </a:lstStyle>
          <a:p>
            <a:r>
              <a:rPr lang="ja-JP" altLang="en-US" dirty="0" smtClean="0"/>
              <a:t>公共</a:t>
            </a:r>
            <a:r>
              <a:rPr lang="ja-JP" altLang="en-US" dirty="0"/>
              <a:t>交通機関のマヒ　⇒　交通渋滞の発生</a:t>
            </a:r>
            <a:endParaRPr lang="en-US" altLang="ja-JP" dirty="0"/>
          </a:p>
          <a:p>
            <a:pPr lvl="1">
              <a:lnSpc>
                <a:spcPct val="150000"/>
              </a:lnSpc>
            </a:pPr>
            <a:r>
              <a:rPr lang="ja-JP" altLang="en-US" dirty="0"/>
              <a:t>あらゆる災害対応の妨げとなる</a:t>
            </a:r>
            <a:endParaRPr lang="en-US" altLang="ja-JP" dirty="0"/>
          </a:p>
          <a:p>
            <a:pPr lvl="1">
              <a:lnSpc>
                <a:spcPct val="150000"/>
              </a:lnSpc>
            </a:pPr>
            <a:r>
              <a:rPr lang="ja-JP" altLang="en-US" dirty="0"/>
              <a:t>　消防車</a:t>
            </a:r>
            <a:endParaRPr lang="en-US" altLang="ja-JP" dirty="0"/>
          </a:p>
          <a:p>
            <a:pPr lvl="1">
              <a:lnSpc>
                <a:spcPct val="150000"/>
              </a:lnSpc>
            </a:pPr>
            <a:r>
              <a:rPr lang="ja-JP" altLang="en-US" dirty="0"/>
              <a:t>　救急車</a:t>
            </a:r>
            <a:endParaRPr lang="en-US" altLang="ja-JP" dirty="0"/>
          </a:p>
          <a:p>
            <a:pPr lvl="1">
              <a:lnSpc>
                <a:spcPct val="150000"/>
              </a:lnSpc>
            </a:pPr>
            <a:r>
              <a:rPr lang="ja-JP" altLang="en-US" dirty="0"/>
              <a:t>　津波・火災からの避難</a:t>
            </a:r>
            <a:endParaRPr lang="en-US" altLang="ja-JP" dirty="0"/>
          </a:p>
          <a:p>
            <a:pPr lvl="1">
              <a:lnSpc>
                <a:spcPct val="150000"/>
              </a:lnSpc>
            </a:pPr>
            <a:r>
              <a:rPr lang="ja-JP" altLang="en-US" dirty="0"/>
              <a:t>　道路啓開、重機、工事車両</a:t>
            </a:r>
            <a:endParaRPr lang="en-US" altLang="ja-JP" dirty="0"/>
          </a:p>
          <a:p>
            <a:pPr lvl="1">
              <a:lnSpc>
                <a:spcPct val="150000"/>
              </a:lnSpc>
            </a:pPr>
            <a:r>
              <a:rPr lang="ja-JP" altLang="en-US" dirty="0"/>
              <a:t>　移動電源車両　</a:t>
            </a:r>
            <a:r>
              <a:rPr lang="en-US" altLang="ja-JP" dirty="0"/>
              <a:t>etc.</a:t>
            </a:r>
          </a:p>
          <a:p>
            <a:r>
              <a:rPr lang="ja-JP" altLang="en-US" dirty="0"/>
              <a:t>数多くの帰宅困難者が街道に</a:t>
            </a:r>
            <a:r>
              <a:rPr lang="ja-JP" altLang="en-US" dirty="0" smtClean="0"/>
              <a:t>あふれ</a:t>
            </a:r>
            <a:r>
              <a:rPr lang="ja-JP" altLang="en-US" dirty="0"/>
              <a:t>る</a:t>
            </a:r>
            <a:endParaRPr lang="en-US" altLang="ja-JP" dirty="0"/>
          </a:p>
          <a:p>
            <a:pPr lvl="1">
              <a:lnSpc>
                <a:spcPct val="150000"/>
              </a:lnSpc>
            </a:pPr>
            <a:r>
              <a:rPr lang="ja-JP" altLang="en-US" dirty="0"/>
              <a:t>人々がドミノ倒しとなり（群衆雪崩） 、死傷する危険性</a:t>
            </a:r>
            <a:endParaRPr lang="en-US" altLang="ja-JP" dirty="0"/>
          </a:p>
          <a:p>
            <a:pPr lvl="1">
              <a:lnSpc>
                <a:spcPct val="150000"/>
              </a:lnSpc>
            </a:pPr>
            <a:r>
              <a:rPr lang="ja-JP" altLang="en-US" dirty="0"/>
              <a:t>落下物等が落ちてきても、逃げられない</a:t>
            </a:r>
            <a:endParaRPr lang="en-US" altLang="ja-JP" dirty="0"/>
          </a:p>
          <a:p>
            <a:r>
              <a:rPr lang="ja-JP" altLang="en-US" b="1" dirty="0"/>
              <a:t>災害対応を阻害しないこと　＆　従業員の安全確保のためには、「むやみに移動を開始させない」ことが重要</a:t>
            </a:r>
            <a:endParaRPr lang="en-US" altLang="ja-JP" b="1" dirty="0"/>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2617" y="1134650"/>
            <a:ext cx="3327484" cy="2492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38"/>
          <p:cNvSpPr>
            <a:spLocks noChangeArrowheads="1"/>
          </p:cNvSpPr>
          <p:nvPr/>
        </p:nvSpPr>
        <p:spPr bwMode="auto">
          <a:xfrm>
            <a:off x="5590674" y="3616023"/>
            <a:ext cx="324101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spcBef>
                <a:spcPct val="20000"/>
              </a:spcBef>
              <a:defRPr kumimoji="1" sz="22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defRPr kumimoji="1" sz="1700">
                <a:solidFill>
                  <a:schemeClr val="tx1"/>
                </a:solidFill>
                <a:latin typeface="メイリオ" pitchFamily="50" charset="-128"/>
                <a:ea typeface="メイリオ" pitchFamily="50" charset="-128"/>
                <a:cs typeface="メイリオ" pitchFamily="50" charset="-128"/>
              </a:defRPr>
            </a:lvl2pPr>
            <a:lvl3pPr marL="1143000" indent="-228600" eaLnBrk="0" hangingPunct="0">
              <a:spcBef>
                <a:spcPct val="20000"/>
              </a:spcBef>
              <a:defRPr kumimoji="1" sz="1700">
                <a:solidFill>
                  <a:schemeClr val="tx1"/>
                </a:solidFill>
                <a:latin typeface="メイリオ" pitchFamily="50" charset="-128"/>
                <a:ea typeface="メイリオ" pitchFamily="50" charset="-128"/>
                <a:cs typeface="メイリオ" pitchFamily="50" charset="-128"/>
              </a:defRPr>
            </a:lvl3pPr>
            <a:lvl4pPr marL="1600200" indent="-228600" eaLnBrk="0" hangingPunct="0">
              <a:spcBef>
                <a:spcPct val="20000"/>
              </a:spcBef>
              <a:defRPr kumimoji="1" sz="1700">
                <a:solidFill>
                  <a:schemeClr val="tx1"/>
                </a:solidFill>
                <a:latin typeface="メイリオ" pitchFamily="50" charset="-128"/>
                <a:ea typeface="メイリオ" pitchFamily="50" charset="-128"/>
                <a:cs typeface="メイリオ" pitchFamily="50" charset="-128"/>
              </a:defRPr>
            </a:lvl4pPr>
            <a:lvl5pPr marL="2057400" indent="-228600" eaLnBrk="0" hangingPunct="0">
              <a:spcBef>
                <a:spcPct val="20000"/>
              </a:spcBef>
              <a:defRPr kumimoji="1" sz="1700">
                <a:solidFill>
                  <a:schemeClr val="tx1"/>
                </a:solidFill>
                <a:latin typeface="メイリオ" pitchFamily="50" charset="-128"/>
                <a:ea typeface="メイリオ" pitchFamily="50" charset="-128"/>
                <a:cs typeface="メイリオ" pitchFamily="50" charset="-128"/>
              </a:defRPr>
            </a:lvl5pPr>
            <a:lvl6pPr marL="2514600" indent="-228600" eaLnBrk="0" fontAlgn="base" hangingPunct="0">
              <a:spcBef>
                <a:spcPct val="20000"/>
              </a:spcBef>
              <a:spcAft>
                <a:spcPct val="0"/>
              </a:spcAft>
              <a:defRPr kumimoji="1" sz="1700">
                <a:solidFill>
                  <a:schemeClr val="tx1"/>
                </a:solidFill>
                <a:latin typeface="メイリオ" pitchFamily="50" charset="-128"/>
                <a:ea typeface="メイリオ" pitchFamily="50" charset="-128"/>
                <a:cs typeface="メイリオ" pitchFamily="50" charset="-128"/>
              </a:defRPr>
            </a:lvl6pPr>
            <a:lvl7pPr marL="2971800" indent="-228600" eaLnBrk="0" fontAlgn="base" hangingPunct="0">
              <a:spcBef>
                <a:spcPct val="20000"/>
              </a:spcBef>
              <a:spcAft>
                <a:spcPct val="0"/>
              </a:spcAft>
              <a:defRPr kumimoji="1" sz="1700">
                <a:solidFill>
                  <a:schemeClr val="tx1"/>
                </a:solidFill>
                <a:latin typeface="メイリオ" pitchFamily="50" charset="-128"/>
                <a:ea typeface="メイリオ" pitchFamily="50" charset="-128"/>
                <a:cs typeface="メイリオ" pitchFamily="50" charset="-128"/>
              </a:defRPr>
            </a:lvl7pPr>
            <a:lvl8pPr marL="3429000" indent="-228600" eaLnBrk="0" fontAlgn="base" hangingPunct="0">
              <a:spcBef>
                <a:spcPct val="20000"/>
              </a:spcBef>
              <a:spcAft>
                <a:spcPct val="0"/>
              </a:spcAft>
              <a:defRPr kumimoji="1" sz="1700">
                <a:solidFill>
                  <a:schemeClr val="tx1"/>
                </a:solidFill>
                <a:latin typeface="メイリオ" pitchFamily="50" charset="-128"/>
                <a:ea typeface="メイリオ" pitchFamily="50" charset="-128"/>
                <a:cs typeface="メイリオ" pitchFamily="50" charset="-128"/>
              </a:defRPr>
            </a:lvl8pPr>
            <a:lvl9pPr marL="3886200" indent="-228600" eaLnBrk="0" fontAlgn="base" hangingPunct="0">
              <a:spcBef>
                <a:spcPct val="20000"/>
              </a:spcBef>
              <a:spcAft>
                <a:spcPct val="0"/>
              </a:spcAft>
              <a:defRPr kumimoji="1" sz="1700">
                <a:solidFill>
                  <a:schemeClr val="tx1"/>
                </a:solidFill>
                <a:latin typeface="メイリオ" pitchFamily="50" charset="-128"/>
                <a:ea typeface="メイリオ" pitchFamily="50" charset="-128"/>
                <a:cs typeface="メイリオ" pitchFamily="50" charset="-128"/>
              </a:defRPr>
            </a:lvl9pPr>
          </a:lstStyle>
          <a:p>
            <a:pPr algn="r" eaLnBrk="1" hangingPunct="1">
              <a:spcBef>
                <a:spcPct val="0"/>
              </a:spcBef>
            </a:pPr>
            <a:r>
              <a:rPr lang="ja-JP" altLang="en-US" sz="900" dirty="0">
                <a:solidFill>
                  <a:srgbClr val="292929"/>
                </a:solidFill>
                <a:latin typeface="Meiryo UI" pitchFamily="50" charset="-128"/>
                <a:ea typeface="Meiryo UI" pitchFamily="50" charset="-128"/>
                <a:cs typeface="Meiryo UI" pitchFamily="50" charset="-128"/>
              </a:rPr>
              <a:t>東日本大震災当日の品川駅付近の道路</a:t>
            </a:r>
            <a:endParaRPr lang="en-US" altLang="ja-JP" sz="900" dirty="0">
              <a:solidFill>
                <a:srgbClr val="292929"/>
              </a:solidFill>
              <a:latin typeface="Meiryo UI" pitchFamily="50" charset="-128"/>
              <a:ea typeface="Meiryo UI" pitchFamily="50" charset="-128"/>
              <a:cs typeface="Meiryo UI" pitchFamily="50" charset="-128"/>
            </a:endParaRPr>
          </a:p>
          <a:p>
            <a:pPr algn="r" eaLnBrk="1" hangingPunct="1">
              <a:spcBef>
                <a:spcPct val="0"/>
              </a:spcBef>
            </a:pPr>
            <a:r>
              <a:rPr lang="ja-JP" altLang="en-US" sz="900" dirty="0">
                <a:solidFill>
                  <a:srgbClr val="292929"/>
                </a:solidFill>
                <a:latin typeface="Meiryo UI" pitchFamily="50" charset="-128"/>
                <a:ea typeface="Meiryo UI" pitchFamily="50" charset="-128"/>
                <a:cs typeface="Meiryo UI" pitchFamily="50" charset="-128"/>
              </a:rPr>
              <a:t>東京都「東京都帰宅困難者対策ハンドブック」より</a:t>
            </a:r>
          </a:p>
        </p:txBody>
      </p:sp>
    </p:spTree>
    <p:extLst>
      <p:ext uri="{BB962C8B-B14F-4D97-AF65-F5344CB8AC3E}">
        <p14:creationId xmlns:p14="http://schemas.microsoft.com/office/powerpoint/2010/main" val="244722780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6</a:t>
            </a:fld>
            <a:endParaRPr lang="en-US" altLang="ja-JP" dirty="0"/>
          </a:p>
        </p:txBody>
      </p:sp>
      <p:sp>
        <p:nvSpPr>
          <p:cNvPr id="2" name="タイトル 1"/>
          <p:cNvSpPr>
            <a:spLocks noGrp="1"/>
          </p:cNvSpPr>
          <p:nvPr>
            <p:ph type="title" idx="4294967295"/>
          </p:nvPr>
        </p:nvSpPr>
        <p:spPr>
          <a:xfrm>
            <a:off x="0" y="0"/>
            <a:ext cx="8928100" cy="561975"/>
          </a:xfrm>
        </p:spPr>
        <p:txBody>
          <a:bodyPr/>
          <a:lstStyle/>
          <a:p>
            <a:r>
              <a:rPr lang="ja-JP" altLang="en-US" dirty="0"/>
              <a:t>＜参考＞一斉帰宅抑制の必要性</a:t>
            </a:r>
            <a:endParaRPr kumimoji="1" lang="ja-JP" altLang="en-US" dirty="0"/>
          </a:p>
        </p:txBody>
      </p:sp>
      <p:sp>
        <p:nvSpPr>
          <p:cNvPr id="3" name="コンテンツ プレースホルダー 2"/>
          <p:cNvSpPr>
            <a:spLocks noGrp="1"/>
          </p:cNvSpPr>
          <p:nvPr>
            <p:ph idx="4294967295"/>
          </p:nvPr>
        </p:nvSpPr>
        <p:spPr>
          <a:xfrm>
            <a:off x="0" y="617538"/>
            <a:ext cx="8928100" cy="461962"/>
          </a:xfrm>
        </p:spPr>
        <p:txBody>
          <a:bodyPr/>
          <a:lstStyle/>
          <a:p>
            <a:pPr marL="0" indent="0">
              <a:buNone/>
            </a:pPr>
            <a:r>
              <a:rPr lang="ja-JP" altLang="en-US" dirty="0"/>
              <a:t>東日本大震災当日夜の新宿付近の状況</a:t>
            </a:r>
            <a:endParaRPr kumimoji="1" lang="ja-JP" altLang="en-US" dirty="0"/>
          </a:p>
        </p:txBody>
      </p:sp>
      <p:pic>
        <p:nvPicPr>
          <p:cNvPr id="5" name="Picture 2" descr="K:\20RM事業本部\7000RC事業本部\02部門\300　RC技術資料\310地震\003現地調査\2011-03-11_東北地方太平洋沖地震\2011-03-11_新宿駅\F1000044.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11560" y="1196751"/>
            <a:ext cx="3888431" cy="5184575"/>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38"/>
          <p:cNvSpPr>
            <a:spLocks noChangeArrowheads="1"/>
          </p:cNvSpPr>
          <p:nvPr/>
        </p:nvSpPr>
        <p:spPr bwMode="auto">
          <a:xfrm>
            <a:off x="608905" y="6017526"/>
            <a:ext cx="3891085" cy="369332"/>
          </a:xfrm>
          <a:prstGeom prst="rect">
            <a:avLst/>
          </a:prstGeom>
          <a:solidFill>
            <a:srgbClr val="D9D9D9">
              <a:alpha val="54118"/>
            </a:srgbClr>
          </a:solidFill>
          <a:extLst/>
        </p:spPr>
        <p:txBody>
          <a:bodyPr wrap="square" lIns="0" rIns="0">
            <a:spAutoFit/>
          </a:bodyPr>
          <a:lstStyle/>
          <a:p>
            <a:pPr algn="r"/>
            <a:r>
              <a:rPr lang="en-US" altLang="ja-JP" sz="900" dirty="0">
                <a:latin typeface="Meiryo UI" panose="020B0604030504040204" pitchFamily="50" charset="-128"/>
                <a:ea typeface="Meiryo UI" panose="020B0604030504040204" pitchFamily="50" charset="-128"/>
                <a:cs typeface="Meiryo UI" panose="020B0604030504040204" pitchFamily="50" charset="-128"/>
              </a:rPr>
              <a:t>2011</a:t>
            </a:r>
            <a:r>
              <a:rPr lang="ja-JP" altLang="en-US" sz="900" dirty="0">
                <a:latin typeface="Meiryo UI" panose="020B0604030504040204" pitchFamily="50" charset="-128"/>
                <a:ea typeface="Meiryo UI" panose="020B0604030504040204" pitchFamily="50" charset="-128"/>
                <a:cs typeface="Meiryo UI" panose="020B0604030504040204" pitchFamily="50" charset="-128"/>
              </a:rPr>
              <a:t>年東日本大震災（新宿駅周辺）</a:t>
            </a:r>
            <a:endParaRPr lang="en-US" altLang="zh-TW" sz="900" dirty="0">
              <a:latin typeface="Meiryo UI" panose="020B0604030504040204" pitchFamily="50" charset="-128"/>
              <a:ea typeface="Meiryo UI" panose="020B0604030504040204" pitchFamily="50" charset="-128"/>
              <a:cs typeface="Meiryo UI" panose="020B0604030504040204" pitchFamily="50" charset="-128"/>
            </a:endParaRPr>
          </a:p>
          <a:p>
            <a:pPr algn="r"/>
            <a:r>
              <a:rPr lang="en-US" altLang="ja-JP" sz="900" dirty="0">
                <a:latin typeface="Meiryo UI" panose="020B0604030504040204" pitchFamily="50" charset="-128"/>
                <a:ea typeface="Meiryo UI" panose="020B0604030504040204" pitchFamily="50" charset="-128"/>
                <a:cs typeface="Meiryo UI" panose="020B0604030504040204" pitchFamily="50" charset="-128"/>
              </a:rPr>
              <a:t>2011</a:t>
            </a:r>
            <a:r>
              <a:rPr lang="ja-JP" altLang="en-US" sz="900" dirty="0">
                <a:latin typeface="Meiryo UI" panose="020B0604030504040204" pitchFamily="50" charset="-128"/>
                <a:ea typeface="Meiryo UI" panose="020B0604030504040204" pitchFamily="50" charset="-128"/>
                <a:cs typeface="Meiryo UI" panose="020B0604030504040204" pitchFamily="50" charset="-128"/>
              </a:rPr>
              <a:t>年</a:t>
            </a:r>
            <a:r>
              <a:rPr lang="en-US" altLang="ja-JP" sz="900" dirty="0">
                <a:latin typeface="Meiryo UI" panose="020B0604030504040204" pitchFamily="50" charset="-128"/>
                <a:ea typeface="Meiryo UI" panose="020B0604030504040204" pitchFamily="50" charset="-128"/>
                <a:cs typeface="Meiryo UI" panose="020B0604030504040204" pitchFamily="50" charset="-128"/>
              </a:rPr>
              <a:t>3</a:t>
            </a:r>
            <a:r>
              <a:rPr lang="ja-JP" altLang="en-US" sz="900" dirty="0">
                <a:latin typeface="Meiryo UI" panose="020B0604030504040204" pitchFamily="50" charset="-128"/>
                <a:ea typeface="Meiryo UI" panose="020B0604030504040204" pitchFamily="50" charset="-128"/>
                <a:cs typeface="Meiryo UI" panose="020B0604030504040204" pitchFamily="50" charset="-128"/>
              </a:rPr>
              <a:t>月</a:t>
            </a:r>
            <a:r>
              <a:rPr lang="en-US" altLang="ja-JP" sz="900" dirty="0">
                <a:latin typeface="Meiryo UI" panose="020B0604030504040204" pitchFamily="50" charset="-128"/>
                <a:ea typeface="Meiryo UI" panose="020B0604030504040204" pitchFamily="50" charset="-128"/>
                <a:cs typeface="Meiryo UI" panose="020B0604030504040204" pitchFamily="50" charset="-128"/>
              </a:rPr>
              <a:t>11</a:t>
            </a:r>
            <a:r>
              <a:rPr lang="ja-JP" altLang="en-US" sz="900" dirty="0">
                <a:latin typeface="Meiryo UI" panose="020B0604030504040204" pitchFamily="50" charset="-128"/>
                <a:ea typeface="Meiryo UI" panose="020B0604030504040204" pitchFamily="50" charset="-128"/>
                <a:cs typeface="Meiryo UI" panose="020B0604030504040204" pitchFamily="50" charset="-128"/>
              </a:rPr>
              <a:t>日ＳＯＭＰＯリスクマネジメント㈱撮影</a:t>
            </a:r>
          </a:p>
        </p:txBody>
      </p:sp>
      <p:pic>
        <p:nvPicPr>
          <p:cNvPr id="1027" name="Picture 3" descr="K:\20RM事業本部\7000RC事業本部\02部門\300　RC技術資料\310地震\003現地調査\2011-03-11_東北地方太平洋沖地震\2011-03-11_帰宅（青梅街道～杉並区役所）\110311 012.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4860032" y="1196752"/>
            <a:ext cx="3848203" cy="2526022"/>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38"/>
          <p:cNvSpPr>
            <a:spLocks noChangeArrowheads="1"/>
          </p:cNvSpPr>
          <p:nvPr/>
        </p:nvSpPr>
        <p:spPr bwMode="auto">
          <a:xfrm>
            <a:off x="4860033" y="3369142"/>
            <a:ext cx="3848202" cy="369332"/>
          </a:xfrm>
          <a:prstGeom prst="rect">
            <a:avLst/>
          </a:prstGeom>
          <a:solidFill>
            <a:srgbClr val="D9D9D9">
              <a:alpha val="54118"/>
            </a:srgbClr>
          </a:solidFill>
          <a:extLst/>
        </p:spPr>
        <p:txBody>
          <a:bodyPr wrap="square" lIns="0" rIns="0">
            <a:spAutoFit/>
          </a:bodyPr>
          <a:lstStyle/>
          <a:p>
            <a:pPr algn="r"/>
            <a:r>
              <a:rPr lang="en-US" altLang="ja-JP" sz="900" dirty="0">
                <a:latin typeface="Meiryo UI" panose="020B0604030504040204" pitchFamily="50" charset="-128"/>
                <a:ea typeface="Meiryo UI" panose="020B0604030504040204" pitchFamily="50" charset="-128"/>
                <a:cs typeface="Meiryo UI" panose="020B0604030504040204" pitchFamily="50" charset="-128"/>
              </a:rPr>
              <a:t>2011</a:t>
            </a:r>
            <a:r>
              <a:rPr lang="ja-JP" altLang="en-US" sz="900" dirty="0">
                <a:latin typeface="Meiryo UI" panose="020B0604030504040204" pitchFamily="50" charset="-128"/>
                <a:ea typeface="Meiryo UI" panose="020B0604030504040204" pitchFamily="50" charset="-128"/>
                <a:cs typeface="Meiryo UI" panose="020B0604030504040204" pitchFamily="50" charset="-128"/>
              </a:rPr>
              <a:t>年東日本大震災（新宿駅周辺）</a:t>
            </a:r>
            <a:endParaRPr lang="en-US" altLang="zh-TW" sz="900" dirty="0">
              <a:latin typeface="Meiryo UI" panose="020B0604030504040204" pitchFamily="50" charset="-128"/>
              <a:ea typeface="Meiryo UI" panose="020B0604030504040204" pitchFamily="50" charset="-128"/>
              <a:cs typeface="Meiryo UI" panose="020B0604030504040204" pitchFamily="50" charset="-128"/>
            </a:endParaRPr>
          </a:p>
          <a:p>
            <a:pPr algn="r"/>
            <a:r>
              <a:rPr lang="en-US" altLang="ja-JP" sz="900" dirty="0">
                <a:latin typeface="Meiryo UI" panose="020B0604030504040204" pitchFamily="50" charset="-128"/>
                <a:ea typeface="Meiryo UI" panose="020B0604030504040204" pitchFamily="50" charset="-128"/>
                <a:cs typeface="Meiryo UI" panose="020B0604030504040204" pitchFamily="50" charset="-128"/>
              </a:rPr>
              <a:t>2011</a:t>
            </a:r>
            <a:r>
              <a:rPr lang="ja-JP" altLang="en-US" sz="900" dirty="0">
                <a:latin typeface="Meiryo UI" panose="020B0604030504040204" pitchFamily="50" charset="-128"/>
                <a:ea typeface="Meiryo UI" panose="020B0604030504040204" pitchFamily="50" charset="-128"/>
                <a:cs typeface="Meiryo UI" panose="020B0604030504040204" pitchFamily="50" charset="-128"/>
              </a:rPr>
              <a:t>年</a:t>
            </a:r>
            <a:r>
              <a:rPr lang="en-US" altLang="ja-JP" sz="900" dirty="0">
                <a:latin typeface="Meiryo UI" panose="020B0604030504040204" pitchFamily="50" charset="-128"/>
                <a:ea typeface="Meiryo UI" panose="020B0604030504040204" pitchFamily="50" charset="-128"/>
                <a:cs typeface="Meiryo UI" panose="020B0604030504040204" pitchFamily="50" charset="-128"/>
              </a:rPr>
              <a:t>3</a:t>
            </a:r>
            <a:r>
              <a:rPr lang="ja-JP" altLang="en-US" sz="900" dirty="0">
                <a:latin typeface="Meiryo UI" panose="020B0604030504040204" pitchFamily="50" charset="-128"/>
                <a:ea typeface="Meiryo UI" panose="020B0604030504040204" pitchFamily="50" charset="-128"/>
                <a:cs typeface="Meiryo UI" panose="020B0604030504040204" pitchFamily="50" charset="-128"/>
              </a:rPr>
              <a:t>月</a:t>
            </a:r>
            <a:r>
              <a:rPr lang="en-US" altLang="ja-JP" sz="900" dirty="0">
                <a:latin typeface="Meiryo UI" panose="020B0604030504040204" pitchFamily="50" charset="-128"/>
                <a:ea typeface="Meiryo UI" panose="020B0604030504040204" pitchFamily="50" charset="-128"/>
                <a:cs typeface="Meiryo UI" panose="020B0604030504040204" pitchFamily="50" charset="-128"/>
              </a:rPr>
              <a:t>11</a:t>
            </a:r>
            <a:r>
              <a:rPr lang="ja-JP" altLang="en-US" sz="900" dirty="0">
                <a:latin typeface="Meiryo UI" panose="020B0604030504040204" pitchFamily="50" charset="-128"/>
                <a:ea typeface="Meiryo UI" panose="020B0604030504040204" pitchFamily="50" charset="-128"/>
                <a:cs typeface="Meiryo UI" panose="020B0604030504040204" pitchFamily="50" charset="-128"/>
              </a:rPr>
              <a:t>日ＳＯＭＰＯリスクマネジメント㈱撮影</a:t>
            </a:r>
          </a:p>
        </p:txBody>
      </p:sp>
      <p:pic>
        <p:nvPicPr>
          <p:cNvPr id="1028" name="Picture 4" descr="K:\20RM事業本部\7000RC事業本部\02部門\300　RC技術資料\310地震\003現地調査\2011-03-11_東北地方太平洋沖地震\2011-03-11_帰宅（青梅街道～杉並区役所）\110311 018.jpg"/>
          <p:cNvPicPr>
            <a:picLocks noChangeAspect="1" noChangeArrowheads="1"/>
          </p:cNvPicPr>
          <p:nvPr/>
        </p:nvPicPr>
        <p:blipFill rotWithShape="1">
          <a:blip r:embed="rId4" cstate="email">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a:ext>
            </a:extLst>
          </a:blip>
          <a:srcRect/>
          <a:stretch/>
        </p:blipFill>
        <p:spPr bwMode="auto">
          <a:xfrm>
            <a:off x="4860032" y="3829397"/>
            <a:ext cx="3848202" cy="2529310"/>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38"/>
          <p:cNvSpPr>
            <a:spLocks noChangeArrowheads="1"/>
          </p:cNvSpPr>
          <p:nvPr/>
        </p:nvSpPr>
        <p:spPr bwMode="auto">
          <a:xfrm>
            <a:off x="4860032" y="6003574"/>
            <a:ext cx="3848202" cy="369332"/>
          </a:xfrm>
          <a:prstGeom prst="rect">
            <a:avLst/>
          </a:prstGeom>
          <a:solidFill>
            <a:srgbClr val="D9D9D9">
              <a:alpha val="54118"/>
            </a:srgbClr>
          </a:solidFill>
          <a:extLst/>
        </p:spPr>
        <p:txBody>
          <a:bodyPr wrap="square" lIns="0" rIns="0">
            <a:spAutoFit/>
          </a:bodyPr>
          <a:lstStyle/>
          <a:p>
            <a:pPr algn="r"/>
            <a:r>
              <a:rPr lang="en-US" altLang="ja-JP" sz="900" dirty="0">
                <a:latin typeface="Meiryo UI" panose="020B0604030504040204" pitchFamily="50" charset="-128"/>
                <a:ea typeface="Meiryo UI" panose="020B0604030504040204" pitchFamily="50" charset="-128"/>
                <a:cs typeface="Meiryo UI" panose="020B0604030504040204" pitchFamily="50" charset="-128"/>
              </a:rPr>
              <a:t>2011</a:t>
            </a:r>
            <a:r>
              <a:rPr lang="ja-JP" altLang="en-US" sz="900" dirty="0">
                <a:latin typeface="Meiryo UI" panose="020B0604030504040204" pitchFamily="50" charset="-128"/>
                <a:ea typeface="Meiryo UI" panose="020B0604030504040204" pitchFamily="50" charset="-128"/>
                <a:cs typeface="Meiryo UI" panose="020B0604030504040204" pitchFamily="50" charset="-128"/>
              </a:rPr>
              <a:t>年東日本大震災（新宿駅周辺）</a:t>
            </a:r>
            <a:endParaRPr lang="en-US" altLang="zh-TW" sz="900" dirty="0">
              <a:latin typeface="Meiryo UI" panose="020B0604030504040204" pitchFamily="50" charset="-128"/>
              <a:ea typeface="Meiryo UI" panose="020B0604030504040204" pitchFamily="50" charset="-128"/>
              <a:cs typeface="Meiryo UI" panose="020B0604030504040204" pitchFamily="50" charset="-128"/>
            </a:endParaRPr>
          </a:p>
          <a:p>
            <a:pPr algn="r"/>
            <a:r>
              <a:rPr lang="en-US" altLang="ja-JP" sz="900" dirty="0">
                <a:latin typeface="Meiryo UI" panose="020B0604030504040204" pitchFamily="50" charset="-128"/>
                <a:ea typeface="Meiryo UI" panose="020B0604030504040204" pitchFamily="50" charset="-128"/>
                <a:cs typeface="Meiryo UI" panose="020B0604030504040204" pitchFamily="50" charset="-128"/>
              </a:rPr>
              <a:t>2011</a:t>
            </a:r>
            <a:r>
              <a:rPr lang="ja-JP" altLang="en-US" sz="900" dirty="0">
                <a:latin typeface="Meiryo UI" panose="020B0604030504040204" pitchFamily="50" charset="-128"/>
                <a:ea typeface="Meiryo UI" panose="020B0604030504040204" pitchFamily="50" charset="-128"/>
                <a:cs typeface="Meiryo UI" panose="020B0604030504040204" pitchFamily="50" charset="-128"/>
              </a:rPr>
              <a:t>年</a:t>
            </a:r>
            <a:r>
              <a:rPr lang="en-US" altLang="ja-JP" sz="900" dirty="0">
                <a:latin typeface="Meiryo UI" panose="020B0604030504040204" pitchFamily="50" charset="-128"/>
                <a:ea typeface="Meiryo UI" panose="020B0604030504040204" pitchFamily="50" charset="-128"/>
                <a:cs typeface="Meiryo UI" panose="020B0604030504040204" pitchFamily="50" charset="-128"/>
              </a:rPr>
              <a:t>3</a:t>
            </a:r>
            <a:r>
              <a:rPr lang="ja-JP" altLang="en-US" sz="900" dirty="0">
                <a:latin typeface="Meiryo UI" panose="020B0604030504040204" pitchFamily="50" charset="-128"/>
                <a:ea typeface="Meiryo UI" panose="020B0604030504040204" pitchFamily="50" charset="-128"/>
                <a:cs typeface="Meiryo UI" panose="020B0604030504040204" pitchFamily="50" charset="-128"/>
              </a:rPr>
              <a:t>月</a:t>
            </a:r>
            <a:r>
              <a:rPr lang="en-US" altLang="ja-JP" sz="900" dirty="0">
                <a:latin typeface="Meiryo UI" panose="020B0604030504040204" pitchFamily="50" charset="-128"/>
                <a:ea typeface="Meiryo UI" panose="020B0604030504040204" pitchFamily="50" charset="-128"/>
                <a:cs typeface="Meiryo UI" panose="020B0604030504040204" pitchFamily="50" charset="-128"/>
              </a:rPr>
              <a:t>11</a:t>
            </a:r>
            <a:r>
              <a:rPr lang="ja-JP" altLang="en-US" sz="900" dirty="0">
                <a:latin typeface="Meiryo UI" panose="020B0604030504040204" pitchFamily="50" charset="-128"/>
                <a:ea typeface="Meiryo UI" panose="020B0604030504040204" pitchFamily="50" charset="-128"/>
                <a:cs typeface="Meiryo UI" panose="020B0604030504040204" pitchFamily="50" charset="-128"/>
              </a:rPr>
              <a:t>日ＳＯＭＰＯリスクマネジメント㈱撮影</a:t>
            </a:r>
          </a:p>
        </p:txBody>
      </p:sp>
    </p:spTree>
    <p:extLst>
      <p:ext uri="{BB962C8B-B14F-4D97-AF65-F5344CB8AC3E}">
        <p14:creationId xmlns:p14="http://schemas.microsoft.com/office/powerpoint/2010/main" val="72083258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61975"/>
            <a:ext cx="9161463" cy="63852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7" name="タイトル 1">
            <a:extLst>
              <a:ext uri="{FF2B5EF4-FFF2-40B4-BE49-F238E27FC236}">
                <a16:creationId xmlns:a16="http://schemas.microsoft.com/office/drawing/2014/main" xmlns="" id="{46E3B20A-D72E-4628-BE62-D093316E2A63}"/>
              </a:ext>
            </a:extLst>
          </p:cNvPr>
          <p:cNvSpPr txBox="1">
            <a:spLocks/>
          </p:cNvSpPr>
          <p:nvPr/>
        </p:nvSpPr>
        <p:spPr bwMode="auto">
          <a:xfrm>
            <a:off x="0" y="0"/>
            <a:ext cx="91440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sz="2400" kern="0" dirty="0">
                <a:solidFill>
                  <a:srgbClr val="000000"/>
                </a:solidFill>
              </a:rPr>
              <a:t>＜参考＞シミュレーションによる帰宅抑制効果の検証</a:t>
            </a:r>
            <a:r>
              <a:rPr lang="en-US" altLang="ja-JP" sz="2400" kern="0" dirty="0">
                <a:solidFill>
                  <a:srgbClr val="000000"/>
                </a:solidFill>
              </a:rPr>
              <a:t>【</a:t>
            </a:r>
            <a:r>
              <a:rPr lang="ja-JP" altLang="en-US" sz="2400" kern="0" dirty="0">
                <a:solidFill>
                  <a:srgbClr val="000000"/>
                </a:solidFill>
              </a:rPr>
              <a:t>車道</a:t>
            </a:r>
            <a:r>
              <a:rPr lang="en-US" altLang="ja-JP" sz="2400" kern="0" dirty="0">
                <a:solidFill>
                  <a:srgbClr val="000000"/>
                </a:solidFill>
              </a:rPr>
              <a:t>】</a:t>
            </a:r>
            <a:endParaRPr lang="ja-JP" altLang="en-US" sz="2400" kern="0" dirty="0">
              <a:solidFill>
                <a:srgbClr val="000000"/>
              </a:solidFill>
            </a:endParaRPr>
          </a:p>
        </p:txBody>
      </p:sp>
      <p:sp>
        <p:nvSpPr>
          <p:cNvPr id="83974" name="AutoShape 29">
            <a:extLst>
              <a:ext uri="{FF2B5EF4-FFF2-40B4-BE49-F238E27FC236}">
                <a16:creationId xmlns:a16="http://schemas.microsoft.com/office/drawing/2014/main" xmlns="" id="{10D8EEA8-AA11-43F9-9ED5-6F57739027BB}"/>
              </a:ext>
            </a:extLst>
          </p:cNvPr>
          <p:cNvSpPr>
            <a:spLocks noChangeArrowheads="1"/>
          </p:cNvSpPr>
          <p:nvPr/>
        </p:nvSpPr>
        <p:spPr bwMode="auto">
          <a:xfrm>
            <a:off x="7452320" y="539751"/>
            <a:ext cx="1691680" cy="374650"/>
          </a:xfrm>
          <a:prstGeom prst="roundRect">
            <a:avLst>
              <a:gd name="adj" fmla="val 16667"/>
            </a:avLst>
          </a:prstGeom>
          <a:solidFill>
            <a:srgbClr val="CCECFF"/>
          </a:solidFill>
          <a:ln w="38100">
            <a:solidFill>
              <a:srgbClr val="0066FF"/>
            </a:solidFill>
            <a:round/>
            <a:headEnd/>
            <a:tailEnd/>
          </a:ln>
        </p:spPr>
        <p:txBody>
          <a:bodyPr wrap="none" lIns="90000" tIns="46800" rIns="90000" bIns="46800" anchor="ctr"/>
          <a:lstStyle>
            <a:lvl1pPr>
              <a:spcBef>
                <a:spcPct val="20000"/>
              </a:spcBef>
              <a:buClr>
                <a:srgbClr val="0056AC"/>
              </a:buClr>
              <a:buFont typeface="Wingdings" panose="05000000000000000000" pitchFamily="2" charset="2"/>
              <a:buChar char="p"/>
              <a:defRPr kumimoji="1" sz="2600">
                <a:solidFill>
                  <a:schemeClr val="tx1"/>
                </a:solidFill>
                <a:latin typeface="Times New Roman" panose="02020603050405020304" pitchFamily="18" charset="0"/>
                <a:ea typeface="HGSｺﾞｼｯｸE" panose="020B0900000000000000" pitchFamily="50" charset="-128"/>
              </a:defRPr>
            </a:lvl1pPr>
            <a:lvl2pPr marL="742950" indent="-285750">
              <a:spcBef>
                <a:spcPct val="20000"/>
              </a:spcBef>
              <a:buClr>
                <a:srgbClr val="000066"/>
              </a:buClr>
              <a:buSzPct val="80000"/>
              <a:buFont typeface="Wingdings" panose="05000000000000000000" pitchFamily="2" charset="2"/>
              <a:buChar char="n"/>
              <a:defRPr kumimoji="1" sz="2400">
                <a:solidFill>
                  <a:schemeClr val="tx1"/>
                </a:solidFill>
                <a:latin typeface="Times New Roman" panose="02020603050405020304" pitchFamily="18" charset="0"/>
                <a:ea typeface="HGSｺﾞｼｯｸE" panose="020B0900000000000000"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spcBef>
                <a:spcPct val="0"/>
              </a:spcBef>
              <a:buClrTx/>
              <a:buFontTx/>
              <a:buNone/>
            </a:pPr>
            <a:r>
              <a:rPr lang="ja-JP" altLang="en-US" sz="2000" dirty="0">
                <a:solidFill>
                  <a:srgbClr val="000000"/>
                </a:solidFill>
                <a:ea typeface="HGPｺﾞｼｯｸE" panose="020B0900000000000000" pitchFamily="50" charset="-128"/>
              </a:rPr>
              <a:t>東京都中心部</a:t>
            </a:r>
            <a:endParaRPr lang="en-US" altLang="ja-JP" sz="2000" dirty="0">
              <a:solidFill>
                <a:srgbClr val="000000"/>
              </a:solidFill>
              <a:ea typeface="HGPｺﾞｼｯｸE" panose="020B0900000000000000" pitchFamily="50" charset="-128"/>
            </a:endParaRPr>
          </a:p>
        </p:txBody>
      </p:sp>
      <p:sp>
        <p:nvSpPr>
          <p:cNvPr id="83972" name="Text Box 2">
            <a:extLst>
              <a:ext uri="{FF2B5EF4-FFF2-40B4-BE49-F238E27FC236}">
                <a16:creationId xmlns:a16="http://schemas.microsoft.com/office/drawing/2014/main" xmlns="" id="{F367B97D-5596-4938-B59F-9F20CB0A8E61}"/>
              </a:ext>
            </a:extLst>
          </p:cNvPr>
          <p:cNvSpPr txBox="1">
            <a:spLocks noChangeArrowheads="1"/>
          </p:cNvSpPr>
          <p:nvPr/>
        </p:nvSpPr>
        <p:spPr bwMode="auto">
          <a:xfrm>
            <a:off x="1835696" y="6373018"/>
            <a:ext cx="6905079" cy="461963"/>
          </a:xfrm>
          <a:prstGeom prst="rect">
            <a:avLst/>
          </a:prstGeom>
          <a:solidFill>
            <a:srgbClr val="FFE07D"/>
          </a:solidFill>
          <a:ln>
            <a:noFill/>
          </a:ln>
          <a:extLst>
            <a:ext uri="{91240B29-F687-4F45-9708-019B960494DF}">
              <a14:hiddenLine xmlns:a14="http://schemas.microsoft.com/office/drawing/2010/main" w="15875">
                <a:solidFill>
                  <a:srgbClr val="000000"/>
                </a:solidFill>
                <a:miter lim="800000"/>
                <a:headEnd/>
                <a:tailEnd/>
              </a14:hiddenLine>
            </a:ext>
          </a:extLst>
        </p:spPr>
        <p:txBody>
          <a:bodyPr wrap="square">
            <a:spAutoFit/>
          </a:bodyPr>
          <a:lstStyle>
            <a:lvl1pPr marL="363538" indent="-363538">
              <a:spcBef>
                <a:spcPct val="20000"/>
              </a:spcBef>
              <a:buClr>
                <a:srgbClr val="0056AC"/>
              </a:buClr>
              <a:buFont typeface="Wingdings" panose="05000000000000000000" pitchFamily="2" charset="2"/>
              <a:buChar char="p"/>
              <a:defRPr kumimoji="1" sz="2600">
                <a:solidFill>
                  <a:schemeClr val="tx1"/>
                </a:solidFill>
                <a:latin typeface="Times New Roman" panose="02020603050405020304" pitchFamily="18" charset="0"/>
                <a:ea typeface="HGSｺﾞｼｯｸE" panose="020B0900000000000000" pitchFamily="50" charset="-128"/>
              </a:defRPr>
            </a:lvl1pPr>
            <a:lvl2pPr marL="742950" indent="-285750">
              <a:spcBef>
                <a:spcPct val="20000"/>
              </a:spcBef>
              <a:buClr>
                <a:srgbClr val="000066"/>
              </a:buClr>
              <a:buSzPct val="80000"/>
              <a:buFont typeface="Wingdings" panose="05000000000000000000" pitchFamily="2" charset="2"/>
              <a:buChar char="n"/>
              <a:defRPr kumimoji="1" sz="2400">
                <a:solidFill>
                  <a:schemeClr val="tx1"/>
                </a:solidFill>
                <a:latin typeface="Times New Roman" panose="02020603050405020304" pitchFamily="18" charset="0"/>
                <a:ea typeface="HGSｺﾞｼｯｸE" panose="020B0900000000000000"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lnSpc>
                <a:spcPct val="120000"/>
              </a:lnSpc>
              <a:spcBef>
                <a:spcPct val="0"/>
              </a:spcBef>
              <a:buClrTx/>
              <a:buFontTx/>
              <a:buNone/>
            </a:pPr>
            <a:r>
              <a:rPr lang="ja-JP" altLang="en-US" sz="2000" dirty="0">
                <a:solidFill>
                  <a:srgbClr val="000000"/>
                </a:solidFill>
                <a:ea typeface="HGPｺﾞｼｯｸE" panose="020B0900000000000000" pitchFamily="50" charset="-128"/>
              </a:rPr>
              <a:t>一斉帰宅してしまうと</a:t>
            </a:r>
            <a:r>
              <a:rPr lang="en-US" altLang="ja-JP" sz="2000" dirty="0">
                <a:solidFill>
                  <a:srgbClr val="000000"/>
                </a:solidFill>
                <a:ea typeface="HGPｺﾞｼｯｸE" panose="020B0900000000000000" pitchFamily="50" charset="-128"/>
              </a:rPr>
              <a:t>…(</a:t>
            </a:r>
            <a:r>
              <a:rPr lang="ja-JP" altLang="en-US" sz="2000" dirty="0">
                <a:solidFill>
                  <a:srgbClr val="000000"/>
                </a:solidFill>
                <a:ea typeface="HGPｺﾞｼｯｸE" panose="020B0900000000000000" pitchFamily="50" charset="-128"/>
              </a:rPr>
              <a:t>車道</a:t>
            </a:r>
            <a:r>
              <a:rPr lang="en-US" altLang="ja-JP" sz="2000" dirty="0">
                <a:solidFill>
                  <a:srgbClr val="000000"/>
                </a:solidFill>
                <a:ea typeface="HGPｺﾞｼｯｸE" panose="020B0900000000000000" pitchFamily="50" charset="-128"/>
              </a:rPr>
              <a:t>+</a:t>
            </a:r>
            <a:r>
              <a:rPr lang="ja-JP" altLang="en-US" sz="2000" dirty="0">
                <a:solidFill>
                  <a:srgbClr val="000000"/>
                </a:solidFill>
                <a:ea typeface="HGPｺﾞｼｯｸE" panose="020B0900000000000000" pitchFamily="50" charset="-128"/>
              </a:rPr>
              <a:t>発災</a:t>
            </a:r>
            <a:r>
              <a:rPr lang="en-US" altLang="ja-JP" sz="2000" dirty="0">
                <a:solidFill>
                  <a:srgbClr val="000000"/>
                </a:solidFill>
                <a:ea typeface="HGPｺﾞｼｯｸE" panose="020B0900000000000000" pitchFamily="50" charset="-128"/>
              </a:rPr>
              <a:t>1</a:t>
            </a:r>
            <a:r>
              <a:rPr lang="ja-JP" altLang="en-US" sz="2000" dirty="0">
                <a:solidFill>
                  <a:srgbClr val="000000"/>
                </a:solidFill>
                <a:ea typeface="HGPｺﾞｼｯｸE" panose="020B0900000000000000" pitchFamily="50" charset="-128"/>
              </a:rPr>
              <a:t>時間後</a:t>
            </a:r>
            <a:r>
              <a:rPr lang="en-US" altLang="ja-JP" sz="2000" dirty="0">
                <a:solidFill>
                  <a:srgbClr val="000000"/>
                </a:solidFill>
                <a:ea typeface="HGPｺﾞｼｯｸE" panose="020B0900000000000000" pitchFamily="50" charset="-128"/>
              </a:rPr>
              <a:t>)</a:t>
            </a:r>
          </a:p>
        </p:txBody>
      </p:sp>
      <p:sp>
        <p:nvSpPr>
          <p:cNvPr id="28" name="Text Box 37">
            <a:extLst>
              <a:ext uri="{FF2B5EF4-FFF2-40B4-BE49-F238E27FC236}">
                <a16:creationId xmlns:a16="http://schemas.microsoft.com/office/drawing/2014/main" xmlns="" id="{B9EFBA57-E907-4055-9CB6-BC0108535346}"/>
              </a:ext>
            </a:extLst>
          </p:cNvPr>
          <p:cNvSpPr txBox="1">
            <a:spLocks noChangeArrowheads="1"/>
          </p:cNvSpPr>
          <p:nvPr/>
        </p:nvSpPr>
        <p:spPr bwMode="auto">
          <a:xfrm>
            <a:off x="8767763" y="6235749"/>
            <a:ext cx="403225" cy="620688"/>
          </a:xfrm>
          <a:prstGeom prst="rect">
            <a:avLst/>
          </a:prstGeom>
          <a:solidFill>
            <a:schemeClr val="tx1"/>
          </a:solidFill>
          <a:ln>
            <a:noFill/>
          </a:ln>
          <a:extLst/>
        </p:spPr>
        <p:txBody>
          <a:bodyPr wrap="none" lIns="0" tIns="108000" rIns="0" bIns="0" anchor="ctr">
            <a:noAutofit/>
          </a:bodyPr>
          <a:lstStyle>
            <a:defPPr>
              <a:defRPr lang="ja-JP"/>
            </a:defPPr>
            <a:lvl1pPr algn="ctr" defTabSz="1001713" eaLnBrk="1" hangingPunct="1">
              <a:buClrTx/>
              <a:buFontTx/>
              <a:buNone/>
              <a:defRPr sz="1600" b="1">
                <a:solidFill>
                  <a:schemeClr val="bg1"/>
                </a:solidFill>
                <a:latin typeface="Verdana" panose="020B0604030504040204" pitchFamily="34" charset="0"/>
                <a:cs typeface="Verdana" panose="020B0604030504040204" pitchFamily="34" charset="0"/>
              </a:defRPr>
            </a:lvl1pPr>
            <a:lvl2pPr marL="742950" indent="-285750" defTabSz="1001713">
              <a:spcBef>
                <a:spcPct val="20000"/>
              </a:spcBef>
              <a:buClr>
                <a:srgbClr val="000066"/>
              </a:buClr>
              <a:buSzPct val="80000"/>
              <a:buFont typeface="Wingdings" panose="05000000000000000000" pitchFamily="2" charset="2"/>
              <a:buChar char="n"/>
              <a:defRPr sz="2400">
                <a:latin typeface="Times New Roman" panose="02020603050405020304" pitchFamily="18" charset="0"/>
                <a:ea typeface="HGSｺﾞｼｯｸE" panose="020B0900000000000000" pitchFamily="50" charset="-128"/>
              </a:defRPr>
            </a:lvl2pPr>
            <a:lvl3pPr marL="1143000" indent="-228600" defTabSz="1001713">
              <a:spcBef>
                <a:spcPct val="20000"/>
              </a:spcBef>
              <a:buChar char="•"/>
              <a:defRPr sz="2400">
                <a:latin typeface="Arial" panose="020B0604020202020204" pitchFamily="34" charset="0"/>
              </a:defRPr>
            </a:lvl3pPr>
            <a:lvl4pPr marL="1600200" indent="-228600" defTabSz="1001713">
              <a:spcBef>
                <a:spcPct val="20000"/>
              </a:spcBef>
              <a:buChar char="–"/>
              <a:defRPr sz="2000">
                <a:latin typeface="Arial" panose="020B0604020202020204" pitchFamily="34" charset="0"/>
              </a:defRPr>
            </a:lvl4pPr>
            <a:lvl5pPr marL="2057400" indent="-228600" defTabSz="1001713">
              <a:spcBef>
                <a:spcPct val="20000"/>
              </a:spcBef>
              <a:buChar char="»"/>
              <a:defRPr sz="2000">
                <a:latin typeface="Arial" panose="020B0604020202020204" pitchFamily="34" charset="0"/>
              </a:defRPr>
            </a:lvl5pPr>
            <a:lvl6pPr marL="2514600" indent="-228600" defTabSz="1001713" eaLnBrk="0" fontAlgn="base" hangingPunct="0">
              <a:spcBef>
                <a:spcPct val="20000"/>
              </a:spcBef>
              <a:spcAft>
                <a:spcPct val="0"/>
              </a:spcAft>
              <a:buChar char="»"/>
              <a:defRPr sz="2000">
                <a:latin typeface="Arial" panose="020B0604020202020204" pitchFamily="34" charset="0"/>
              </a:defRPr>
            </a:lvl6pPr>
            <a:lvl7pPr marL="2971800" indent="-228600" defTabSz="1001713" eaLnBrk="0" fontAlgn="base" hangingPunct="0">
              <a:spcBef>
                <a:spcPct val="20000"/>
              </a:spcBef>
              <a:spcAft>
                <a:spcPct val="0"/>
              </a:spcAft>
              <a:buChar char="»"/>
              <a:defRPr sz="2000">
                <a:latin typeface="Arial" panose="020B0604020202020204" pitchFamily="34" charset="0"/>
              </a:defRPr>
            </a:lvl7pPr>
            <a:lvl8pPr marL="3429000" indent="-228600" defTabSz="1001713" eaLnBrk="0" fontAlgn="base" hangingPunct="0">
              <a:spcBef>
                <a:spcPct val="20000"/>
              </a:spcBef>
              <a:spcAft>
                <a:spcPct val="0"/>
              </a:spcAft>
              <a:buChar char="»"/>
              <a:defRPr sz="2000">
                <a:latin typeface="Arial" panose="020B0604020202020204" pitchFamily="34" charset="0"/>
              </a:defRPr>
            </a:lvl8pPr>
            <a:lvl9pPr marL="3886200" indent="-228600" defTabSz="1001713" eaLnBrk="0" fontAlgn="base" hangingPunct="0">
              <a:spcBef>
                <a:spcPct val="20000"/>
              </a:spcBef>
              <a:spcAft>
                <a:spcPct val="0"/>
              </a:spcAft>
              <a:buChar char="»"/>
              <a:defRPr sz="2000">
                <a:latin typeface="Arial" panose="020B0604020202020204" pitchFamily="34" charset="0"/>
              </a:defRPr>
            </a:lvl9pPr>
          </a:lstStyle>
          <a:p>
            <a:fld id="{8476F54C-B8E8-4A61-A2D5-0DCF997A09DE}" type="slidenum">
              <a:rPr lang="ja-JP" altLang="en-US">
                <a:solidFill>
                  <a:srgbClr val="FFFFFF"/>
                </a:solidFill>
              </a:rPr>
              <a:pPr/>
              <a:t>7</a:t>
            </a:fld>
            <a:endParaRPr lang="en-US" altLang="ja-JP" dirty="0">
              <a:solidFill>
                <a:srgbClr val="FFFFFF"/>
              </a:solidFill>
            </a:endParaRPr>
          </a:p>
        </p:txBody>
      </p:sp>
      <p:pic>
        <p:nvPicPr>
          <p:cNvPr id="2"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l="3891"/>
          <a:stretch/>
        </p:blipFill>
        <p:spPr bwMode="auto">
          <a:xfrm>
            <a:off x="4486275" y="6002238"/>
            <a:ext cx="4661098" cy="171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094717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 b="971"/>
          <a:stretch/>
        </p:blipFill>
        <p:spPr bwMode="auto">
          <a:xfrm>
            <a:off x="0" y="589262"/>
            <a:ext cx="9144000" cy="62782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3971" name="Text Box 37">
            <a:extLst>
              <a:ext uri="{FF2B5EF4-FFF2-40B4-BE49-F238E27FC236}">
                <a16:creationId xmlns:a16="http://schemas.microsoft.com/office/drawing/2014/main" xmlns="" id="{B9EFBA57-E907-4055-9CB6-BC0108535346}"/>
              </a:ext>
            </a:extLst>
          </p:cNvPr>
          <p:cNvSpPr txBox="1">
            <a:spLocks noChangeArrowheads="1"/>
          </p:cNvSpPr>
          <p:nvPr/>
        </p:nvSpPr>
        <p:spPr bwMode="auto">
          <a:xfrm>
            <a:off x="8750300" y="6237312"/>
            <a:ext cx="403225" cy="620688"/>
          </a:xfrm>
          <a:prstGeom prst="rect">
            <a:avLst/>
          </a:prstGeom>
          <a:solidFill>
            <a:schemeClr val="tx1"/>
          </a:solidFill>
          <a:ln>
            <a:noFill/>
          </a:ln>
          <a:extLst/>
        </p:spPr>
        <p:txBody>
          <a:bodyPr wrap="none" lIns="0" tIns="108000" rIns="0" bIns="0" anchor="ctr">
            <a:noAutofit/>
          </a:bodyPr>
          <a:lstStyle>
            <a:defPPr>
              <a:defRPr lang="ja-JP"/>
            </a:defPPr>
            <a:lvl1pPr algn="ctr" defTabSz="1001713" eaLnBrk="1" hangingPunct="1">
              <a:buClrTx/>
              <a:buFontTx/>
              <a:buNone/>
              <a:defRPr sz="1600" b="1">
                <a:solidFill>
                  <a:schemeClr val="bg1"/>
                </a:solidFill>
                <a:latin typeface="Verdana" panose="020B0604030504040204" pitchFamily="34" charset="0"/>
                <a:cs typeface="Verdana" panose="020B0604030504040204" pitchFamily="34" charset="0"/>
              </a:defRPr>
            </a:lvl1pPr>
            <a:lvl2pPr marL="742950" indent="-285750" defTabSz="1001713">
              <a:spcBef>
                <a:spcPct val="20000"/>
              </a:spcBef>
              <a:buClr>
                <a:srgbClr val="000066"/>
              </a:buClr>
              <a:buSzPct val="80000"/>
              <a:buFont typeface="Wingdings" panose="05000000000000000000" pitchFamily="2" charset="2"/>
              <a:buChar char="n"/>
              <a:defRPr sz="2400">
                <a:latin typeface="Times New Roman" panose="02020603050405020304" pitchFamily="18" charset="0"/>
                <a:ea typeface="HGSｺﾞｼｯｸE" panose="020B0900000000000000" pitchFamily="50" charset="-128"/>
              </a:defRPr>
            </a:lvl2pPr>
            <a:lvl3pPr marL="1143000" indent="-228600" defTabSz="1001713">
              <a:spcBef>
                <a:spcPct val="20000"/>
              </a:spcBef>
              <a:buChar char="•"/>
              <a:defRPr sz="2400">
                <a:latin typeface="Arial" panose="020B0604020202020204" pitchFamily="34" charset="0"/>
              </a:defRPr>
            </a:lvl3pPr>
            <a:lvl4pPr marL="1600200" indent="-228600" defTabSz="1001713">
              <a:spcBef>
                <a:spcPct val="20000"/>
              </a:spcBef>
              <a:buChar char="–"/>
              <a:defRPr sz="2000">
                <a:latin typeface="Arial" panose="020B0604020202020204" pitchFamily="34" charset="0"/>
              </a:defRPr>
            </a:lvl4pPr>
            <a:lvl5pPr marL="2057400" indent="-228600" defTabSz="1001713">
              <a:spcBef>
                <a:spcPct val="20000"/>
              </a:spcBef>
              <a:buChar char="»"/>
              <a:defRPr sz="2000">
                <a:latin typeface="Arial" panose="020B0604020202020204" pitchFamily="34" charset="0"/>
              </a:defRPr>
            </a:lvl5pPr>
            <a:lvl6pPr marL="2514600" indent="-228600" defTabSz="1001713" eaLnBrk="0" fontAlgn="base" hangingPunct="0">
              <a:spcBef>
                <a:spcPct val="20000"/>
              </a:spcBef>
              <a:spcAft>
                <a:spcPct val="0"/>
              </a:spcAft>
              <a:buChar char="»"/>
              <a:defRPr sz="2000">
                <a:latin typeface="Arial" panose="020B0604020202020204" pitchFamily="34" charset="0"/>
              </a:defRPr>
            </a:lvl6pPr>
            <a:lvl7pPr marL="2971800" indent="-228600" defTabSz="1001713" eaLnBrk="0" fontAlgn="base" hangingPunct="0">
              <a:spcBef>
                <a:spcPct val="20000"/>
              </a:spcBef>
              <a:spcAft>
                <a:spcPct val="0"/>
              </a:spcAft>
              <a:buChar char="»"/>
              <a:defRPr sz="2000">
                <a:latin typeface="Arial" panose="020B0604020202020204" pitchFamily="34" charset="0"/>
              </a:defRPr>
            </a:lvl7pPr>
            <a:lvl8pPr marL="3429000" indent="-228600" defTabSz="1001713" eaLnBrk="0" fontAlgn="base" hangingPunct="0">
              <a:spcBef>
                <a:spcPct val="20000"/>
              </a:spcBef>
              <a:spcAft>
                <a:spcPct val="0"/>
              </a:spcAft>
              <a:buChar char="»"/>
              <a:defRPr sz="2000">
                <a:latin typeface="Arial" panose="020B0604020202020204" pitchFamily="34" charset="0"/>
              </a:defRPr>
            </a:lvl8pPr>
            <a:lvl9pPr marL="3886200" indent="-228600" defTabSz="1001713" eaLnBrk="0" fontAlgn="base" hangingPunct="0">
              <a:spcBef>
                <a:spcPct val="20000"/>
              </a:spcBef>
              <a:spcAft>
                <a:spcPct val="0"/>
              </a:spcAft>
              <a:buChar char="»"/>
              <a:defRPr sz="2000">
                <a:latin typeface="Arial" panose="020B0604020202020204" pitchFamily="34" charset="0"/>
              </a:defRPr>
            </a:lvl9pPr>
          </a:lstStyle>
          <a:p>
            <a:fld id="{8476F54C-B8E8-4A61-A2D5-0DCF997A09DE}" type="slidenum">
              <a:rPr lang="ja-JP" altLang="en-US">
                <a:solidFill>
                  <a:srgbClr val="FFFFFF"/>
                </a:solidFill>
              </a:rPr>
              <a:pPr/>
              <a:t>8</a:t>
            </a:fld>
            <a:endParaRPr lang="en-US" altLang="ja-JP" dirty="0">
              <a:solidFill>
                <a:srgbClr val="FFFFFF"/>
              </a:solidFill>
            </a:endParaRPr>
          </a:p>
        </p:txBody>
      </p:sp>
      <p:sp>
        <p:nvSpPr>
          <p:cNvPr id="83974" name="AutoShape 29">
            <a:extLst>
              <a:ext uri="{FF2B5EF4-FFF2-40B4-BE49-F238E27FC236}">
                <a16:creationId xmlns:a16="http://schemas.microsoft.com/office/drawing/2014/main" xmlns="" id="{10D8EEA8-AA11-43F9-9ED5-6F57739027BB}"/>
              </a:ext>
            </a:extLst>
          </p:cNvPr>
          <p:cNvSpPr>
            <a:spLocks noChangeArrowheads="1"/>
          </p:cNvSpPr>
          <p:nvPr/>
        </p:nvSpPr>
        <p:spPr bwMode="auto">
          <a:xfrm>
            <a:off x="7452320" y="539751"/>
            <a:ext cx="1691680" cy="374650"/>
          </a:xfrm>
          <a:prstGeom prst="roundRect">
            <a:avLst>
              <a:gd name="adj" fmla="val 16667"/>
            </a:avLst>
          </a:prstGeom>
          <a:solidFill>
            <a:srgbClr val="CCECFF"/>
          </a:solidFill>
          <a:ln w="38100">
            <a:solidFill>
              <a:srgbClr val="0066FF"/>
            </a:solidFill>
            <a:round/>
            <a:headEnd/>
            <a:tailEnd/>
          </a:ln>
        </p:spPr>
        <p:txBody>
          <a:bodyPr wrap="none" lIns="90000" tIns="46800" rIns="90000" bIns="46800" anchor="ctr"/>
          <a:lstStyle>
            <a:lvl1pPr>
              <a:spcBef>
                <a:spcPct val="20000"/>
              </a:spcBef>
              <a:buClr>
                <a:srgbClr val="0056AC"/>
              </a:buClr>
              <a:buFont typeface="Wingdings" panose="05000000000000000000" pitchFamily="2" charset="2"/>
              <a:buChar char="p"/>
              <a:defRPr kumimoji="1" sz="2600">
                <a:solidFill>
                  <a:schemeClr val="tx1"/>
                </a:solidFill>
                <a:latin typeface="Times New Roman" panose="02020603050405020304" pitchFamily="18" charset="0"/>
                <a:ea typeface="HGSｺﾞｼｯｸE" panose="020B0900000000000000" pitchFamily="50" charset="-128"/>
              </a:defRPr>
            </a:lvl1pPr>
            <a:lvl2pPr marL="742950" indent="-285750">
              <a:spcBef>
                <a:spcPct val="20000"/>
              </a:spcBef>
              <a:buClr>
                <a:srgbClr val="000066"/>
              </a:buClr>
              <a:buSzPct val="80000"/>
              <a:buFont typeface="Wingdings" panose="05000000000000000000" pitchFamily="2" charset="2"/>
              <a:buChar char="n"/>
              <a:defRPr kumimoji="1" sz="2400">
                <a:solidFill>
                  <a:schemeClr val="tx1"/>
                </a:solidFill>
                <a:latin typeface="Times New Roman" panose="02020603050405020304" pitchFamily="18" charset="0"/>
                <a:ea typeface="HGSｺﾞｼｯｸE" panose="020B0900000000000000"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spcBef>
                <a:spcPct val="0"/>
              </a:spcBef>
              <a:buClrTx/>
              <a:buFontTx/>
              <a:buNone/>
            </a:pPr>
            <a:r>
              <a:rPr lang="ja-JP" altLang="en-US" sz="2000" dirty="0">
                <a:solidFill>
                  <a:srgbClr val="000000"/>
                </a:solidFill>
                <a:ea typeface="HGPｺﾞｼｯｸE" panose="020B0900000000000000" pitchFamily="50" charset="-128"/>
              </a:rPr>
              <a:t>東京都中心部</a:t>
            </a:r>
            <a:endParaRPr lang="en-US" altLang="ja-JP" sz="2000" dirty="0">
              <a:solidFill>
                <a:srgbClr val="000000"/>
              </a:solidFill>
              <a:ea typeface="HGPｺﾞｼｯｸE" panose="020B0900000000000000" pitchFamily="50" charset="-128"/>
            </a:endParaRPr>
          </a:p>
        </p:txBody>
      </p:sp>
      <p:sp>
        <p:nvSpPr>
          <p:cNvPr id="83972" name="Text Box 2">
            <a:extLst>
              <a:ext uri="{FF2B5EF4-FFF2-40B4-BE49-F238E27FC236}">
                <a16:creationId xmlns:a16="http://schemas.microsoft.com/office/drawing/2014/main" xmlns="" id="{F367B97D-5596-4938-B59F-9F20CB0A8E61}"/>
              </a:ext>
            </a:extLst>
          </p:cNvPr>
          <p:cNvSpPr txBox="1">
            <a:spLocks noChangeArrowheads="1"/>
          </p:cNvSpPr>
          <p:nvPr/>
        </p:nvSpPr>
        <p:spPr bwMode="auto">
          <a:xfrm>
            <a:off x="3707904" y="6373018"/>
            <a:ext cx="5032871" cy="461963"/>
          </a:xfrm>
          <a:prstGeom prst="rect">
            <a:avLst/>
          </a:prstGeom>
          <a:solidFill>
            <a:srgbClr val="FFE07D"/>
          </a:solidFill>
          <a:ln>
            <a:noFill/>
          </a:ln>
          <a:extLst>
            <a:ext uri="{91240B29-F687-4F45-9708-019B960494DF}">
              <a14:hiddenLine xmlns:a14="http://schemas.microsoft.com/office/drawing/2010/main" w="15875">
                <a:solidFill>
                  <a:srgbClr val="000000"/>
                </a:solidFill>
                <a:miter lim="800000"/>
                <a:headEnd/>
                <a:tailEnd/>
              </a14:hiddenLine>
            </a:ext>
          </a:extLst>
        </p:spPr>
        <p:txBody>
          <a:bodyPr wrap="square">
            <a:spAutoFit/>
          </a:bodyPr>
          <a:lstStyle>
            <a:lvl1pPr marL="363538" indent="-363538">
              <a:spcBef>
                <a:spcPct val="20000"/>
              </a:spcBef>
              <a:buClr>
                <a:srgbClr val="0056AC"/>
              </a:buClr>
              <a:buFont typeface="Wingdings" panose="05000000000000000000" pitchFamily="2" charset="2"/>
              <a:buChar char="p"/>
              <a:defRPr kumimoji="1" sz="2600">
                <a:solidFill>
                  <a:schemeClr val="tx1"/>
                </a:solidFill>
                <a:latin typeface="Times New Roman" panose="02020603050405020304" pitchFamily="18" charset="0"/>
                <a:ea typeface="HGSｺﾞｼｯｸE" panose="020B0900000000000000" pitchFamily="50" charset="-128"/>
              </a:defRPr>
            </a:lvl1pPr>
            <a:lvl2pPr marL="742950" indent="-285750">
              <a:spcBef>
                <a:spcPct val="20000"/>
              </a:spcBef>
              <a:buClr>
                <a:srgbClr val="000066"/>
              </a:buClr>
              <a:buSzPct val="80000"/>
              <a:buFont typeface="Wingdings" panose="05000000000000000000" pitchFamily="2" charset="2"/>
              <a:buChar char="n"/>
              <a:defRPr kumimoji="1" sz="2400">
                <a:solidFill>
                  <a:schemeClr val="tx1"/>
                </a:solidFill>
                <a:latin typeface="Times New Roman" panose="02020603050405020304" pitchFamily="18" charset="0"/>
                <a:ea typeface="HGSｺﾞｼｯｸE" panose="020B0900000000000000"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a:lnSpc>
                <a:spcPct val="120000"/>
              </a:lnSpc>
              <a:spcBef>
                <a:spcPct val="0"/>
              </a:spcBef>
              <a:buClrTx/>
              <a:buFontTx/>
              <a:buNone/>
            </a:pPr>
            <a:r>
              <a:rPr lang="ja-JP" altLang="en-US" sz="2000" dirty="0">
                <a:solidFill>
                  <a:srgbClr val="000000"/>
                </a:solidFill>
                <a:ea typeface="HGPｺﾞｼｯｸE" panose="020B0900000000000000" pitchFamily="50" charset="-128"/>
              </a:rPr>
              <a:t>一斉帰宅から</a:t>
            </a:r>
            <a:r>
              <a:rPr lang="en-US" altLang="ja-JP" sz="2000" dirty="0">
                <a:solidFill>
                  <a:srgbClr val="000000"/>
                </a:solidFill>
                <a:ea typeface="HGPｺﾞｼｯｸE" panose="020B0900000000000000" pitchFamily="50" charset="-128"/>
              </a:rPr>
              <a:t>5</a:t>
            </a:r>
            <a:r>
              <a:rPr lang="ja-JP" altLang="en-US" sz="2000" dirty="0">
                <a:solidFill>
                  <a:srgbClr val="000000"/>
                </a:solidFill>
                <a:ea typeface="HGPｺﾞｼｯｸE" panose="020B0900000000000000" pitchFamily="50" charset="-128"/>
              </a:rPr>
              <a:t>時間後</a:t>
            </a:r>
            <a:r>
              <a:rPr lang="en-US" altLang="ja-JP" sz="2000" dirty="0">
                <a:solidFill>
                  <a:srgbClr val="000000"/>
                </a:solidFill>
                <a:ea typeface="HGPｺﾞｼｯｸE" panose="020B0900000000000000" pitchFamily="50" charset="-128"/>
              </a:rPr>
              <a:t>(</a:t>
            </a:r>
            <a:r>
              <a:rPr lang="ja-JP" altLang="en-US" sz="2000" dirty="0">
                <a:solidFill>
                  <a:srgbClr val="000000"/>
                </a:solidFill>
                <a:ea typeface="HGPｺﾞｼｯｸE" panose="020B0900000000000000" pitchFamily="50" charset="-128"/>
              </a:rPr>
              <a:t>車道</a:t>
            </a:r>
            <a:r>
              <a:rPr lang="en-US" altLang="ja-JP" sz="2000" dirty="0">
                <a:solidFill>
                  <a:srgbClr val="000000"/>
                </a:solidFill>
                <a:ea typeface="HGPｺﾞｼｯｸE" panose="020B0900000000000000" pitchFamily="50" charset="-128"/>
              </a:rPr>
              <a:t>+</a:t>
            </a:r>
            <a:r>
              <a:rPr lang="ja-JP" altLang="en-US" sz="2000" dirty="0">
                <a:solidFill>
                  <a:srgbClr val="000000"/>
                </a:solidFill>
                <a:ea typeface="HGPｺﾞｼｯｸE" panose="020B0900000000000000" pitchFamily="50" charset="-128"/>
              </a:rPr>
              <a:t>発災</a:t>
            </a:r>
            <a:r>
              <a:rPr lang="en-US" altLang="ja-JP" sz="2000" dirty="0">
                <a:solidFill>
                  <a:srgbClr val="000000"/>
                </a:solidFill>
                <a:ea typeface="HGPｺﾞｼｯｸE" panose="020B0900000000000000" pitchFamily="50" charset="-128"/>
              </a:rPr>
              <a:t>5</a:t>
            </a:r>
            <a:r>
              <a:rPr lang="ja-JP" altLang="en-US" sz="2000" dirty="0">
                <a:solidFill>
                  <a:srgbClr val="000000"/>
                </a:solidFill>
                <a:ea typeface="HGPｺﾞｼｯｸE" panose="020B0900000000000000" pitchFamily="50" charset="-128"/>
              </a:rPr>
              <a:t>時間後</a:t>
            </a:r>
            <a:r>
              <a:rPr lang="en-US" altLang="ja-JP" sz="2000" dirty="0">
                <a:solidFill>
                  <a:srgbClr val="000000"/>
                </a:solidFill>
                <a:ea typeface="HGPｺﾞｼｯｸE" panose="020B0900000000000000" pitchFamily="50" charset="-128"/>
              </a:rPr>
              <a:t>)</a:t>
            </a:r>
          </a:p>
        </p:txBody>
      </p:sp>
      <p:sp>
        <p:nvSpPr>
          <p:cNvPr id="8" name="タイトル 1">
            <a:extLst>
              <a:ext uri="{FF2B5EF4-FFF2-40B4-BE49-F238E27FC236}">
                <a16:creationId xmlns:a16="http://schemas.microsoft.com/office/drawing/2014/main" xmlns="" id="{46E3B20A-D72E-4628-BE62-D093316E2A63}"/>
              </a:ext>
            </a:extLst>
          </p:cNvPr>
          <p:cNvSpPr txBox="1">
            <a:spLocks/>
          </p:cNvSpPr>
          <p:nvPr/>
        </p:nvSpPr>
        <p:spPr bwMode="auto">
          <a:xfrm>
            <a:off x="0" y="0"/>
            <a:ext cx="91440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sz="2400" kern="0" dirty="0">
                <a:solidFill>
                  <a:srgbClr val="000000"/>
                </a:solidFill>
              </a:rPr>
              <a:t>＜参考＞シミュレーションによる帰宅抑制効果の検証</a:t>
            </a:r>
            <a:r>
              <a:rPr lang="en-US" altLang="ja-JP" sz="2400" kern="0" dirty="0">
                <a:solidFill>
                  <a:srgbClr val="000000"/>
                </a:solidFill>
              </a:rPr>
              <a:t>【</a:t>
            </a:r>
            <a:r>
              <a:rPr lang="ja-JP" altLang="en-US" sz="2400" kern="0" dirty="0">
                <a:solidFill>
                  <a:srgbClr val="000000"/>
                </a:solidFill>
              </a:rPr>
              <a:t>車道</a:t>
            </a:r>
            <a:r>
              <a:rPr lang="en-US" altLang="ja-JP" sz="2400" kern="0" dirty="0">
                <a:solidFill>
                  <a:srgbClr val="000000"/>
                </a:solidFill>
              </a:rPr>
              <a:t>】</a:t>
            </a:r>
            <a:endParaRPr lang="ja-JP" altLang="en-US" sz="2400" kern="0" dirty="0">
              <a:solidFill>
                <a:srgbClr val="000000"/>
              </a:solidFill>
            </a:endParaRPr>
          </a:p>
        </p:txBody>
      </p:sp>
      <p:pic>
        <p:nvPicPr>
          <p:cNvPr id="7"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l="3891"/>
          <a:stretch/>
        </p:blipFill>
        <p:spPr bwMode="auto">
          <a:xfrm>
            <a:off x="4486275" y="6041994"/>
            <a:ext cx="4661098" cy="171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83776496"/>
      </p:ext>
    </p:extLst>
  </p:cSld>
  <p:clrMapOvr>
    <a:masterClrMapping/>
  </p:clrMapOvr>
  <p:timing>
    <p:tnLst>
      <p:par>
        <p:cTn id="1" dur="indefinite" restart="never" nodeType="tmRoot"/>
      </p:par>
    </p:tnLst>
  </p:timing>
</p:sld>
</file>

<file path=ppt/theme/theme1.xml><?xml version="1.0" encoding="utf-8"?>
<a:theme xmlns:a="http://schemas.openxmlformats.org/drawingml/2006/main" name="5_標準デザイン">
  <a:themeElements>
    <a:clrScheme name="1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標準デザイン">
      <a:majorFont>
        <a:latin typeface="HGPｺﾞｼｯｸE"/>
        <a:ea typeface="HGPｺﾞｼｯｸE"/>
        <a:cs typeface=""/>
      </a:majorFont>
      <a:minorFont>
        <a:latin typeface="HGPｺﾞｼｯｸE"/>
        <a:ea typeface="HGPｺﾞｼｯｸ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spDef>
    <a:ln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lnDef>
    <a:txDef>
      <a:spPr>
        <a:solidFill>
          <a:schemeClr val="bg1"/>
        </a:solidFill>
        <a:ln w="12700">
          <a:noFill/>
        </a:ln>
      </a:spPr>
      <a:bodyPr wrap="square" rtlCol="0">
        <a:spAutoFit/>
      </a:bodyPr>
      <a:lstStyle>
        <a:defPPr>
          <a:defRPr sz="1200" dirty="0" smtClean="0">
            <a:solidFill>
              <a:srgbClr val="FF0000"/>
            </a:solidFill>
            <a:latin typeface="HGPｺﾞｼｯｸM" panose="020B0600000000000000" pitchFamily="50" charset="-128"/>
            <a:ea typeface="HGPｺﾞｼｯｸM" panose="020B0600000000000000" pitchFamily="50" charset="-128"/>
          </a:defRPr>
        </a:defPPr>
      </a:lstStyle>
    </a:txDef>
  </a:objectDefaults>
  <a:extraClrSchemeLst>
    <a:extraClrScheme>
      <a:clrScheme name="1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6_標準デザイン">
  <a:themeElements>
    <a:clrScheme name="2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spDef>
    <a:ln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lnDef>
  </a:objectDefaults>
  <a:extraClrSchemeLst>
    <a:extraClrScheme>
      <a:clrScheme name="2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標準デザイン">
  <a:themeElements>
    <a:clrScheme name="1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標準デザイン">
      <a:majorFont>
        <a:latin typeface="HGPｺﾞｼｯｸE"/>
        <a:ea typeface="HGPｺﾞｼｯｸE"/>
        <a:cs typeface=""/>
      </a:majorFont>
      <a:minorFont>
        <a:latin typeface="HGPｺﾞｼｯｸE"/>
        <a:ea typeface="HGPｺﾞｼｯｸ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spDef>
    <a:ln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lnDef>
  </a:objectDefaults>
  <a:extraClrSchemeLst>
    <a:extraClrScheme>
      <a:clrScheme name="1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標準デザイン">
  <a:themeElements>
    <a:clrScheme name="2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spDef>
    <a:ln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lnDef>
  </a:objectDefaults>
  <a:extraClrSchemeLst>
    <a:extraClrScheme>
      <a:clrScheme name="2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3_標準デザイン">
  <a:themeElements>
    <a:clrScheme name="3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_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spDef>
    <a:ln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lnDef>
  </a:objectDefaults>
  <a:extraClrSchemeLst>
    <a:extraClrScheme>
      <a:clrScheme name="3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4_標準デザイン">
  <a:themeElements>
    <a:clrScheme name="4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4_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spDef>
    <a:ln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lnDef>
  </a:objectDefaults>
  <a:extraClrSchemeLst>
    <a:extraClrScheme>
      <a:clrScheme name="4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標準デザイン">
  <a:themeElements>
    <a:clrScheme name="2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spDef>
    <a:ln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lnDef>
  </a:objectDefaults>
  <a:extraClrSchemeLst>
    <a:extraClrScheme>
      <a:clrScheme name="2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8_標準デザイン">
  <a:themeElements>
    <a:clrScheme name="1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標準デザイン">
      <a:majorFont>
        <a:latin typeface="HGPｺﾞｼｯｸE"/>
        <a:ea typeface="HGPｺﾞｼｯｸE"/>
        <a:cs typeface=""/>
      </a:majorFont>
      <a:minorFont>
        <a:latin typeface="HGPｺﾞｼｯｸE"/>
        <a:ea typeface="HGPｺﾞｼｯｸ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spDef>
    <a:ln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lnDef>
    <a:txDef>
      <a:spPr>
        <a:solidFill>
          <a:schemeClr val="bg1"/>
        </a:solidFill>
        <a:ln w="12700">
          <a:noFill/>
        </a:ln>
      </a:spPr>
      <a:bodyPr wrap="square" rtlCol="0">
        <a:spAutoFit/>
      </a:bodyPr>
      <a:lstStyle>
        <a:defPPr>
          <a:defRPr sz="1200" dirty="0" smtClean="0">
            <a:solidFill>
              <a:srgbClr val="FF0000"/>
            </a:solidFill>
            <a:latin typeface="HGPｺﾞｼｯｸM" panose="020B0600000000000000" pitchFamily="50" charset="-128"/>
            <a:ea typeface="HGPｺﾞｼｯｸM" panose="020B0600000000000000" pitchFamily="50" charset="-128"/>
          </a:defRPr>
        </a:defPPr>
      </a:lstStyle>
    </a:txDef>
  </a:objectDefaults>
  <a:extraClrSchemeLst>
    <a:extraClrScheme>
      <a:clrScheme name="1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1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otalTime>0</TotalTime>
  <Words>3054</Words>
  <Application>Microsoft Office PowerPoint</Application>
  <PresentationFormat>画面に合わせる (4:3)</PresentationFormat>
  <Paragraphs>555</Paragraphs>
  <Slides>48</Slides>
  <Notes>1</Notes>
  <HiddenSlides>0</HiddenSlides>
  <MMClips>0</MMClips>
  <ScaleCrop>false</ScaleCrop>
  <HeadingPairs>
    <vt:vector size="4" baseType="variant">
      <vt:variant>
        <vt:lpstr>テーマ</vt:lpstr>
      </vt:variant>
      <vt:variant>
        <vt:i4>9</vt:i4>
      </vt:variant>
      <vt:variant>
        <vt:lpstr>スライド タイトル</vt:lpstr>
      </vt:variant>
      <vt:variant>
        <vt:i4>48</vt:i4>
      </vt:variant>
    </vt:vector>
  </HeadingPairs>
  <TitlesOfParts>
    <vt:vector size="57" baseType="lpstr">
      <vt:lpstr>5_標準デザイン</vt:lpstr>
      <vt:lpstr>6_標準デザイン</vt:lpstr>
      <vt:lpstr>1_標準デザイン</vt:lpstr>
      <vt:lpstr>2_標準デザイン</vt:lpstr>
      <vt:lpstr>3_標準デザイン</vt:lpstr>
      <vt:lpstr>4_標準デザイン</vt:lpstr>
      <vt:lpstr>Office テーマ</vt:lpstr>
      <vt:lpstr>7_標準デザイン</vt:lpstr>
      <vt:lpstr>8_標準デザイン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＜参考＞一斉帰宅抑制の必要性</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４．ゲームの前提条件（仮想会社の設定）</vt:lpstr>
      <vt:lpstr>PowerPoint プレゼンテーション</vt:lpstr>
      <vt:lpstr>PowerPoint プレゼンテーション</vt:lpstr>
      <vt:lpstr>４．ゲームの前提条件（災害想定）</vt:lpstr>
      <vt:lpstr>PowerPoint プレゼンテーション</vt:lpstr>
      <vt:lpstr>PowerPoint プレゼンテーション</vt:lpstr>
      <vt:lpstr>PowerPoint プレゼンテーション</vt:lpstr>
      <vt:lpstr>４．ゲームの前提条件(役職員等カード　表）</vt:lpstr>
      <vt:lpstr>PowerPoint プレゼンテーション</vt:lpstr>
      <vt:lpstr>PowerPoint プレゼンテーション</vt:lpstr>
      <vt:lpstr>PowerPoint プレゼンテーション</vt:lpstr>
      <vt:lpstr>４．ゲームの前提条件（現在の状況）</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６ ．ゲームの進め方</vt:lpstr>
      <vt:lpstr>６ ．ゲームの進め方（仮想会社の設定）</vt:lpstr>
      <vt:lpstr>PowerPoint プレゼンテーション</vt:lpstr>
      <vt:lpstr>PowerPoint プレゼンテーション</vt:lpstr>
      <vt:lpstr>練習（試しにやってみましょう）</vt:lpstr>
      <vt:lpstr>練習（試しにやってみましょう）</vt:lpstr>
      <vt:lpstr>練習（試しにやってみましょう）</vt:lpstr>
      <vt:lpstr>６ ．ゲームの進め方</vt:lpstr>
      <vt:lpstr>PowerPoint プレゼンテーション</vt:lpstr>
      <vt:lpstr>PowerPoint プレゼンテーション</vt:lpstr>
      <vt:lpstr>７．“気づき”の共有</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2017-10-13T05:54:48Z</dcterms:created>
  <dcterms:modified xsi:type="dcterms:W3CDTF">2019-08-23T02:46:48Z</dcterms:modified>
</cp:coreProperties>
</file>